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Barlow Condensed"/>
      <p:regular r:id="rId24"/>
      <p:bold r:id="rId25"/>
      <p:italic r:id="rId26"/>
      <p:boldItalic r:id="rId27"/>
    </p:embeddedFont>
    <p:embeddedFont>
      <p:font typeface="Gothic A1"/>
      <p:regular r:id="rId28"/>
      <p:bold r:id="rId29"/>
    </p:embeddedFont>
    <p:embeddedFont>
      <p:font typeface="Lilita One"/>
      <p:regular r:id="rId30"/>
    </p:embeddedFont>
    <p:embeddedFont>
      <p:font typeface="Open Sans"/>
      <p:regular r:id="rId31"/>
      <p:bold r:id="rId32"/>
      <p:italic r:id="rId33"/>
      <p:boldItalic r:id="rId34"/>
    </p:embeddedFont>
    <p:embeddedFont>
      <p:font typeface="Life Savers ExtraBold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6" roundtripDataSignature="AMtx7mhMUFgjV/bg13sb0yp2a9Xxyeis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BarlowCondensed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BarlowCondensed-italic.fntdata"/><Relationship Id="rId25" Type="http://schemas.openxmlformats.org/officeDocument/2006/relationships/font" Target="fonts/BarlowCondensed-bold.fntdata"/><Relationship Id="rId28" Type="http://schemas.openxmlformats.org/officeDocument/2006/relationships/font" Target="fonts/GothicA1-regular.fntdata"/><Relationship Id="rId27" Type="http://schemas.openxmlformats.org/officeDocument/2006/relationships/font" Target="fonts/BarlowCondense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GothicA1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regular.fntdata"/><Relationship Id="rId30" Type="http://schemas.openxmlformats.org/officeDocument/2006/relationships/font" Target="fonts/LilitaOne-regular.fntdata"/><Relationship Id="rId11" Type="http://schemas.openxmlformats.org/officeDocument/2006/relationships/slide" Target="slides/slide5.xml"/><Relationship Id="rId33" Type="http://schemas.openxmlformats.org/officeDocument/2006/relationships/font" Target="fonts/OpenSans-italic.fntdata"/><Relationship Id="rId10" Type="http://schemas.openxmlformats.org/officeDocument/2006/relationships/slide" Target="slides/slide4.xml"/><Relationship Id="rId32" Type="http://schemas.openxmlformats.org/officeDocument/2006/relationships/font" Target="fonts/OpenSans-bold.fntdata"/><Relationship Id="rId13" Type="http://schemas.openxmlformats.org/officeDocument/2006/relationships/slide" Target="slides/slide7.xml"/><Relationship Id="rId35" Type="http://schemas.openxmlformats.org/officeDocument/2006/relationships/font" Target="fonts/LifeSaversExtraBold-bold.fntdata"/><Relationship Id="rId12" Type="http://schemas.openxmlformats.org/officeDocument/2006/relationships/slide" Target="slides/slide6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ctrTitle"/>
          </p:nvPr>
        </p:nvSpPr>
        <p:spPr>
          <a:xfrm>
            <a:off x="2072850" y="1602375"/>
            <a:ext cx="7416000" cy="273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" name="Google Shape;11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2" name="Google Shape;12;p19"/>
          <p:cNvSpPr/>
          <p:nvPr/>
        </p:nvSpPr>
        <p:spPr>
          <a:xfrm>
            <a:off x="62925" y="962534"/>
            <a:ext cx="842091" cy="5491753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9"/>
          <p:cNvSpPr txBox="1"/>
          <p:nvPr/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ar-OM" sz="1300" u="none" cap="none" strike="noStrike">
                <a:solidFill>
                  <a:srgbClr val="02298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rgbClr val="0229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9"/>
          <p:cNvSpPr/>
          <p:nvPr/>
        </p:nvSpPr>
        <p:spPr>
          <a:xfrm flipH="1">
            <a:off x="4" y="4828224"/>
            <a:ext cx="12200021" cy="202895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9"/>
          <p:cNvSpPr/>
          <p:nvPr/>
        </p:nvSpPr>
        <p:spPr>
          <a:xfrm flipH="1">
            <a:off x="520125" y="1114934"/>
            <a:ext cx="842091" cy="5491753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9"/>
          <p:cNvSpPr/>
          <p:nvPr/>
        </p:nvSpPr>
        <p:spPr>
          <a:xfrm>
            <a:off x="1031875" y="2508274"/>
            <a:ext cx="842091" cy="3862332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9"/>
          <p:cNvSpPr/>
          <p:nvPr/>
        </p:nvSpPr>
        <p:spPr>
          <a:xfrm>
            <a:off x="0" y="5099901"/>
            <a:ext cx="12200021" cy="176431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9"/>
          <p:cNvSpPr/>
          <p:nvPr/>
        </p:nvSpPr>
        <p:spPr>
          <a:xfrm flipH="1">
            <a:off x="0" y="5226518"/>
            <a:ext cx="12200021" cy="163198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9"/>
          <p:cNvSpPr/>
          <p:nvPr/>
        </p:nvSpPr>
        <p:spPr>
          <a:xfrm>
            <a:off x="139125" y="3450350"/>
            <a:ext cx="1055788" cy="2849811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9"/>
          <p:cNvSpPr/>
          <p:nvPr/>
        </p:nvSpPr>
        <p:spPr>
          <a:xfrm flipH="1">
            <a:off x="0" y="5717406"/>
            <a:ext cx="12200021" cy="113945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9"/>
          <p:cNvSpPr/>
          <p:nvPr/>
        </p:nvSpPr>
        <p:spPr>
          <a:xfrm>
            <a:off x="1965558" y="4828235"/>
            <a:ext cx="2049712" cy="1899603"/>
          </a:xfrm>
          <a:custGeom>
            <a:rect b="b" l="l" r="r" t="t"/>
            <a:pathLst>
              <a:path extrusionOk="0" h="1899603" w="2049712">
                <a:moveTo>
                  <a:pt x="1137101" y="1406149"/>
                </a:moveTo>
                <a:cubicBezTo>
                  <a:pt x="1178019" y="1408486"/>
                  <a:pt x="1215429" y="1443557"/>
                  <a:pt x="1206076" y="1509024"/>
                </a:cubicBezTo>
                <a:cubicBezTo>
                  <a:pt x="1187371" y="1621254"/>
                  <a:pt x="1075142" y="1611906"/>
                  <a:pt x="1187371" y="1686726"/>
                </a:cubicBezTo>
                <a:cubicBezTo>
                  <a:pt x="1215424" y="1705431"/>
                  <a:pt x="1271539" y="1883123"/>
                  <a:pt x="1280896" y="1883123"/>
                </a:cubicBezTo>
                <a:cubicBezTo>
                  <a:pt x="1308949" y="1873776"/>
                  <a:pt x="1374421" y="1705431"/>
                  <a:pt x="1355716" y="1668021"/>
                </a:cubicBezTo>
                <a:cubicBezTo>
                  <a:pt x="1327654" y="1611906"/>
                  <a:pt x="1224781" y="1546434"/>
                  <a:pt x="1308949" y="1480971"/>
                </a:cubicBezTo>
                <a:cubicBezTo>
                  <a:pt x="1524061" y="1303269"/>
                  <a:pt x="1477293" y="1892481"/>
                  <a:pt x="1458588" y="1892481"/>
                </a:cubicBezTo>
                <a:cubicBezTo>
                  <a:pt x="1495998" y="1901828"/>
                  <a:pt x="1505356" y="1789598"/>
                  <a:pt x="1552113" y="1789598"/>
                </a:cubicBezTo>
                <a:cubicBezTo>
                  <a:pt x="1608228" y="1789598"/>
                  <a:pt x="1610568" y="1834024"/>
                  <a:pt x="1596540" y="1881956"/>
                </a:cubicBezTo>
                <a:lnTo>
                  <a:pt x="1589259" y="1899603"/>
                </a:lnTo>
                <a:lnTo>
                  <a:pt x="985988" y="1899603"/>
                </a:lnTo>
                <a:lnTo>
                  <a:pt x="974162" y="1862957"/>
                </a:lnTo>
                <a:cubicBezTo>
                  <a:pt x="966417" y="1849220"/>
                  <a:pt x="955897" y="1836361"/>
                  <a:pt x="944207" y="1827008"/>
                </a:cubicBezTo>
                <a:cubicBezTo>
                  <a:pt x="850682" y="1742841"/>
                  <a:pt x="766505" y="1686726"/>
                  <a:pt x="878735" y="1546434"/>
                </a:cubicBezTo>
                <a:cubicBezTo>
                  <a:pt x="925502" y="1490319"/>
                  <a:pt x="1047079" y="1537086"/>
                  <a:pt x="1047079" y="1499676"/>
                </a:cubicBezTo>
                <a:cubicBezTo>
                  <a:pt x="1051758" y="1434209"/>
                  <a:pt x="1096184" y="1403812"/>
                  <a:pt x="1137101" y="1406149"/>
                </a:cubicBezTo>
                <a:close/>
                <a:moveTo>
                  <a:pt x="2049712" y="1220521"/>
                </a:moveTo>
                <a:lnTo>
                  <a:pt x="2049712" y="1255997"/>
                </a:lnTo>
                <a:lnTo>
                  <a:pt x="2047800" y="1247155"/>
                </a:lnTo>
                <a:close/>
                <a:moveTo>
                  <a:pt x="164147" y="331198"/>
                </a:moveTo>
                <a:cubicBezTo>
                  <a:pt x="177299" y="331782"/>
                  <a:pt x="191328" y="342303"/>
                  <a:pt x="205356" y="368021"/>
                </a:cubicBezTo>
                <a:cubicBezTo>
                  <a:pt x="214713" y="386726"/>
                  <a:pt x="186651" y="695363"/>
                  <a:pt x="242766" y="667301"/>
                </a:cubicBezTo>
                <a:cubicBezTo>
                  <a:pt x="252123" y="667301"/>
                  <a:pt x="214713" y="386726"/>
                  <a:pt x="317586" y="536366"/>
                </a:cubicBezTo>
                <a:cubicBezTo>
                  <a:pt x="392406" y="639248"/>
                  <a:pt x="270828" y="798236"/>
                  <a:pt x="280176" y="910465"/>
                </a:cubicBezTo>
                <a:cubicBezTo>
                  <a:pt x="280176" y="938528"/>
                  <a:pt x="289533" y="938528"/>
                  <a:pt x="317586" y="929170"/>
                </a:cubicBezTo>
                <a:cubicBezTo>
                  <a:pt x="326943" y="901118"/>
                  <a:pt x="308238" y="816940"/>
                  <a:pt x="345648" y="798236"/>
                </a:cubicBezTo>
                <a:cubicBezTo>
                  <a:pt x="420468" y="770183"/>
                  <a:pt x="401763" y="910465"/>
                  <a:pt x="392406" y="938528"/>
                </a:cubicBezTo>
                <a:cubicBezTo>
                  <a:pt x="364353" y="1032052"/>
                  <a:pt x="252123" y="1219102"/>
                  <a:pt x="336291" y="1312627"/>
                </a:cubicBezTo>
                <a:cubicBezTo>
                  <a:pt x="336291" y="1312627"/>
                  <a:pt x="429816" y="1209745"/>
                  <a:pt x="439173" y="1209745"/>
                </a:cubicBezTo>
                <a:cubicBezTo>
                  <a:pt x="532698" y="1191040"/>
                  <a:pt x="467225" y="1275217"/>
                  <a:pt x="448521" y="1293922"/>
                </a:cubicBezTo>
                <a:cubicBezTo>
                  <a:pt x="420468" y="1359384"/>
                  <a:pt x="457878" y="1443562"/>
                  <a:pt x="448521" y="1518381"/>
                </a:cubicBezTo>
                <a:cubicBezTo>
                  <a:pt x="429816" y="1621254"/>
                  <a:pt x="298881" y="1696074"/>
                  <a:pt x="345648" y="1798956"/>
                </a:cubicBezTo>
                <a:cubicBezTo>
                  <a:pt x="352662" y="1812984"/>
                  <a:pt x="361429" y="1834612"/>
                  <a:pt x="371949" y="1858139"/>
                </a:cubicBezTo>
                <a:lnTo>
                  <a:pt x="393583" y="1899603"/>
                </a:lnTo>
                <a:lnTo>
                  <a:pt x="196413" y="1899603"/>
                </a:lnTo>
                <a:lnTo>
                  <a:pt x="160086" y="1872561"/>
                </a:lnTo>
                <a:lnTo>
                  <a:pt x="172773" y="1862194"/>
                </a:lnTo>
                <a:cubicBezTo>
                  <a:pt x="198343" y="1817949"/>
                  <a:pt x="173796" y="1664513"/>
                  <a:pt x="149241" y="1639959"/>
                </a:cubicBezTo>
                <a:cubicBezTo>
                  <a:pt x="121189" y="1611906"/>
                  <a:pt x="-75218" y="1424857"/>
                  <a:pt x="65074" y="1387447"/>
                </a:cubicBezTo>
                <a:cubicBezTo>
                  <a:pt x="167946" y="1359384"/>
                  <a:pt x="121189" y="1630611"/>
                  <a:pt x="270828" y="1583844"/>
                </a:cubicBezTo>
                <a:cubicBezTo>
                  <a:pt x="401763" y="1480971"/>
                  <a:pt x="298881" y="1434204"/>
                  <a:pt x="224061" y="1340679"/>
                </a:cubicBezTo>
                <a:cubicBezTo>
                  <a:pt x="186651" y="1293922"/>
                  <a:pt x="186651" y="1228450"/>
                  <a:pt x="205356" y="1172335"/>
                </a:cubicBezTo>
                <a:cubicBezTo>
                  <a:pt x="224061" y="1106872"/>
                  <a:pt x="139894" y="1078810"/>
                  <a:pt x="111831" y="1041400"/>
                </a:cubicBezTo>
                <a:cubicBezTo>
                  <a:pt x="74421" y="994643"/>
                  <a:pt x="-65861" y="760826"/>
                  <a:pt x="37011" y="714068"/>
                </a:cubicBezTo>
                <a:cubicBezTo>
                  <a:pt x="149241" y="667301"/>
                  <a:pt x="121189" y="1013347"/>
                  <a:pt x="186651" y="1013347"/>
                </a:cubicBezTo>
                <a:cubicBezTo>
                  <a:pt x="177303" y="1013347"/>
                  <a:pt x="167946" y="751478"/>
                  <a:pt x="158599" y="723416"/>
                </a:cubicBezTo>
                <a:cubicBezTo>
                  <a:pt x="121189" y="629891"/>
                  <a:pt x="93126" y="545723"/>
                  <a:pt x="93126" y="452199"/>
                </a:cubicBezTo>
                <a:cubicBezTo>
                  <a:pt x="93126" y="417123"/>
                  <a:pt x="124691" y="329446"/>
                  <a:pt x="164147" y="331198"/>
                </a:cubicBezTo>
                <a:close/>
                <a:moveTo>
                  <a:pt x="569832" y="15769"/>
                </a:moveTo>
                <a:cubicBezTo>
                  <a:pt x="577852" y="14819"/>
                  <a:pt x="589981" y="19642"/>
                  <a:pt x="607518" y="31332"/>
                </a:cubicBezTo>
                <a:cubicBezTo>
                  <a:pt x="710390" y="96804"/>
                  <a:pt x="654275" y="255792"/>
                  <a:pt x="654275" y="349316"/>
                </a:cubicBezTo>
                <a:cubicBezTo>
                  <a:pt x="644927" y="414789"/>
                  <a:pt x="672980" y="536366"/>
                  <a:pt x="607518" y="592481"/>
                </a:cubicBezTo>
                <a:cubicBezTo>
                  <a:pt x="598160" y="648596"/>
                  <a:pt x="701042" y="835645"/>
                  <a:pt x="729095" y="882413"/>
                </a:cubicBezTo>
                <a:cubicBezTo>
                  <a:pt x="813272" y="760826"/>
                  <a:pt x="822620" y="779531"/>
                  <a:pt x="738452" y="639248"/>
                </a:cubicBezTo>
                <a:cubicBezTo>
                  <a:pt x="710390" y="592481"/>
                  <a:pt x="691685" y="321264"/>
                  <a:pt x="813272" y="414789"/>
                </a:cubicBezTo>
                <a:cubicBezTo>
                  <a:pt x="888092" y="470904"/>
                  <a:pt x="831977" y="583133"/>
                  <a:pt x="916144" y="648596"/>
                </a:cubicBezTo>
                <a:cubicBezTo>
                  <a:pt x="1000322" y="714068"/>
                  <a:pt x="1056437" y="863708"/>
                  <a:pt x="916144" y="901118"/>
                </a:cubicBezTo>
                <a:cubicBezTo>
                  <a:pt x="813272" y="929170"/>
                  <a:pt x="775862" y="1069462"/>
                  <a:pt x="766505" y="1162987"/>
                </a:cubicBezTo>
                <a:cubicBezTo>
                  <a:pt x="757157" y="1284564"/>
                  <a:pt x="850682" y="1350037"/>
                  <a:pt x="888092" y="1209745"/>
                </a:cubicBezTo>
                <a:cubicBezTo>
                  <a:pt x="925502" y="1097515"/>
                  <a:pt x="1000322" y="1191040"/>
                  <a:pt x="1009669" y="1275217"/>
                </a:cubicBezTo>
                <a:cubicBezTo>
                  <a:pt x="1019027" y="1396794"/>
                  <a:pt x="813272" y="1424857"/>
                  <a:pt x="747800" y="1499676"/>
                </a:cubicBezTo>
                <a:cubicBezTo>
                  <a:pt x="663632" y="1611906"/>
                  <a:pt x="747800" y="1639959"/>
                  <a:pt x="766505" y="1742841"/>
                </a:cubicBezTo>
                <a:cubicBezTo>
                  <a:pt x="775862" y="1770893"/>
                  <a:pt x="729095" y="1883123"/>
                  <a:pt x="757157" y="1892481"/>
                </a:cubicBezTo>
                <a:lnTo>
                  <a:pt x="782801" y="1899603"/>
                </a:lnTo>
                <a:lnTo>
                  <a:pt x="580197" y="1899603"/>
                </a:lnTo>
                <a:lnTo>
                  <a:pt x="604006" y="1869099"/>
                </a:lnTo>
                <a:cubicBezTo>
                  <a:pt x="626218" y="1831689"/>
                  <a:pt x="635570" y="1789603"/>
                  <a:pt x="616865" y="1742841"/>
                </a:cubicBezTo>
                <a:cubicBezTo>
                  <a:pt x="560750" y="1621254"/>
                  <a:pt x="551403" y="1555791"/>
                  <a:pt x="654275" y="1462267"/>
                </a:cubicBezTo>
                <a:cubicBezTo>
                  <a:pt x="766505" y="1350037"/>
                  <a:pt x="635570" y="1265860"/>
                  <a:pt x="551403" y="1200397"/>
                </a:cubicBezTo>
                <a:cubicBezTo>
                  <a:pt x="495288" y="1144282"/>
                  <a:pt x="429816" y="1060105"/>
                  <a:pt x="439173" y="975938"/>
                </a:cubicBezTo>
                <a:cubicBezTo>
                  <a:pt x="457878" y="788888"/>
                  <a:pt x="579455" y="1032052"/>
                  <a:pt x="598160" y="1060105"/>
                </a:cubicBezTo>
                <a:cubicBezTo>
                  <a:pt x="635570" y="1069462"/>
                  <a:pt x="663632" y="1069462"/>
                  <a:pt x="672980" y="1060105"/>
                </a:cubicBezTo>
                <a:cubicBezTo>
                  <a:pt x="672980" y="1022695"/>
                  <a:pt x="635570" y="994643"/>
                  <a:pt x="616865" y="966580"/>
                </a:cubicBezTo>
                <a:cubicBezTo>
                  <a:pt x="598160" y="901118"/>
                  <a:pt x="579455" y="845003"/>
                  <a:pt x="570108" y="779531"/>
                </a:cubicBezTo>
                <a:cubicBezTo>
                  <a:pt x="532698" y="536366"/>
                  <a:pt x="429816" y="620543"/>
                  <a:pt x="392406" y="527019"/>
                </a:cubicBezTo>
                <a:cubicBezTo>
                  <a:pt x="364353" y="452199"/>
                  <a:pt x="326943" y="311907"/>
                  <a:pt x="420468" y="265149"/>
                </a:cubicBezTo>
                <a:cubicBezTo>
                  <a:pt x="542045" y="209034"/>
                  <a:pt x="429816" y="396084"/>
                  <a:pt x="439173" y="433494"/>
                </a:cubicBezTo>
                <a:cubicBezTo>
                  <a:pt x="439173" y="480251"/>
                  <a:pt x="513993" y="527019"/>
                  <a:pt x="560750" y="508314"/>
                </a:cubicBezTo>
                <a:cubicBezTo>
                  <a:pt x="658952" y="311912"/>
                  <a:pt x="513696" y="22419"/>
                  <a:pt x="569832" y="15769"/>
                </a:cubicBezTo>
                <a:close/>
                <a:moveTo>
                  <a:pt x="1617162" y="517"/>
                </a:moveTo>
                <a:cubicBezTo>
                  <a:pt x="1672531" y="-8562"/>
                  <a:pt x="1664348" y="104984"/>
                  <a:pt x="1598880" y="96804"/>
                </a:cubicBezTo>
                <a:cubicBezTo>
                  <a:pt x="1570818" y="143562"/>
                  <a:pt x="1561471" y="209034"/>
                  <a:pt x="1561471" y="265149"/>
                </a:cubicBezTo>
                <a:cubicBezTo>
                  <a:pt x="1608228" y="433494"/>
                  <a:pt x="1711110" y="330612"/>
                  <a:pt x="1785930" y="246444"/>
                </a:cubicBezTo>
                <a:cubicBezTo>
                  <a:pt x="1795278" y="237087"/>
                  <a:pt x="1860750" y="171624"/>
                  <a:pt x="1870097" y="237087"/>
                </a:cubicBezTo>
                <a:cubicBezTo>
                  <a:pt x="1879455" y="321264"/>
                  <a:pt x="1804635" y="368021"/>
                  <a:pt x="1748520" y="424136"/>
                </a:cubicBezTo>
                <a:cubicBezTo>
                  <a:pt x="1673700" y="498956"/>
                  <a:pt x="1608228" y="573776"/>
                  <a:pt x="1524061" y="639248"/>
                </a:cubicBezTo>
                <a:cubicBezTo>
                  <a:pt x="1355716" y="770183"/>
                  <a:pt x="1449241" y="873055"/>
                  <a:pt x="1514703" y="1041400"/>
                </a:cubicBezTo>
                <a:cubicBezTo>
                  <a:pt x="1533408" y="1060105"/>
                  <a:pt x="1552113" y="1060105"/>
                  <a:pt x="1570818" y="1050757"/>
                </a:cubicBezTo>
                <a:cubicBezTo>
                  <a:pt x="1580175" y="1032052"/>
                  <a:pt x="1654995" y="676658"/>
                  <a:pt x="1739163" y="807593"/>
                </a:cubicBezTo>
                <a:cubicBezTo>
                  <a:pt x="1776573" y="854350"/>
                  <a:pt x="1673700" y="929170"/>
                  <a:pt x="1664343" y="966580"/>
                </a:cubicBezTo>
                <a:cubicBezTo>
                  <a:pt x="1626933" y="1050757"/>
                  <a:pt x="1636290" y="1116220"/>
                  <a:pt x="1589523" y="1200397"/>
                </a:cubicBezTo>
                <a:cubicBezTo>
                  <a:pt x="1580175" y="1265860"/>
                  <a:pt x="1598880" y="1293922"/>
                  <a:pt x="1645638" y="1284564"/>
                </a:cubicBezTo>
                <a:cubicBezTo>
                  <a:pt x="1673700" y="1219102"/>
                  <a:pt x="1683048" y="1003990"/>
                  <a:pt x="1813983" y="1069462"/>
                </a:cubicBezTo>
                <a:cubicBezTo>
                  <a:pt x="1954275" y="1144282"/>
                  <a:pt x="1785930" y="1237807"/>
                  <a:pt x="1757868" y="1312627"/>
                </a:cubicBezTo>
                <a:cubicBezTo>
                  <a:pt x="1729815" y="1378089"/>
                  <a:pt x="1729815" y="1555791"/>
                  <a:pt x="1739163" y="1621254"/>
                </a:cubicBezTo>
                <a:cubicBezTo>
                  <a:pt x="1748516" y="1672695"/>
                  <a:pt x="1764884" y="1724134"/>
                  <a:pt x="1791772" y="1766220"/>
                </a:cubicBezTo>
                <a:lnTo>
                  <a:pt x="1837610" y="1817977"/>
                </a:lnTo>
                <a:lnTo>
                  <a:pt x="1837610" y="1899603"/>
                </a:lnTo>
                <a:lnTo>
                  <a:pt x="1759754" y="1899603"/>
                </a:lnTo>
                <a:lnTo>
                  <a:pt x="1709941" y="1863252"/>
                </a:lnTo>
                <a:cubicBezTo>
                  <a:pt x="1657332" y="1822335"/>
                  <a:pt x="1612907" y="1775572"/>
                  <a:pt x="1608228" y="1705431"/>
                </a:cubicBezTo>
                <a:cubicBezTo>
                  <a:pt x="1608228" y="1583844"/>
                  <a:pt x="1570818" y="1387447"/>
                  <a:pt x="1449241" y="1312627"/>
                </a:cubicBezTo>
                <a:cubicBezTo>
                  <a:pt x="1299601" y="1331332"/>
                  <a:pt x="1178014" y="1293922"/>
                  <a:pt x="1093847" y="1172335"/>
                </a:cubicBezTo>
                <a:cubicBezTo>
                  <a:pt x="1037732" y="1106872"/>
                  <a:pt x="1112551" y="1060105"/>
                  <a:pt x="1178014" y="1088167"/>
                </a:cubicBezTo>
                <a:cubicBezTo>
                  <a:pt x="1252834" y="1116220"/>
                  <a:pt x="1290244" y="1200397"/>
                  <a:pt x="1365064" y="1228450"/>
                </a:cubicBezTo>
                <a:cubicBezTo>
                  <a:pt x="1337011" y="1162987"/>
                  <a:pt x="1327654" y="1069462"/>
                  <a:pt x="1262191" y="1022695"/>
                </a:cubicBezTo>
                <a:cubicBezTo>
                  <a:pt x="1206076" y="985285"/>
                  <a:pt x="1131256" y="966580"/>
                  <a:pt x="1093847" y="901118"/>
                </a:cubicBezTo>
                <a:cubicBezTo>
                  <a:pt x="1056437" y="826298"/>
                  <a:pt x="1103194" y="760826"/>
                  <a:pt x="1103194" y="686006"/>
                </a:cubicBezTo>
                <a:cubicBezTo>
                  <a:pt x="1093847" y="620543"/>
                  <a:pt x="1037732" y="564428"/>
                  <a:pt x="1028374" y="498956"/>
                </a:cubicBezTo>
                <a:cubicBezTo>
                  <a:pt x="1019027" y="433494"/>
                  <a:pt x="1131256" y="489609"/>
                  <a:pt x="1149961" y="508314"/>
                </a:cubicBezTo>
                <a:cubicBezTo>
                  <a:pt x="1206076" y="564428"/>
                  <a:pt x="1206076" y="648596"/>
                  <a:pt x="1206076" y="723416"/>
                </a:cubicBezTo>
                <a:cubicBezTo>
                  <a:pt x="1206076" y="779531"/>
                  <a:pt x="1196719" y="854350"/>
                  <a:pt x="1243486" y="901118"/>
                </a:cubicBezTo>
                <a:cubicBezTo>
                  <a:pt x="1299601" y="975938"/>
                  <a:pt x="1346359" y="1032052"/>
                  <a:pt x="1402473" y="1106872"/>
                </a:cubicBezTo>
                <a:cubicBezTo>
                  <a:pt x="1421178" y="994643"/>
                  <a:pt x="1318306" y="891760"/>
                  <a:pt x="1318306" y="770183"/>
                </a:cubicBezTo>
                <a:cubicBezTo>
                  <a:pt x="1318306" y="686006"/>
                  <a:pt x="1290244" y="639248"/>
                  <a:pt x="1262191" y="564428"/>
                </a:cubicBezTo>
                <a:cubicBezTo>
                  <a:pt x="1234129" y="498956"/>
                  <a:pt x="1262191" y="396084"/>
                  <a:pt x="1252834" y="330612"/>
                </a:cubicBezTo>
                <a:cubicBezTo>
                  <a:pt x="1215424" y="227739"/>
                  <a:pt x="1084489" y="190329"/>
                  <a:pt x="1112551" y="59395"/>
                </a:cubicBezTo>
                <a:cubicBezTo>
                  <a:pt x="1149961" y="-108950"/>
                  <a:pt x="1234129" y="143562"/>
                  <a:pt x="1243486" y="152919"/>
                </a:cubicBezTo>
                <a:cubicBezTo>
                  <a:pt x="1262191" y="171624"/>
                  <a:pt x="1299601" y="31332"/>
                  <a:pt x="1355716" y="50037"/>
                </a:cubicBezTo>
                <a:cubicBezTo>
                  <a:pt x="1402473" y="68742"/>
                  <a:pt x="1346359" y="209034"/>
                  <a:pt x="1337011" y="237087"/>
                </a:cubicBezTo>
                <a:cubicBezTo>
                  <a:pt x="1299601" y="339969"/>
                  <a:pt x="1308949" y="573776"/>
                  <a:pt x="1458588" y="592481"/>
                </a:cubicBezTo>
                <a:cubicBezTo>
                  <a:pt x="1608228" y="480251"/>
                  <a:pt x="1467946" y="339969"/>
                  <a:pt x="1495998" y="190329"/>
                </a:cubicBezTo>
                <a:cubicBezTo>
                  <a:pt x="1505356" y="124857"/>
                  <a:pt x="1533408" y="50037"/>
                  <a:pt x="1589523" y="12627"/>
                </a:cubicBezTo>
                <a:cubicBezTo>
                  <a:pt x="1600045" y="5613"/>
                  <a:pt x="1609252" y="1813"/>
                  <a:pt x="1617162" y="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9"/>
          <p:cNvSpPr/>
          <p:nvPr/>
        </p:nvSpPr>
        <p:spPr>
          <a:xfrm>
            <a:off x="0" y="6054290"/>
            <a:ext cx="12200021" cy="80129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9"/>
          <p:cNvSpPr/>
          <p:nvPr/>
        </p:nvSpPr>
        <p:spPr>
          <a:xfrm>
            <a:off x="10311846" y="4767846"/>
            <a:ext cx="2153379" cy="1761738"/>
          </a:xfrm>
          <a:custGeom>
            <a:rect b="b" l="l" r="r" t="t"/>
            <a:pathLst>
              <a:path extrusionOk="0" h="634289" w="775294">
                <a:moveTo>
                  <a:pt x="772173" y="375992"/>
                </a:moveTo>
                <a:cubicBezTo>
                  <a:pt x="770268" y="373134"/>
                  <a:pt x="765505" y="370277"/>
                  <a:pt x="761695" y="368372"/>
                </a:cubicBezTo>
                <a:cubicBezTo>
                  <a:pt x="757885" y="367419"/>
                  <a:pt x="754075" y="366467"/>
                  <a:pt x="749313" y="367419"/>
                </a:cubicBezTo>
                <a:cubicBezTo>
                  <a:pt x="745503" y="367419"/>
                  <a:pt x="741693" y="368372"/>
                  <a:pt x="737883" y="366467"/>
                </a:cubicBezTo>
                <a:cubicBezTo>
                  <a:pt x="730263" y="362657"/>
                  <a:pt x="739788" y="351227"/>
                  <a:pt x="743598" y="344559"/>
                </a:cubicBezTo>
                <a:cubicBezTo>
                  <a:pt x="743598" y="343607"/>
                  <a:pt x="744550" y="342654"/>
                  <a:pt x="744550" y="341702"/>
                </a:cubicBezTo>
                <a:cubicBezTo>
                  <a:pt x="749313" y="328367"/>
                  <a:pt x="732168" y="327414"/>
                  <a:pt x="724548" y="334082"/>
                </a:cubicBezTo>
                <a:cubicBezTo>
                  <a:pt x="717880" y="339797"/>
                  <a:pt x="718833" y="351227"/>
                  <a:pt x="717880" y="357894"/>
                </a:cubicBezTo>
                <a:cubicBezTo>
                  <a:pt x="715975" y="365514"/>
                  <a:pt x="715023" y="373134"/>
                  <a:pt x="712165" y="380754"/>
                </a:cubicBezTo>
                <a:cubicBezTo>
                  <a:pt x="701688" y="395042"/>
                  <a:pt x="688353" y="398852"/>
                  <a:pt x="672160" y="401709"/>
                </a:cubicBezTo>
                <a:cubicBezTo>
                  <a:pt x="665493" y="403614"/>
                  <a:pt x="659778" y="405519"/>
                  <a:pt x="653110" y="407424"/>
                </a:cubicBezTo>
                <a:cubicBezTo>
                  <a:pt x="651205" y="408377"/>
                  <a:pt x="649300" y="409329"/>
                  <a:pt x="647395" y="409329"/>
                </a:cubicBezTo>
                <a:lnTo>
                  <a:pt x="647395" y="409329"/>
                </a:lnTo>
                <a:cubicBezTo>
                  <a:pt x="647395" y="409329"/>
                  <a:pt x="647395" y="409329"/>
                  <a:pt x="647395" y="409329"/>
                </a:cubicBezTo>
                <a:cubicBezTo>
                  <a:pt x="646443" y="409329"/>
                  <a:pt x="645490" y="409329"/>
                  <a:pt x="644538" y="409329"/>
                </a:cubicBezTo>
                <a:cubicBezTo>
                  <a:pt x="637870" y="408377"/>
                  <a:pt x="642633" y="398852"/>
                  <a:pt x="644538" y="396947"/>
                </a:cubicBezTo>
                <a:cubicBezTo>
                  <a:pt x="647395" y="393137"/>
                  <a:pt x="651205" y="388374"/>
                  <a:pt x="655015" y="385517"/>
                </a:cubicBezTo>
                <a:cubicBezTo>
                  <a:pt x="660730" y="380754"/>
                  <a:pt x="673113" y="382659"/>
                  <a:pt x="679780" y="381707"/>
                </a:cubicBezTo>
                <a:cubicBezTo>
                  <a:pt x="683590" y="381707"/>
                  <a:pt x="686448" y="378849"/>
                  <a:pt x="689305" y="375992"/>
                </a:cubicBezTo>
                <a:cubicBezTo>
                  <a:pt x="692163" y="373134"/>
                  <a:pt x="695020" y="363609"/>
                  <a:pt x="689305" y="360752"/>
                </a:cubicBezTo>
                <a:cubicBezTo>
                  <a:pt x="685495" y="358847"/>
                  <a:pt x="683590" y="359799"/>
                  <a:pt x="679780" y="360752"/>
                </a:cubicBezTo>
                <a:cubicBezTo>
                  <a:pt x="675970" y="361704"/>
                  <a:pt x="673113" y="364562"/>
                  <a:pt x="670255" y="365514"/>
                </a:cubicBezTo>
                <a:cubicBezTo>
                  <a:pt x="673113" y="364562"/>
                  <a:pt x="661683" y="371229"/>
                  <a:pt x="663588" y="365514"/>
                </a:cubicBezTo>
                <a:cubicBezTo>
                  <a:pt x="670255" y="350274"/>
                  <a:pt x="683590" y="335034"/>
                  <a:pt x="698830" y="328367"/>
                </a:cubicBezTo>
                <a:cubicBezTo>
                  <a:pt x="707403" y="325509"/>
                  <a:pt x="713118" y="321699"/>
                  <a:pt x="716928" y="314079"/>
                </a:cubicBezTo>
                <a:cubicBezTo>
                  <a:pt x="720738" y="304554"/>
                  <a:pt x="715975" y="295029"/>
                  <a:pt x="706450" y="291219"/>
                </a:cubicBezTo>
                <a:cubicBezTo>
                  <a:pt x="699783" y="288362"/>
                  <a:pt x="693115" y="295982"/>
                  <a:pt x="690258" y="299792"/>
                </a:cubicBezTo>
                <a:cubicBezTo>
                  <a:pt x="689305" y="301697"/>
                  <a:pt x="688353" y="301697"/>
                  <a:pt x="688353" y="302649"/>
                </a:cubicBezTo>
                <a:cubicBezTo>
                  <a:pt x="686448" y="307412"/>
                  <a:pt x="685495" y="313127"/>
                  <a:pt x="681685" y="316937"/>
                </a:cubicBezTo>
                <a:cubicBezTo>
                  <a:pt x="679780" y="318842"/>
                  <a:pt x="676923" y="319794"/>
                  <a:pt x="674065" y="318842"/>
                </a:cubicBezTo>
                <a:cubicBezTo>
                  <a:pt x="671208" y="317889"/>
                  <a:pt x="670255" y="315032"/>
                  <a:pt x="670255" y="312174"/>
                </a:cubicBezTo>
                <a:cubicBezTo>
                  <a:pt x="669303" y="306459"/>
                  <a:pt x="671208" y="300744"/>
                  <a:pt x="669303" y="295982"/>
                </a:cubicBezTo>
                <a:cubicBezTo>
                  <a:pt x="666445" y="290267"/>
                  <a:pt x="662635" y="289314"/>
                  <a:pt x="657873" y="294077"/>
                </a:cubicBezTo>
                <a:cubicBezTo>
                  <a:pt x="651205" y="299792"/>
                  <a:pt x="653110" y="307412"/>
                  <a:pt x="654063" y="314079"/>
                </a:cubicBezTo>
                <a:cubicBezTo>
                  <a:pt x="655968" y="321699"/>
                  <a:pt x="659778" y="330272"/>
                  <a:pt x="655015" y="337892"/>
                </a:cubicBezTo>
                <a:cubicBezTo>
                  <a:pt x="652158" y="343607"/>
                  <a:pt x="649300" y="348369"/>
                  <a:pt x="646443" y="354084"/>
                </a:cubicBezTo>
                <a:cubicBezTo>
                  <a:pt x="644538" y="356942"/>
                  <a:pt x="638823" y="369324"/>
                  <a:pt x="632155" y="359799"/>
                </a:cubicBezTo>
                <a:cubicBezTo>
                  <a:pt x="630250" y="356942"/>
                  <a:pt x="629298" y="354084"/>
                  <a:pt x="627393" y="351227"/>
                </a:cubicBezTo>
                <a:cubicBezTo>
                  <a:pt x="626440" y="348369"/>
                  <a:pt x="623583" y="343607"/>
                  <a:pt x="619773" y="343607"/>
                </a:cubicBezTo>
                <a:cubicBezTo>
                  <a:pt x="613105" y="342654"/>
                  <a:pt x="611200" y="345512"/>
                  <a:pt x="610248" y="351227"/>
                </a:cubicBezTo>
                <a:cubicBezTo>
                  <a:pt x="609295" y="355037"/>
                  <a:pt x="611200" y="358847"/>
                  <a:pt x="613105" y="361704"/>
                </a:cubicBezTo>
                <a:cubicBezTo>
                  <a:pt x="617868" y="370277"/>
                  <a:pt x="622630" y="375992"/>
                  <a:pt x="618820" y="385517"/>
                </a:cubicBezTo>
                <a:cubicBezTo>
                  <a:pt x="618820" y="385517"/>
                  <a:pt x="618820" y="385517"/>
                  <a:pt x="618820" y="385517"/>
                </a:cubicBezTo>
                <a:cubicBezTo>
                  <a:pt x="612153" y="395994"/>
                  <a:pt x="605485" y="417902"/>
                  <a:pt x="591198" y="421712"/>
                </a:cubicBezTo>
                <a:cubicBezTo>
                  <a:pt x="583578" y="423617"/>
                  <a:pt x="575958" y="424569"/>
                  <a:pt x="568338" y="425522"/>
                </a:cubicBezTo>
                <a:cubicBezTo>
                  <a:pt x="565480" y="425522"/>
                  <a:pt x="562623" y="426474"/>
                  <a:pt x="559765" y="427427"/>
                </a:cubicBezTo>
                <a:cubicBezTo>
                  <a:pt x="558813" y="427427"/>
                  <a:pt x="557860" y="428379"/>
                  <a:pt x="556908" y="428379"/>
                </a:cubicBezTo>
                <a:cubicBezTo>
                  <a:pt x="556908" y="428379"/>
                  <a:pt x="556908" y="428379"/>
                  <a:pt x="556908" y="428379"/>
                </a:cubicBezTo>
                <a:cubicBezTo>
                  <a:pt x="555955" y="428379"/>
                  <a:pt x="555003" y="429332"/>
                  <a:pt x="554050" y="429332"/>
                </a:cubicBezTo>
                <a:cubicBezTo>
                  <a:pt x="551193" y="430284"/>
                  <a:pt x="549288" y="430284"/>
                  <a:pt x="546430" y="428379"/>
                </a:cubicBezTo>
                <a:cubicBezTo>
                  <a:pt x="543573" y="426474"/>
                  <a:pt x="545478" y="423617"/>
                  <a:pt x="548335" y="421712"/>
                </a:cubicBezTo>
                <a:cubicBezTo>
                  <a:pt x="550240" y="418854"/>
                  <a:pt x="552145" y="416949"/>
                  <a:pt x="555003" y="415044"/>
                </a:cubicBezTo>
                <a:cubicBezTo>
                  <a:pt x="563575" y="408377"/>
                  <a:pt x="577863" y="414092"/>
                  <a:pt x="586435" y="405519"/>
                </a:cubicBezTo>
                <a:cubicBezTo>
                  <a:pt x="591198" y="400757"/>
                  <a:pt x="591198" y="394089"/>
                  <a:pt x="585483" y="390279"/>
                </a:cubicBezTo>
                <a:cubicBezTo>
                  <a:pt x="578815" y="386469"/>
                  <a:pt x="568338" y="392184"/>
                  <a:pt x="561670" y="395994"/>
                </a:cubicBezTo>
                <a:cubicBezTo>
                  <a:pt x="558813" y="397899"/>
                  <a:pt x="555003" y="399804"/>
                  <a:pt x="552145" y="399804"/>
                </a:cubicBezTo>
                <a:cubicBezTo>
                  <a:pt x="551193" y="399804"/>
                  <a:pt x="550240" y="399804"/>
                  <a:pt x="550240" y="398852"/>
                </a:cubicBezTo>
                <a:cubicBezTo>
                  <a:pt x="550240" y="398852"/>
                  <a:pt x="550240" y="397899"/>
                  <a:pt x="550240" y="396947"/>
                </a:cubicBezTo>
                <a:cubicBezTo>
                  <a:pt x="550240" y="396947"/>
                  <a:pt x="550240" y="396947"/>
                  <a:pt x="550240" y="396947"/>
                </a:cubicBezTo>
                <a:cubicBezTo>
                  <a:pt x="550240" y="396947"/>
                  <a:pt x="550240" y="395994"/>
                  <a:pt x="551193" y="395994"/>
                </a:cubicBezTo>
                <a:lnTo>
                  <a:pt x="551193" y="395994"/>
                </a:lnTo>
                <a:cubicBezTo>
                  <a:pt x="552145" y="395042"/>
                  <a:pt x="553098" y="393137"/>
                  <a:pt x="554050" y="392184"/>
                </a:cubicBezTo>
                <a:cubicBezTo>
                  <a:pt x="555003" y="390279"/>
                  <a:pt x="555955" y="389327"/>
                  <a:pt x="556908" y="387422"/>
                </a:cubicBezTo>
                <a:cubicBezTo>
                  <a:pt x="556908" y="387422"/>
                  <a:pt x="556908" y="386469"/>
                  <a:pt x="557860" y="386469"/>
                </a:cubicBezTo>
                <a:cubicBezTo>
                  <a:pt x="561670" y="379802"/>
                  <a:pt x="564528" y="372182"/>
                  <a:pt x="567385" y="365514"/>
                </a:cubicBezTo>
                <a:cubicBezTo>
                  <a:pt x="572148" y="355037"/>
                  <a:pt x="576910" y="346464"/>
                  <a:pt x="587388" y="341702"/>
                </a:cubicBezTo>
                <a:cubicBezTo>
                  <a:pt x="592150" y="338844"/>
                  <a:pt x="596913" y="336939"/>
                  <a:pt x="601675" y="333129"/>
                </a:cubicBezTo>
                <a:cubicBezTo>
                  <a:pt x="610248" y="327414"/>
                  <a:pt x="612153" y="320747"/>
                  <a:pt x="606438" y="311222"/>
                </a:cubicBezTo>
                <a:cubicBezTo>
                  <a:pt x="603580" y="305507"/>
                  <a:pt x="593103" y="304554"/>
                  <a:pt x="588340" y="307412"/>
                </a:cubicBezTo>
                <a:cubicBezTo>
                  <a:pt x="583578" y="310269"/>
                  <a:pt x="581673" y="313127"/>
                  <a:pt x="579768" y="317889"/>
                </a:cubicBezTo>
                <a:cubicBezTo>
                  <a:pt x="578815" y="319794"/>
                  <a:pt x="577863" y="321699"/>
                  <a:pt x="576910" y="323604"/>
                </a:cubicBezTo>
                <a:cubicBezTo>
                  <a:pt x="576910" y="323604"/>
                  <a:pt x="576910" y="324557"/>
                  <a:pt x="575958" y="324557"/>
                </a:cubicBezTo>
                <a:cubicBezTo>
                  <a:pt x="575958" y="325509"/>
                  <a:pt x="575005" y="326462"/>
                  <a:pt x="575005" y="326462"/>
                </a:cubicBezTo>
                <a:cubicBezTo>
                  <a:pt x="575005" y="326462"/>
                  <a:pt x="575005" y="326462"/>
                  <a:pt x="574053" y="326462"/>
                </a:cubicBezTo>
                <a:cubicBezTo>
                  <a:pt x="573100" y="327414"/>
                  <a:pt x="572148" y="328367"/>
                  <a:pt x="571195" y="329319"/>
                </a:cubicBezTo>
                <a:cubicBezTo>
                  <a:pt x="571195" y="329319"/>
                  <a:pt x="571195" y="329319"/>
                  <a:pt x="570243" y="330272"/>
                </a:cubicBezTo>
                <a:cubicBezTo>
                  <a:pt x="566433" y="332177"/>
                  <a:pt x="564528" y="331224"/>
                  <a:pt x="562623" y="329319"/>
                </a:cubicBezTo>
                <a:cubicBezTo>
                  <a:pt x="561670" y="328367"/>
                  <a:pt x="560718" y="326462"/>
                  <a:pt x="560718" y="322652"/>
                </a:cubicBezTo>
                <a:cubicBezTo>
                  <a:pt x="560718" y="320747"/>
                  <a:pt x="560718" y="318842"/>
                  <a:pt x="559765" y="317889"/>
                </a:cubicBezTo>
                <a:cubicBezTo>
                  <a:pt x="558813" y="312174"/>
                  <a:pt x="552145" y="309317"/>
                  <a:pt x="547383" y="313127"/>
                </a:cubicBezTo>
                <a:cubicBezTo>
                  <a:pt x="538810" y="318842"/>
                  <a:pt x="543573" y="328367"/>
                  <a:pt x="547383" y="335034"/>
                </a:cubicBezTo>
                <a:cubicBezTo>
                  <a:pt x="548335" y="335987"/>
                  <a:pt x="550240" y="339797"/>
                  <a:pt x="551193" y="340749"/>
                </a:cubicBezTo>
                <a:cubicBezTo>
                  <a:pt x="556908" y="347417"/>
                  <a:pt x="554050" y="355037"/>
                  <a:pt x="551193" y="361704"/>
                </a:cubicBezTo>
                <a:cubicBezTo>
                  <a:pt x="550240" y="362657"/>
                  <a:pt x="549288" y="365514"/>
                  <a:pt x="547383" y="367419"/>
                </a:cubicBezTo>
                <a:cubicBezTo>
                  <a:pt x="545478" y="371229"/>
                  <a:pt x="542620" y="375039"/>
                  <a:pt x="536905" y="374087"/>
                </a:cubicBezTo>
                <a:cubicBezTo>
                  <a:pt x="531190" y="374087"/>
                  <a:pt x="529285" y="366467"/>
                  <a:pt x="529285" y="362657"/>
                </a:cubicBezTo>
                <a:cubicBezTo>
                  <a:pt x="529285" y="355989"/>
                  <a:pt x="530238" y="348369"/>
                  <a:pt x="530238" y="341702"/>
                </a:cubicBezTo>
                <a:cubicBezTo>
                  <a:pt x="529285" y="336939"/>
                  <a:pt x="526428" y="332177"/>
                  <a:pt x="521665" y="333129"/>
                </a:cubicBezTo>
                <a:cubicBezTo>
                  <a:pt x="514998" y="334082"/>
                  <a:pt x="512140" y="338844"/>
                  <a:pt x="510235" y="344559"/>
                </a:cubicBezTo>
                <a:cubicBezTo>
                  <a:pt x="508330" y="351227"/>
                  <a:pt x="508330" y="356942"/>
                  <a:pt x="510235" y="363609"/>
                </a:cubicBezTo>
                <a:cubicBezTo>
                  <a:pt x="511188" y="369324"/>
                  <a:pt x="512140" y="376944"/>
                  <a:pt x="514998" y="382659"/>
                </a:cubicBezTo>
                <a:cubicBezTo>
                  <a:pt x="520713" y="395042"/>
                  <a:pt x="508330" y="410282"/>
                  <a:pt x="503568" y="423617"/>
                </a:cubicBezTo>
                <a:cubicBezTo>
                  <a:pt x="498805" y="435999"/>
                  <a:pt x="492138" y="442667"/>
                  <a:pt x="478803" y="445524"/>
                </a:cubicBezTo>
                <a:cubicBezTo>
                  <a:pt x="477850" y="445524"/>
                  <a:pt x="464515" y="446477"/>
                  <a:pt x="463563" y="446477"/>
                </a:cubicBezTo>
                <a:cubicBezTo>
                  <a:pt x="462610" y="446477"/>
                  <a:pt x="460705" y="446477"/>
                  <a:pt x="459753" y="446477"/>
                </a:cubicBezTo>
                <a:cubicBezTo>
                  <a:pt x="457848" y="446477"/>
                  <a:pt x="456895" y="446477"/>
                  <a:pt x="455943" y="445524"/>
                </a:cubicBezTo>
                <a:cubicBezTo>
                  <a:pt x="454038" y="445524"/>
                  <a:pt x="452133" y="444572"/>
                  <a:pt x="452133" y="442667"/>
                </a:cubicBezTo>
                <a:cubicBezTo>
                  <a:pt x="449275" y="436952"/>
                  <a:pt x="456895" y="434094"/>
                  <a:pt x="456895" y="429332"/>
                </a:cubicBezTo>
                <a:cubicBezTo>
                  <a:pt x="456895" y="427427"/>
                  <a:pt x="455943" y="427427"/>
                  <a:pt x="454038" y="425522"/>
                </a:cubicBezTo>
                <a:cubicBezTo>
                  <a:pt x="449275" y="419807"/>
                  <a:pt x="459753" y="417902"/>
                  <a:pt x="462610" y="415997"/>
                </a:cubicBezTo>
                <a:cubicBezTo>
                  <a:pt x="471183" y="411234"/>
                  <a:pt x="474040" y="401709"/>
                  <a:pt x="477850" y="393137"/>
                </a:cubicBezTo>
                <a:cubicBezTo>
                  <a:pt x="487375" y="368372"/>
                  <a:pt x="494043" y="341702"/>
                  <a:pt x="509283" y="319794"/>
                </a:cubicBezTo>
                <a:cubicBezTo>
                  <a:pt x="518808" y="305507"/>
                  <a:pt x="533095" y="295982"/>
                  <a:pt x="549288" y="289314"/>
                </a:cubicBezTo>
                <a:cubicBezTo>
                  <a:pt x="561670" y="283599"/>
                  <a:pt x="575005" y="277884"/>
                  <a:pt x="589293" y="276932"/>
                </a:cubicBezTo>
                <a:cubicBezTo>
                  <a:pt x="595008" y="276932"/>
                  <a:pt x="601675" y="277884"/>
                  <a:pt x="607390" y="278837"/>
                </a:cubicBezTo>
                <a:cubicBezTo>
                  <a:pt x="615963" y="280742"/>
                  <a:pt x="617868" y="286457"/>
                  <a:pt x="624535" y="290267"/>
                </a:cubicBezTo>
                <a:cubicBezTo>
                  <a:pt x="630250" y="294077"/>
                  <a:pt x="640728" y="294077"/>
                  <a:pt x="644538" y="288362"/>
                </a:cubicBezTo>
                <a:cubicBezTo>
                  <a:pt x="647395" y="283599"/>
                  <a:pt x="650253" y="274074"/>
                  <a:pt x="643585" y="271217"/>
                </a:cubicBezTo>
                <a:cubicBezTo>
                  <a:pt x="637870" y="269312"/>
                  <a:pt x="632155" y="265502"/>
                  <a:pt x="626440" y="264549"/>
                </a:cubicBezTo>
                <a:cubicBezTo>
                  <a:pt x="615010" y="262644"/>
                  <a:pt x="626440" y="258834"/>
                  <a:pt x="627393" y="257882"/>
                </a:cubicBezTo>
                <a:cubicBezTo>
                  <a:pt x="632155" y="255977"/>
                  <a:pt x="635965" y="255024"/>
                  <a:pt x="640728" y="253119"/>
                </a:cubicBezTo>
                <a:cubicBezTo>
                  <a:pt x="649300" y="250262"/>
                  <a:pt x="657873" y="248357"/>
                  <a:pt x="666445" y="248357"/>
                </a:cubicBezTo>
                <a:cubicBezTo>
                  <a:pt x="675970" y="248357"/>
                  <a:pt x="681685" y="254072"/>
                  <a:pt x="688353" y="259787"/>
                </a:cubicBezTo>
                <a:cubicBezTo>
                  <a:pt x="695020" y="264549"/>
                  <a:pt x="705498" y="264549"/>
                  <a:pt x="711213" y="257882"/>
                </a:cubicBezTo>
                <a:cubicBezTo>
                  <a:pt x="715975" y="252167"/>
                  <a:pt x="715023" y="248357"/>
                  <a:pt x="710260" y="242642"/>
                </a:cubicBezTo>
                <a:cubicBezTo>
                  <a:pt x="707403" y="239784"/>
                  <a:pt x="703593" y="237879"/>
                  <a:pt x="698830" y="236927"/>
                </a:cubicBezTo>
                <a:cubicBezTo>
                  <a:pt x="695973" y="236927"/>
                  <a:pt x="672160" y="235022"/>
                  <a:pt x="680733" y="229307"/>
                </a:cubicBezTo>
                <a:cubicBezTo>
                  <a:pt x="694068" y="219782"/>
                  <a:pt x="711213" y="218829"/>
                  <a:pt x="726453" y="216924"/>
                </a:cubicBezTo>
                <a:cubicBezTo>
                  <a:pt x="735978" y="215972"/>
                  <a:pt x="744550" y="212162"/>
                  <a:pt x="749313" y="203589"/>
                </a:cubicBezTo>
                <a:cubicBezTo>
                  <a:pt x="753123" y="197874"/>
                  <a:pt x="752170" y="190254"/>
                  <a:pt x="747408" y="185492"/>
                </a:cubicBezTo>
                <a:cubicBezTo>
                  <a:pt x="740740" y="178824"/>
                  <a:pt x="728358" y="183587"/>
                  <a:pt x="721690" y="187397"/>
                </a:cubicBezTo>
                <a:cubicBezTo>
                  <a:pt x="715023" y="191207"/>
                  <a:pt x="710260" y="196922"/>
                  <a:pt x="703593" y="200732"/>
                </a:cubicBezTo>
                <a:cubicBezTo>
                  <a:pt x="701688" y="202637"/>
                  <a:pt x="698830" y="203589"/>
                  <a:pt x="695973" y="204542"/>
                </a:cubicBezTo>
                <a:cubicBezTo>
                  <a:pt x="689305" y="208352"/>
                  <a:pt x="681685" y="211209"/>
                  <a:pt x="675018" y="212162"/>
                </a:cubicBezTo>
                <a:cubicBezTo>
                  <a:pt x="670255" y="213114"/>
                  <a:pt x="665493" y="211209"/>
                  <a:pt x="665493" y="206447"/>
                </a:cubicBezTo>
                <a:cubicBezTo>
                  <a:pt x="665493" y="199779"/>
                  <a:pt x="670255" y="195017"/>
                  <a:pt x="673113" y="189302"/>
                </a:cubicBezTo>
                <a:cubicBezTo>
                  <a:pt x="674065" y="188349"/>
                  <a:pt x="674065" y="186444"/>
                  <a:pt x="674065" y="186444"/>
                </a:cubicBezTo>
                <a:cubicBezTo>
                  <a:pt x="675018" y="182634"/>
                  <a:pt x="675018" y="178824"/>
                  <a:pt x="673113" y="175014"/>
                </a:cubicBezTo>
                <a:cubicBezTo>
                  <a:pt x="671208" y="169299"/>
                  <a:pt x="661683" y="173109"/>
                  <a:pt x="659778" y="175967"/>
                </a:cubicBezTo>
                <a:cubicBezTo>
                  <a:pt x="650253" y="185492"/>
                  <a:pt x="650253" y="195969"/>
                  <a:pt x="649300" y="208352"/>
                </a:cubicBezTo>
                <a:cubicBezTo>
                  <a:pt x="649300" y="213114"/>
                  <a:pt x="648348" y="216924"/>
                  <a:pt x="645490" y="220734"/>
                </a:cubicBezTo>
                <a:cubicBezTo>
                  <a:pt x="638823" y="225497"/>
                  <a:pt x="622630" y="234069"/>
                  <a:pt x="620725" y="223592"/>
                </a:cubicBezTo>
                <a:cubicBezTo>
                  <a:pt x="619773" y="215972"/>
                  <a:pt x="625488" y="209304"/>
                  <a:pt x="625488" y="202637"/>
                </a:cubicBezTo>
                <a:cubicBezTo>
                  <a:pt x="625488" y="196922"/>
                  <a:pt x="620725" y="192159"/>
                  <a:pt x="614058" y="195969"/>
                </a:cubicBezTo>
                <a:cubicBezTo>
                  <a:pt x="604533" y="201684"/>
                  <a:pt x="600723" y="211209"/>
                  <a:pt x="598818" y="221687"/>
                </a:cubicBezTo>
                <a:cubicBezTo>
                  <a:pt x="596913" y="231212"/>
                  <a:pt x="595008" y="240737"/>
                  <a:pt x="585483" y="247404"/>
                </a:cubicBezTo>
                <a:cubicBezTo>
                  <a:pt x="578815" y="252167"/>
                  <a:pt x="568338" y="255977"/>
                  <a:pt x="560718" y="257882"/>
                </a:cubicBezTo>
                <a:cubicBezTo>
                  <a:pt x="555955" y="258834"/>
                  <a:pt x="552145" y="261692"/>
                  <a:pt x="548335" y="263597"/>
                </a:cubicBezTo>
                <a:cubicBezTo>
                  <a:pt x="545478" y="265502"/>
                  <a:pt x="531190" y="275027"/>
                  <a:pt x="529285" y="265502"/>
                </a:cubicBezTo>
                <a:cubicBezTo>
                  <a:pt x="528333" y="257882"/>
                  <a:pt x="534048" y="250262"/>
                  <a:pt x="537858" y="244547"/>
                </a:cubicBezTo>
                <a:cubicBezTo>
                  <a:pt x="541668" y="237879"/>
                  <a:pt x="550240" y="237879"/>
                  <a:pt x="556908" y="235022"/>
                </a:cubicBezTo>
                <a:cubicBezTo>
                  <a:pt x="562623" y="233117"/>
                  <a:pt x="567385" y="230259"/>
                  <a:pt x="571195" y="226449"/>
                </a:cubicBezTo>
                <a:cubicBezTo>
                  <a:pt x="574053" y="223592"/>
                  <a:pt x="575958" y="213114"/>
                  <a:pt x="570243" y="212162"/>
                </a:cubicBezTo>
                <a:cubicBezTo>
                  <a:pt x="565480" y="211209"/>
                  <a:pt x="562623" y="213114"/>
                  <a:pt x="557860" y="215019"/>
                </a:cubicBezTo>
                <a:cubicBezTo>
                  <a:pt x="554050" y="216924"/>
                  <a:pt x="542620" y="225497"/>
                  <a:pt x="538810" y="220734"/>
                </a:cubicBezTo>
                <a:cubicBezTo>
                  <a:pt x="539763" y="213114"/>
                  <a:pt x="545478" y="190254"/>
                  <a:pt x="546430" y="186444"/>
                </a:cubicBezTo>
                <a:cubicBezTo>
                  <a:pt x="550240" y="166442"/>
                  <a:pt x="566433" y="155964"/>
                  <a:pt x="581673" y="143582"/>
                </a:cubicBezTo>
                <a:cubicBezTo>
                  <a:pt x="590245" y="136914"/>
                  <a:pt x="600723" y="134057"/>
                  <a:pt x="611200" y="135962"/>
                </a:cubicBezTo>
                <a:cubicBezTo>
                  <a:pt x="615963" y="136914"/>
                  <a:pt x="620725" y="139772"/>
                  <a:pt x="626440" y="138819"/>
                </a:cubicBezTo>
                <a:cubicBezTo>
                  <a:pt x="631203" y="137867"/>
                  <a:pt x="638823" y="135009"/>
                  <a:pt x="639775" y="129294"/>
                </a:cubicBezTo>
                <a:cubicBezTo>
                  <a:pt x="639775" y="124532"/>
                  <a:pt x="635965" y="119769"/>
                  <a:pt x="629298" y="117864"/>
                </a:cubicBezTo>
                <a:cubicBezTo>
                  <a:pt x="624535" y="116912"/>
                  <a:pt x="619773" y="115959"/>
                  <a:pt x="615010" y="115959"/>
                </a:cubicBezTo>
                <a:cubicBezTo>
                  <a:pt x="613105" y="115959"/>
                  <a:pt x="611200" y="115959"/>
                  <a:pt x="609295" y="114054"/>
                </a:cubicBezTo>
                <a:cubicBezTo>
                  <a:pt x="606438" y="111197"/>
                  <a:pt x="607390" y="105482"/>
                  <a:pt x="609295" y="102624"/>
                </a:cubicBezTo>
                <a:cubicBezTo>
                  <a:pt x="611200" y="98814"/>
                  <a:pt x="613105" y="95004"/>
                  <a:pt x="615010" y="92147"/>
                </a:cubicBezTo>
                <a:cubicBezTo>
                  <a:pt x="616915" y="87384"/>
                  <a:pt x="617868" y="82622"/>
                  <a:pt x="616915" y="79764"/>
                </a:cubicBezTo>
                <a:cubicBezTo>
                  <a:pt x="614058" y="75002"/>
                  <a:pt x="604533" y="77859"/>
                  <a:pt x="601675" y="80717"/>
                </a:cubicBezTo>
                <a:cubicBezTo>
                  <a:pt x="591198" y="89289"/>
                  <a:pt x="595008" y="101672"/>
                  <a:pt x="591198" y="113102"/>
                </a:cubicBezTo>
                <a:cubicBezTo>
                  <a:pt x="589293" y="118817"/>
                  <a:pt x="578815" y="125484"/>
                  <a:pt x="574053" y="129294"/>
                </a:cubicBezTo>
                <a:cubicBezTo>
                  <a:pt x="569290" y="133104"/>
                  <a:pt x="564528" y="136914"/>
                  <a:pt x="560718" y="140724"/>
                </a:cubicBezTo>
                <a:cubicBezTo>
                  <a:pt x="557860" y="142629"/>
                  <a:pt x="555955" y="145487"/>
                  <a:pt x="553098" y="147392"/>
                </a:cubicBezTo>
                <a:cubicBezTo>
                  <a:pt x="545478" y="153107"/>
                  <a:pt x="547383" y="145487"/>
                  <a:pt x="548335" y="140724"/>
                </a:cubicBezTo>
                <a:cubicBezTo>
                  <a:pt x="550240" y="134057"/>
                  <a:pt x="552145" y="127389"/>
                  <a:pt x="554050" y="120722"/>
                </a:cubicBezTo>
                <a:cubicBezTo>
                  <a:pt x="559765" y="106434"/>
                  <a:pt x="563575" y="90242"/>
                  <a:pt x="575958" y="79764"/>
                </a:cubicBezTo>
                <a:cubicBezTo>
                  <a:pt x="582625" y="74049"/>
                  <a:pt x="587388" y="69287"/>
                  <a:pt x="586435" y="60714"/>
                </a:cubicBezTo>
                <a:cubicBezTo>
                  <a:pt x="586435" y="54999"/>
                  <a:pt x="580720" y="48332"/>
                  <a:pt x="574053" y="50237"/>
                </a:cubicBezTo>
                <a:cubicBezTo>
                  <a:pt x="573100" y="50237"/>
                  <a:pt x="572148" y="51189"/>
                  <a:pt x="571195" y="51189"/>
                </a:cubicBezTo>
                <a:cubicBezTo>
                  <a:pt x="566433" y="54047"/>
                  <a:pt x="563575" y="58809"/>
                  <a:pt x="560718" y="64524"/>
                </a:cubicBezTo>
                <a:cubicBezTo>
                  <a:pt x="559765" y="65477"/>
                  <a:pt x="558813" y="67382"/>
                  <a:pt x="557860" y="69287"/>
                </a:cubicBezTo>
                <a:cubicBezTo>
                  <a:pt x="556908" y="70239"/>
                  <a:pt x="555955" y="72144"/>
                  <a:pt x="555003" y="73097"/>
                </a:cubicBezTo>
                <a:cubicBezTo>
                  <a:pt x="551193" y="75954"/>
                  <a:pt x="548335" y="74049"/>
                  <a:pt x="546430" y="70239"/>
                </a:cubicBezTo>
                <a:cubicBezTo>
                  <a:pt x="544525" y="68334"/>
                  <a:pt x="543573" y="65477"/>
                  <a:pt x="543573" y="62619"/>
                </a:cubicBezTo>
                <a:cubicBezTo>
                  <a:pt x="542620" y="55952"/>
                  <a:pt x="544525" y="50237"/>
                  <a:pt x="543573" y="43569"/>
                </a:cubicBezTo>
                <a:cubicBezTo>
                  <a:pt x="542620" y="40712"/>
                  <a:pt x="541668" y="38807"/>
                  <a:pt x="539763" y="37854"/>
                </a:cubicBezTo>
                <a:cubicBezTo>
                  <a:pt x="534048" y="34997"/>
                  <a:pt x="528333" y="39759"/>
                  <a:pt x="526428" y="44522"/>
                </a:cubicBezTo>
                <a:cubicBezTo>
                  <a:pt x="523570" y="54047"/>
                  <a:pt x="525475" y="61667"/>
                  <a:pt x="527380" y="71192"/>
                </a:cubicBezTo>
                <a:cubicBezTo>
                  <a:pt x="530238" y="82622"/>
                  <a:pt x="537858" y="92147"/>
                  <a:pt x="535953" y="104529"/>
                </a:cubicBezTo>
                <a:cubicBezTo>
                  <a:pt x="535000" y="111197"/>
                  <a:pt x="532143" y="117864"/>
                  <a:pt x="530238" y="124532"/>
                </a:cubicBezTo>
                <a:cubicBezTo>
                  <a:pt x="527380" y="132152"/>
                  <a:pt x="520713" y="147392"/>
                  <a:pt x="511188" y="135009"/>
                </a:cubicBezTo>
                <a:cubicBezTo>
                  <a:pt x="501663" y="122627"/>
                  <a:pt x="497853" y="103577"/>
                  <a:pt x="498805" y="88337"/>
                </a:cubicBezTo>
                <a:cubicBezTo>
                  <a:pt x="499758" y="79764"/>
                  <a:pt x="503568" y="69287"/>
                  <a:pt x="497853" y="61667"/>
                </a:cubicBezTo>
                <a:cubicBezTo>
                  <a:pt x="494043" y="55952"/>
                  <a:pt x="483565" y="56904"/>
                  <a:pt x="477850" y="58809"/>
                </a:cubicBezTo>
                <a:cubicBezTo>
                  <a:pt x="472135" y="60714"/>
                  <a:pt x="470230" y="69287"/>
                  <a:pt x="471183" y="74049"/>
                </a:cubicBezTo>
                <a:cubicBezTo>
                  <a:pt x="471183" y="79764"/>
                  <a:pt x="473088" y="85479"/>
                  <a:pt x="474993" y="91194"/>
                </a:cubicBezTo>
                <a:cubicBezTo>
                  <a:pt x="474993" y="91194"/>
                  <a:pt x="479755" y="104529"/>
                  <a:pt x="479755" y="108339"/>
                </a:cubicBezTo>
                <a:cubicBezTo>
                  <a:pt x="474993" y="109292"/>
                  <a:pt x="467373" y="105482"/>
                  <a:pt x="464515" y="104529"/>
                </a:cubicBezTo>
                <a:cubicBezTo>
                  <a:pt x="461658" y="103577"/>
                  <a:pt x="459753" y="104529"/>
                  <a:pt x="456895" y="105482"/>
                </a:cubicBezTo>
                <a:cubicBezTo>
                  <a:pt x="453085" y="106434"/>
                  <a:pt x="452133" y="112149"/>
                  <a:pt x="452133" y="115007"/>
                </a:cubicBezTo>
                <a:cubicBezTo>
                  <a:pt x="452133" y="119769"/>
                  <a:pt x="457848" y="122627"/>
                  <a:pt x="461658" y="124532"/>
                </a:cubicBezTo>
                <a:cubicBezTo>
                  <a:pt x="466420" y="126437"/>
                  <a:pt x="471183" y="127389"/>
                  <a:pt x="475945" y="128342"/>
                </a:cubicBezTo>
                <a:cubicBezTo>
                  <a:pt x="482613" y="131199"/>
                  <a:pt x="487375" y="135009"/>
                  <a:pt x="492138" y="139772"/>
                </a:cubicBezTo>
                <a:cubicBezTo>
                  <a:pt x="508330" y="156917"/>
                  <a:pt x="512140" y="183587"/>
                  <a:pt x="506425" y="205494"/>
                </a:cubicBezTo>
                <a:cubicBezTo>
                  <a:pt x="503568" y="215972"/>
                  <a:pt x="499758" y="226449"/>
                  <a:pt x="494995" y="235974"/>
                </a:cubicBezTo>
                <a:cubicBezTo>
                  <a:pt x="494043" y="238832"/>
                  <a:pt x="489280" y="254072"/>
                  <a:pt x="484518" y="256929"/>
                </a:cubicBezTo>
                <a:cubicBezTo>
                  <a:pt x="483565" y="257882"/>
                  <a:pt x="482613" y="258834"/>
                  <a:pt x="481660" y="257882"/>
                </a:cubicBezTo>
                <a:cubicBezTo>
                  <a:pt x="478803" y="256929"/>
                  <a:pt x="478803" y="251214"/>
                  <a:pt x="478803" y="249309"/>
                </a:cubicBezTo>
                <a:cubicBezTo>
                  <a:pt x="478803" y="243594"/>
                  <a:pt x="479755" y="238832"/>
                  <a:pt x="479755" y="233117"/>
                </a:cubicBezTo>
                <a:cubicBezTo>
                  <a:pt x="478803" y="231212"/>
                  <a:pt x="477850" y="229307"/>
                  <a:pt x="475945" y="228354"/>
                </a:cubicBezTo>
                <a:cubicBezTo>
                  <a:pt x="469278" y="224544"/>
                  <a:pt x="463563" y="228354"/>
                  <a:pt x="460705" y="235022"/>
                </a:cubicBezTo>
                <a:cubicBezTo>
                  <a:pt x="459753" y="238832"/>
                  <a:pt x="460705" y="242642"/>
                  <a:pt x="462610" y="246452"/>
                </a:cubicBezTo>
                <a:cubicBezTo>
                  <a:pt x="464515" y="251214"/>
                  <a:pt x="464515" y="255977"/>
                  <a:pt x="464515" y="261692"/>
                </a:cubicBezTo>
                <a:cubicBezTo>
                  <a:pt x="464515" y="269312"/>
                  <a:pt x="453085" y="262644"/>
                  <a:pt x="451180" y="261692"/>
                </a:cubicBezTo>
                <a:cubicBezTo>
                  <a:pt x="445465" y="258834"/>
                  <a:pt x="436893" y="261692"/>
                  <a:pt x="435940" y="268359"/>
                </a:cubicBezTo>
                <a:cubicBezTo>
                  <a:pt x="434035" y="280742"/>
                  <a:pt x="456895" y="273122"/>
                  <a:pt x="462610" y="282647"/>
                </a:cubicBezTo>
                <a:cubicBezTo>
                  <a:pt x="471183" y="295029"/>
                  <a:pt x="461658" y="319794"/>
                  <a:pt x="454990" y="331224"/>
                </a:cubicBezTo>
                <a:cubicBezTo>
                  <a:pt x="448323" y="343607"/>
                  <a:pt x="437845" y="318842"/>
                  <a:pt x="434988" y="315984"/>
                </a:cubicBezTo>
                <a:cubicBezTo>
                  <a:pt x="432130" y="312174"/>
                  <a:pt x="428320" y="310269"/>
                  <a:pt x="423558" y="309317"/>
                </a:cubicBezTo>
                <a:cubicBezTo>
                  <a:pt x="422605" y="309317"/>
                  <a:pt x="421653" y="309317"/>
                  <a:pt x="420700" y="309317"/>
                </a:cubicBezTo>
                <a:cubicBezTo>
                  <a:pt x="417843" y="309317"/>
                  <a:pt x="414985" y="311222"/>
                  <a:pt x="413080" y="315032"/>
                </a:cubicBezTo>
                <a:cubicBezTo>
                  <a:pt x="408318" y="326462"/>
                  <a:pt x="425463" y="336939"/>
                  <a:pt x="430225" y="344559"/>
                </a:cubicBezTo>
                <a:cubicBezTo>
                  <a:pt x="442608" y="364562"/>
                  <a:pt x="433083" y="383612"/>
                  <a:pt x="423558" y="401709"/>
                </a:cubicBezTo>
                <a:cubicBezTo>
                  <a:pt x="415938" y="416949"/>
                  <a:pt x="408318" y="431237"/>
                  <a:pt x="397840" y="444572"/>
                </a:cubicBezTo>
                <a:cubicBezTo>
                  <a:pt x="394030" y="446477"/>
                  <a:pt x="391173" y="447429"/>
                  <a:pt x="386410" y="441714"/>
                </a:cubicBezTo>
                <a:cubicBezTo>
                  <a:pt x="381648" y="435999"/>
                  <a:pt x="382600" y="425522"/>
                  <a:pt x="383553" y="418854"/>
                </a:cubicBezTo>
                <a:cubicBezTo>
                  <a:pt x="384505" y="408377"/>
                  <a:pt x="389268" y="398852"/>
                  <a:pt x="394983" y="390279"/>
                </a:cubicBezTo>
                <a:cubicBezTo>
                  <a:pt x="397840" y="386469"/>
                  <a:pt x="400698" y="383612"/>
                  <a:pt x="405460" y="381707"/>
                </a:cubicBezTo>
                <a:cubicBezTo>
                  <a:pt x="410223" y="379802"/>
                  <a:pt x="414985" y="379802"/>
                  <a:pt x="419748" y="377897"/>
                </a:cubicBezTo>
                <a:cubicBezTo>
                  <a:pt x="423558" y="375992"/>
                  <a:pt x="425463" y="372182"/>
                  <a:pt x="427368" y="368372"/>
                </a:cubicBezTo>
                <a:cubicBezTo>
                  <a:pt x="430225" y="360752"/>
                  <a:pt x="428320" y="344559"/>
                  <a:pt x="419748" y="339797"/>
                </a:cubicBezTo>
                <a:cubicBezTo>
                  <a:pt x="411175" y="335987"/>
                  <a:pt x="405460" y="340749"/>
                  <a:pt x="401650" y="347417"/>
                </a:cubicBezTo>
                <a:cubicBezTo>
                  <a:pt x="399745" y="352179"/>
                  <a:pt x="397840" y="357894"/>
                  <a:pt x="395935" y="361704"/>
                </a:cubicBezTo>
                <a:cubicBezTo>
                  <a:pt x="393078" y="366467"/>
                  <a:pt x="389268" y="373134"/>
                  <a:pt x="382600" y="375039"/>
                </a:cubicBezTo>
                <a:cubicBezTo>
                  <a:pt x="374028" y="376944"/>
                  <a:pt x="370218" y="367419"/>
                  <a:pt x="369265" y="361704"/>
                </a:cubicBezTo>
                <a:cubicBezTo>
                  <a:pt x="369265" y="358847"/>
                  <a:pt x="368313" y="355037"/>
                  <a:pt x="367360" y="351227"/>
                </a:cubicBezTo>
                <a:cubicBezTo>
                  <a:pt x="364503" y="326462"/>
                  <a:pt x="370218" y="300744"/>
                  <a:pt x="386410" y="280742"/>
                </a:cubicBezTo>
                <a:cubicBezTo>
                  <a:pt x="394983" y="269312"/>
                  <a:pt x="404508" y="263597"/>
                  <a:pt x="418795" y="262644"/>
                </a:cubicBezTo>
                <a:cubicBezTo>
                  <a:pt x="423558" y="262644"/>
                  <a:pt x="431178" y="261692"/>
                  <a:pt x="434988" y="257882"/>
                </a:cubicBezTo>
                <a:cubicBezTo>
                  <a:pt x="441655" y="252167"/>
                  <a:pt x="440703" y="243594"/>
                  <a:pt x="433083" y="239784"/>
                </a:cubicBezTo>
                <a:cubicBezTo>
                  <a:pt x="429273" y="237879"/>
                  <a:pt x="424510" y="238832"/>
                  <a:pt x="420700" y="240737"/>
                </a:cubicBezTo>
                <a:cubicBezTo>
                  <a:pt x="417843" y="241689"/>
                  <a:pt x="415938" y="243594"/>
                  <a:pt x="413080" y="245499"/>
                </a:cubicBezTo>
                <a:cubicBezTo>
                  <a:pt x="410223" y="247404"/>
                  <a:pt x="404508" y="252167"/>
                  <a:pt x="400698" y="249309"/>
                </a:cubicBezTo>
                <a:cubicBezTo>
                  <a:pt x="397840" y="247404"/>
                  <a:pt x="399745" y="242642"/>
                  <a:pt x="401650" y="239784"/>
                </a:cubicBezTo>
                <a:cubicBezTo>
                  <a:pt x="404508" y="234069"/>
                  <a:pt x="410223" y="226449"/>
                  <a:pt x="410223" y="225497"/>
                </a:cubicBezTo>
                <a:cubicBezTo>
                  <a:pt x="414033" y="219782"/>
                  <a:pt x="417843" y="214067"/>
                  <a:pt x="421653" y="208352"/>
                </a:cubicBezTo>
                <a:cubicBezTo>
                  <a:pt x="429273" y="196922"/>
                  <a:pt x="438798" y="177872"/>
                  <a:pt x="452133" y="172157"/>
                </a:cubicBezTo>
                <a:cubicBezTo>
                  <a:pt x="465468" y="166442"/>
                  <a:pt x="488328" y="142629"/>
                  <a:pt x="468325" y="131199"/>
                </a:cubicBezTo>
                <a:cubicBezTo>
                  <a:pt x="461658" y="127389"/>
                  <a:pt x="450228" y="134057"/>
                  <a:pt x="445465" y="137867"/>
                </a:cubicBezTo>
                <a:cubicBezTo>
                  <a:pt x="444513" y="138819"/>
                  <a:pt x="443560" y="139772"/>
                  <a:pt x="441655" y="140724"/>
                </a:cubicBezTo>
                <a:cubicBezTo>
                  <a:pt x="439750" y="143582"/>
                  <a:pt x="436893" y="146439"/>
                  <a:pt x="434988" y="149297"/>
                </a:cubicBezTo>
                <a:cubicBezTo>
                  <a:pt x="433083" y="152154"/>
                  <a:pt x="431178" y="156917"/>
                  <a:pt x="428320" y="158822"/>
                </a:cubicBezTo>
                <a:cubicBezTo>
                  <a:pt x="420700" y="162632"/>
                  <a:pt x="424510" y="150249"/>
                  <a:pt x="425463" y="144534"/>
                </a:cubicBezTo>
                <a:cubicBezTo>
                  <a:pt x="425463" y="144534"/>
                  <a:pt x="425463" y="144534"/>
                  <a:pt x="425463" y="143582"/>
                </a:cubicBezTo>
                <a:cubicBezTo>
                  <a:pt x="423558" y="135962"/>
                  <a:pt x="417843" y="135009"/>
                  <a:pt x="410223" y="137867"/>
                </a:cubicBezTo>
                <a:cubicBezTo>
                  <a:pt x="403555" y="140724"/>
                  <a:pt x="401650" y="150249"/>
                  <a:pt x="404508" y="156917"/>
                </a:cubicBezTo>
                <a:cubicBezTo>
                  <a:pt x="406413" y="160727"/>
                  <a:pt x="408318" y="164537"/>
                  <a:pt x="409270" y="168347"/>
                </a:cubicBezTo>
                <a:cubicBezTo>
                  <a:pt x="410223" y="172157"/>
                  <a:pt x="407365" y="179777"/>
                  <a:pt x="405460" y="183587"/>
                </a:cubicBezTo>
                <a:cubicBezTo>
                  <a:pt x="402603" y="188349"/>
                  <a:pt x="400698" y="193112"/>
                  <a:pt x="398793" y="197874"/>
                </a:cubicBezTo>
                <a:cubicBezTo>
                  <a:pt x="396888" y="201684"/>
                  <a:pt x="394983" y="204542"/>
                  <a:pt x="393078" y="208352"/>
                </a:cubicBezTo>
                <a:cubicBezTo>
                  <a:pt x="392125" y="210257"/>
                  <a:pt x="382600" y="224544"/>
                  <a:pt x="379743" y="212162"/>
                </a:cubicBezTo>
                <a:cubicBezTo>
                  <a:pt x="378790" y="207399"/>
                  <a:pt x="377838" y="203589"/>
                  <a:pt x="373075" y="200732"/>
                </a:cubicBezTo>
                <a:cubicBezTo>
                  <a:pt x="369265" y="197874"/>
                  <a:pt x="362598" y="199779"/>
                  <a:pt x="360693" y="203589"/>
                </a:cubicBezTo>
                <a:cubicBezTo>
                  <a:pt x="354025" y="217877"/>
                  <a:pt x="379743" y="223592"/>
                  <a:pt x="371170" y="235974"/>
                </a:cubicBezTo>
                <a:cubicBezTo>
                  <a:pt x="368313" y="240737"/>
                  <a:pt x="366408" y="246452"/>
                  <a:pt x="362598" y="251214"/>
                </a:cubicBezTo>
                <a:cubicBezTo>
                  <a:pt x="354978" y="262644"/>
                  <a:pt x="353073" y="243594"/>
                  <a:pt x="353073" y="238832"/>
                </a:cubicBezTo>
                <a:cubicBezTo>
                  <a:pt x="352120" y="226449"/>
                  <a:pt x="348310" y="213114"/>
                  <a:pt x="344500" y="200732"/>
                </a:cubicBezTo>
                <a:cubicBezTo>
                  <a:pt x="342595" y="195017"/>
                  <a:pt x="351168" y="172157"/>
                  <a:pt x="360693" y="177872"/>
                </a:cubicBezTo>
                <a:cubicBezTo>
                  <a:pt x="363550" y="179777"/>
                  <a:pt x="367360" y="182634"/>
                  <a:pt x="371170" y="181682"/>
                </a:cubicBezTo>
                <a:cubicBezTo>
                  <a:pt x="378790" y="179777"/>
                  <a:pt x="382600" y="173109"/>
                  <a:pt x="381648" y="166442"/>
                </a:cubicBezTo>
                <a:cubicBezTo>
                  <a:pt x="380695" y="160727"/>
                  <a:pt x="359740" y="156917"/>
                  <a:pt x="367360" y="150249"/>
                </a:cubicBezTo>
                <a:cubicBezTo>
                  <a:pt x="375933" y="143582"/>
                  <a:pt x="386410" y="137867"/>
                  <a:pt x="395935" y="130247"/>
                </a:cubicBezTo>
                <a:cubicBezTo>
                  <a:pt x="399745" y="127389"/>
                  <a:pt x="404508" y="124532"/>
                  <a:pt x="408318" y="120722"/>
                </a:cubicBezTo>
                <a:cubicBezTo>
                  <a:pt x="415938" y="115007"/>
                  <a:pt x="420700" y="112149"/>
                  <a:pt x="430225" y="110244"/>
                </a:cubicBezTo>
                <a:cubicBezTo>
                  <a:pt x="435940" y="109292"/>
                  <a:pt x="444513" y="106434"/>
                  <a:pt x="447370" y="100719"/>
                </a:cubicBezTo>
                <a:cubicBezTo>
                  <a:pt x="450228" y="93099"/>
                  <a:pt x="444513" y="73097"/>
                  <a:pt x="433083" y="81669"/>
                </a:cubicBezTo>
                <a:cubicBezTo>
                  <a:pt x="430225" y="83574"/>
                  <a:pt x="428320" y="85479"/>
                  <a:pt x="426415" y="88337"/>
                </a:cubicBezTo>
                <a:cubicBezTo>
                  <a:pt x="421653" y="94052"/>
                  <a:pt x="418795" y="97862"/>
                  <a:pt x="411175" y="100719"/>
                </a:cubicBezTo>
                <a:cubicBezTo>
                  <a:pt x="406413" y="102624"/>
                  <a:pt x="401650" y="104529"/>
                  <a:pt x="397840" y="107387"/>
                </a:cubicBezTo>
                <a:cubicBezTo>
                  <a:pt x="394983" y="108339"/>
                  <a:pt x="390220" y="112149"/>
                  <a:pt x="385458" y="113102"/>
                </a:cubicBezTo>
                <a:cubicBezTo>
                  <a:pt x="382600" y="115007"/>
                  <a:pt x="380695" y="115959"/>
                  <a:pt x="378790" y="113102"/>
                </a:cubicBezTo>
                <a:cubicBezTo>
                  <a:pt x="375933" y="109292"/>
                  <a:pt x="378790" y="102624"/>
                  <a:pt x="380695" y="98814"/>
                </a:cubicBezTo>
                <a:cubicBezTo>
                  <a:pt x="382600" y="95957"/>
                  <a:pt x="383553" y="93099"/>
                  <a:pt x="385458" y="90242"/>
                </a:cubicBezTo>
                <a:cubicBezTo>
                  <a:pt x="389268" y="82622"/>
                  <a:pt x="393078" y="75002"/>
                  <a:pt x="394983" y="73097"/>
                </a:cubicBezTo>
                <a:cubicBezTo>
                  <a:pt x="401650" y="63572"/>
                  <a:pt x="409270" y="59762"/>
                  <a:pt x="421653" y="58809"/>
                </a:cubicBezTo>
                <a:cubicBezTo>
                  <a:pt x="426415" y="57857"/>
                  <a:pt x="430225" y="55952"/>
                  <a:pt x="433083" y="52142"/>
                </a:cubicBezTo>
                <a:cubicBezTo>
                  <a:pt x="436893" y="47379"/>
                  <a:pt x="434988" y="37854"/>
                  <a:pt x="432130" y="34044"/>
                </a:cubicBezTo>
                <a:cubicBezTo>
                  <a:pt x="430225" y="31187"/>
                  <a:pt x="427368" y="30234"/>
                  <a:pt x="424510" y="30234"/>
                </a:cubicBezTo>
                <a:cubicBezTo>
                  <a:pt x="422605" y="30234"/>
                  <a:pt x="419748" y="33092"/>
                  <a:pt x="416890" y="34997"/>
                </a:cubicBezTo>
                <a:cubicBezTo>
                  <a:pt x="415938" y="35949"/>
                  <a:pt x="414985" y="36902"/>
                  <a:pt x="414033" y="37854"/>
                </a:cubicBezTo>
                <a:cubicBezTo>
                  <a:pt x="413080" y="39759"/>
                  <a:pt x="409270" y="40712"/>
                  <a:pt x="407365" y="38807"/>
                </a:cubicBezTo>
                <a:cubicBezTo>
                  <a:pt x="401650" y="34044"/>
                  <a:pt x="405460" y="24519"/>
                  <a:pt x="407365" y="17852"/>
                </a:cubicBezTo>
                <a:cubicBezTo>
                  <a:pt x="408318" y="12137"/>
                  <a:pt x="407365" y="6422"/>
                  <a:pt x="402603" y="2612"/>
                </a:cubicBezTo>
                <a:cubicBezTo>
                  <a:pt x="395935" y="-3103"/>
                  <a:pt x="390220" y="1659"/>
                  <a:pt x="385458" y="6422"/>
                </a:cubicBezTo>
                <a:cubicBezTo>
                  <a:pt x="379743" y="13089"/>
                  <a:pt x="379743" y="22614"/>
                  <a:pt x="379743" y="30234"/>
                </a:cubicBezTo>
                <a:cubicBezTo>
                  <a:pt x="379743" y="39759"/>
                  <a:pt x="383553" y="49284"/>
                  <a:pt x="380695" y="58809"/>
                </a:cubicBezTo>
                <a:cubicBezTo>
                  <a:pt x="377838" y="68334"/>
                  <a:pt x="371170" y="75954"/>
                  <a:pt x="367360" y="84527"/>
                </a:cubicBezTo>
                <a:cubicBezTo>
                  <a:pt x="361645" y="95004"/>
                  <a:pt x="357835" y="106434"/>
                  <a:pt x="352120" y="116912"/>
                </a:cubicBezTo>
                <a:cubicBezTo>
                  <a:pt x="348310" y="124532"/>
                  <a:pt x="345453" y="132152"/>
                  <a:pt x="340690" y="139772"/>
                </a:cubicBezTo>
                <a:cubicBezTo>
                  <a:pt x="332118" y="153107"/>
                  <a:pt x="328308" y="135962"/>
                  <a:pt x="327355" y="134057"/>
                </a:cubicBezTo>
                <a:cubicBezTo>
                  <a:pt x="326403" y="132152"/>
                  <a:pt x="326403" y="130247"/>
                  <a:pt x="325450" y="127389"/>
                </a:cubicBezTo>
                <a:cubicBezTo>
                  <a:pt x="321640" y="116912"/>
                  <a:pt x="318783" y="104529"/>
                  <a:pt x="320688" y="94052"/>
                </a:cubicBezTo>
                <a:cubicBezTo>
                  <a:pt x="320688" y="90242"/>
                  <a:pt x="322593" y="87384"/>
                  <a:pt x="326403" y="85479"/>
                </a:cubicBezTo>
                <a:cubicBezTo>
                  <a:pt x="332118" y="82622"/>
                  <a:pt x="337833" y="81669"/>
                  <a:pt x="342595" y="77859"/>
                </a:cubicBezTo>
                <a:cubicBezTo>
                  <a:pt x="346405" y="73097"/>
                  <a:pt x="346405" y="66429"/>
                  <a:pt x="344500" y="60714"/>
                </a:cubicBezTo>
                <a:cubicBezTo>
                  <a:pt x="341643" y="53094"/>
                  <a:pt x="333070" y="55952"/>
                  <a:pt x="327355" y="58809"/>
                </a:cubicBezTo>
                <a:cubicBezTo>
                  <a:pt x="323545" y="60714"/>
                  <a:pt x="314020" y="69287"/>
                  <a:pt x="314020" y="54999"/>
                </a:cubicBezTo>
                <a:cubicBezTo>
                  <a:pt x="314020" y="51189"/>
                  <a:pt x="314973" y="46427"/>
                  <a:pt x="316878" y="42617"/>
                </a:cubicBezTo>
                <a:cubicBezTo>
                  <a:pt x="319735" y="35949"/>
                  <a:pt x="323545" y="29282"/>
                  <a:pt x="326403" y="22614"/>
                </a:cubicBezTo>
                <a:cubicBezTo>
                  <a:pt x="333070" y="5469"/>
                  <a:pt x="306400" y="1659"/>
                  <a:pt x="298780" y="15947"/>
                </a:cubicBezTo>
                <a:cubicBezTo>
                  <a:pt x="297828" y="18804"/>
                  <a:pt x="296875" y="21662"/>
                  <a:pt x="295923" y="24519"/>
                </a:cubicBezTo>
                <a:cubicBezTo>
                  <a:pt x="295923" y="25472"/>
                  <a:pt x="295923" y="26424"/>
                  <a:pt x="295923" y="27377"/>
                </a:cubicBezTo>
                <a:cubicBezTo>
                  <a:pt x="297828" y="33092"/>
                  <a:pt x="294970" y="36902"/>
                  <a:pt x="289255" y="38807"/>
                </a:cubicBezTo>
                <a:cubicBezTo>
                  <a:pt x="279730" y="37854"/>
                  <a:pt x="274968" y="18804"/>
                  <a:pt x="265443" y="18804"/>
                </a:cubicBezTo>
                <a:cubicBezTo>
                  <a:pt x="257823" y="18804"/>
                  <a:pt x="251155" y="22614"/>
                  <a:pt x="251155" y="30234"/>
                </a:cubicBezTo>
                <a:cubicBezTo>
                  <a:pt x="249250" y="43569"/>
                  <a:pt x="259728" y="49284"/>
                  <a:pt x="270205" y="55952"/>
                </a:cubicBezTo>
                <a:cubicBezTo>
                  <a:pt x="274015" y="57857"/>
                  <a:pt x="276873" y="60714"/>
                  <a:pt x="279730" y="62619"/>
                </a:cubicBezTo>
                <a:cubicBezTo>
                  <a:pt x="279730" y="62619"/>
                  <a:pt x="279730" y="62619"/>
                  <a:pt x="279730" y="62619"/>
                </a:cubicBezTo>
                <a:cubicBezTo>
                  <a:pt x="286398" y="69287"/>
                  <a:pt x="292113" y="75002"/>
                  <a:pt x="294018" y="83574"/>
                </a:cubicBezTo>
                <a:cubicBezTo>
                  <a:pt x="295923" y="91194"/>
                  <a:pt x="296875" y="99767"/>
                  <a:pt x="297828" y="107387"/>
                </a:cubicBezTo>
                <a:cubicBezTo>
                  <a:pt x="298780" y="115959"/>
                  <a:pt x="299733" y="124532"/>
                  <a:pt x="300685" y="134057"/>
                </a:cubicBezTo>
                <a:cubicBezTo>
                  <a:pt x="300685" y="135009"/>
                  <a:pt x="302590" y="152154"/>
                  <a:pt x="293065" y="146439"/>
                </a:cubicBezTo>
                <a:cubicBezTo>
                  <a:pt x="288303" y="142629"/>
                  <a:pt x="287350" y="137867"/>
                  <a:pt x="289255" y="133104"/>
                </a:cubicBezTo>
                <a:cubicBezTo>
                  <a:pt x="292113" y="125484"/>
                  <a:pt x="296875" y="112149"/>
                  <a:pt x="282588" y="113102"/>
                </a:cubicBezTo>
                <a:cubicBezTo>
                  <a:pt x="274015" y="113102"/>
                  <a:pt x="276873" y="140724"/>
                  <a:pt x="266395" y="134057"/>
                </a:cubicBezTo>
                <a:cubicBezTo>
                  <a:pt x="254013" y="125484"/>
                  <a:pt x="243535" y="114054"/>
                  <a:pt x="233058" y="103577"/>
                </a:cubicBezTo>
                <a:cubicBezTo>
                  <a:pt x="225438" y="95957"/>
                  <a:pt x="221628" y="86432"/>
                  <a:pt x="223533" y="76907"/>
                </a:cubicBezTo>
                <a:cubicBezTo>
                  <a:pt x="224485" y="71192"/>
                  <a:pt x="225438" y="66429"/>
                  <a:pt x="224485" y="60714"/>
                </a:cubicBezTo>
                <a:cubicBezTo>
                  <a:pt x="222580" y="52142"/>
                  <a:pt x="215913" y="49284"/>
                  <a:pt x="207340" y="53094"/>
                </a:cubicBezTo>
                <a:cubicBezTo>
                  <a:pt x="202578" y="54999"/>
                  <a:pt x="201625" y="60714"/>
                  <a:pt x="201625" y="66429"/>
                </a:cubicBezTo>
                <a:cubicBezTo>
                  <a:pt x="201625" y="68334"/>
                  <a:pt x="200673" y="71192"/>
                  <a:pt x="200673" y="73097"/>
                </a:cubicBezTo>
                <a:cubicBezTo>
                  <a:pt x="200673" y="82622"/>
                  <a:pt x="187338" y="80717"/>
                  <a:pt x="181623" y="78812"/>
                </a:cubicBezTo>
                <a:cubicBezTo>
                  <a:pt x="172098" y="76907"/>
                  <a:pt x="157810" y="77859"/>
                  <a:pt x="152095" y="86432"/>
                </a:cubicBezTo>
                <a:cubicBezTo>
                  <a:pt x="147333" y="93099"/>
                  <a:pt x="157810" y="101672"/>
                  <a:pt x="164478" y="102624"/>
                </a:cubicBezTo>
                <a:cubicBezTo>
                  <a:pt x="172098" y="103577"/>
                  <a:pt x="179718" y="99767"/>
                  <a:pt x="187338" y="98814"/>
                </a:cubicBezTo>
                <a:cubicBezTo>
                  <a:pt x="195910" y="98814"/>
                  <a:pt x="205435" y="103577"/>
                  <a:pt x="211150" y="108339"/>
                </a:cubicBezTo>
                <a:cubicBezTo>
                  <a:pt x="213055" y="110244"/>
                  <a:pt x="234010" y="124532"/>
                  <a:pt x="227343" y="127389"/>
                </a:cubicBezTo>
                <a:cubicBezTo>
                  <a:pt x="220675" y="130247"/>
                  <a:pt x="213055" y="131199"/>
                  <a:pt x="206388" y="134057"/>
                </a:cubicBezTo>
                <a:cubicBezTo>
                  <a:pt x="200673" y="135962"/>
                  <a:pt x="190195" y="141677"/>
                  <a:pt x="194958" y="149297"/>
                </a:cubicBezTo>
                <a:cubicBezTo>
                  <a:pt x="201625" y="158822"/>
                  <a:pt x="212103" y="154059"/>
                  <a:pt x="219723" y="149297"/>
                </a:cubicBezTo>
                <a:cubicBezTo>
                  <a:pt x="227343" y="144534"/>
                  <a:pt x="234963" y="141677"/>
                  <a:pt x="244488" y="141677"/>
                </a:cubicBezTo>
                <a:cubicBezTo>
                  <a:pt x="248298" y="141677"/>
                  <a:pt x="252108" y="143582"/>
                  <a:pt x="255918" y="145487"/>
                </a:cubicBezTo>
                <a:cubicBezTo>
                  <a:pt x="259728" y="148344"/>
                  <a:pt x="262585" y="152154"/>
                  <a:pt x="266395" y="155964"/>
                </a:cubicBezTo>
                <a:cubicBezTo>
                  <a:pt x="276873" y="167394"/>
                  <a:pt x="256870" y="167394"/>
                  <a:pt x="250203" y="170252"/>
                </a:cubicBezTo>
                <a:cubicBezTo>
                  <a:pt x="238773" y="174062"/>
                  <a:pt x="229248" y="178824"/>
                  <a:pt x="228295" y="191207"/>
                </a:cubicBezTo>
                <a:cubicBezTo>
                  <a:pt x="227343" y="202637"/>
                  <a:pt x="241630" y="199779"/>
                  <a:pt x="248298" y="195017"/>
                </a:cubicBezTo>
                <a:cubicBezTo>
                  <a:pt x="262585" y="185492"/>
                  <a:pt x="282588" y="175014"/>
                  <a:pt x="296875" y="185492"/>
                </a:cubicBezTo>
                <a:cubicBezTo>
                  <a:pt x="302590" y="191207"/>
                  <a:pt x="306400" y="200732"/>
                  <a:pt x="308305" y="209304"/>
                </a:cubicBezTo>
                <a:cubicBezTo>
                  <a:pt x="308305" y="210257"/>
                  <a:pt x="308305" y="210257"/>
                  <a:pt x="308305" y="211209"/>
                </a:cubicBezTo>
                <a:cubicBezTo>
                  <a:pt x="312115" y="224544"/>
                  <a:pt x="315925" y="237879"/>
                  <a:pt x="317830" y="251214"/>
                </a:cubicBezTo>
                <a:cubicBezTo>
                  <a:pt x="318783" y="255024"/>
                  <a:pt x="321640" y="267407"/>
                  <a:pt x="315925" y="268359"/>
                </a:cubicBezTo>
                <a:cubicBezTo>
                  <a:pt x="314973" y="269312"/>
                  <a:pt x="314020" y="269312"/>
                  <a:pt x="312115" y="268359"/>
                </a:cubicBezTo>
                <a:cubicBezTo>
                  <a:pt x="306400" y="265502"/>
                  <a:pt x="300685" y="259787"/>
                  <a:pt x="295923" y="255977"/>
                </a:cubicBezTo>
                <a:cubicBezTo>
                  <a:pt x="291160" y="252167"/>
                  <a:pt x="286398" y="248357"/>
                  <a:pt x="285445" y="242642"/>
                </a:cubicBezTo>
                <a:cubicBezTo>
                  <a:pt x="285445" y="242642"/>
                  <a:pt x="285445" y="242642"/>
                  <a:pt x="285445" y="242642"/>
                </a:cubicBezTo>
                <a:cubicBezTo>
                  <a:pt x="284493" y="236927"/>
                  <a:pt x="288303" y="227402"/>
                  <a:pt x="288303" y="221687"/>
                </a:cubicBezTo>
                <a:cubicBezTo>
                  <a:pt x="289255" y="214067"/>
                  <a:pt x="287350" y="207399"/>
                  <a:pt x="280683" y="201684"/>
                </a:cubicBezTo>
                <a:cubicBezTo>
                  <a:pt x="275920" y="198827"/>
                  <a:pt x="267348" y="197874"/>
                  <a:pt x="262585" y="201684"/>
                </a:cubicBezTo>
                <a:cubicBezTo>
                  <a:pt x="258775" y="204542"/>
                  <a:pt x="254965" y="209304"/>
                  <a:pt x="254965" y="214067"/>
                </a:cubicBezTo>
                <a:cubicBezTo>
                  <a:pt x="254965" y="223592"/>
                  <a:pt x="264490" y="230259"/>
                  <a:pt x="266395" y="238832"/>
                </a:cubicBezTo>
                <a:cubicBezTo>
                  <a:pt x="266395" y="242642"/>
                  <a:pt x="263538" y="244547"/>
                  <a:pt x="257823" y="244547"/>
                </a:cubicBezTo>
                <a:cubicBezTo>
                  <a:pt x="252108" y="244547"/>
                  <a:pt x="246393" y="240737"/>
                  <a:pt x="240678" y="239784"/>
                </a:cubicBezTo>
                <a:cubicBezTo>
                  <a:pt x="236868" y="238832"/>
                  <a:pt x="232105" y="241689"/>
                  <a:pt x="230200" y="244547"/>
                </a:cubicBezTo>
                <a:cubicBezTo>
                  <a:pt x="221628" y="253119"/>
                  <a:pt x="234010" y="265502"/>
                  <a:pt x="243535" y="265502"/>
                </a:cubicBezTo>
                <a:cubicBezTo>
                  <a:pt x="253060" y="265502"/>
                  <a:pt x="259728" y="262644"/>
                  <a:pt x="269253" y="264549"/>
                </a:cubicBezTo>
                <a:cubicBezTo>
                  <a:pt x="281635" y="267407"/>
                  <a:pt x="292113" y="277884"/>
                  <a:pt x="300685" y="285504"/>
                </a:cubicBezTo>
                <a:cubicBezTo>
                  <a:pt x="307353" y="291219"/>
                  <a:pt x="315925" y="297887"/>
                  <a:pt x="320688" y="305507"/>
                </a:cubicBezTo>
                <a:cubicBezTo>
                  <a:pt x="323545" y="310269"/>
                  <a:pt x="325450" y="315032"/>
                  <a:pt x="327355" y="319794"/>
                </a:cubicBezTo>
                <a:cubicBezTo>
                  <a:pt x="328308" y="322652"/>
                  <a:pt x="328308" y="330272"/>
                  <a:pt x="326403" y="335034"/>
                </a:cubicBezTo>
                <a:cubicBezTo>
                  <a:pt x="325450" y="336939"/>
                  <a:pt x="324498" y="338844"/>
                  <a:pt x="321640" y="337892"/>
                </a:cubicBezTo>
                <a:cubicBezTo>
                  <a:pt x="316878" y="335987"/>
                  <a:pt x="314973" y="331224"/>
                  <a:pt x="313068" y="327414"/>
                </a:cubicBezTo>
                <a:cubicBezTo>
                  <a:pt x="312115" y="324557"/>
                  <a:pt x="311163" y="321699"/>
                  <a:pt x="309258" y="319794"/>
                </a:cubicBezTo>
                <a:cubicBezTo>
                  <a:pt x="307353" y="316937"/>
                  <a:pt x="304495" y="315032"/>
                  <a:pt x="301638" y="312174"/>
                </a:cubicBezTo>
                <a:cubicBezTo>
                  <a:pt x="295923" y="307412"/>
                  <a:pt x="287350" y="306459"/>
                  <a:pt x="282588" y="313127"/>
                </a:cubicBezTo>
                <a:cubicBezTo>
                  <a:pt x="276873" y="321699"/>
                  <a:pt x="278778" y="332177"/>
                  <a:pt x="284493" y="340749"/>
                </a:cubicBezTo>
                <a:cubicBezTo>
                  <a:pt x="287350" y="344559"/>
                  <a:pt x="292113" y="346464"/>
                  <a:pt x="295923" y="347417"/>
                </a:cubicBezTo>
                <a:cubicBezTo>
                  <a:pt x="301638" y="349322"/>
                  <a:pt x="307353" y="352179"/>
                  <a:pt x="311163" y="355989"/>
                </a:cubicBezTo>
                <a:cubicBezTo>
                  <a:pt x="328308" y="373134"/>
                  <a:pt x="330213" y="395994"/>
                  <a:pt x="331165" y="417902"/>
                </a:cubicBezTo>
                <a:cubicBezTo>
                  <a:pt x="334023" y="462669"/>
                  <a:pt x="293065" y="411234"/>
                  <a:pt x="285445" y="396947"/>
                </a:cubicBezTo>
                <a:cubicBezTo>
                  <a:pt x="285445" y="393137"/>
                  <a:pt x="289255" y="393137"/>
                  <a:pt x="293065" y="391232"/>
                </a:cubicBezTo>
                <a:cubicBezTo>
                  <a:pt x="295923" y="390279"/>
                  <a:pt x="297828" y="387422"/>
                  <a:pt x="298780" y="385517"/>
                </a:cubicBezTo>
                <a:cubicBezTo>
                  <a:pt x="303543" y="378849"/>
                  <a:pt x="301638" y="371229"/>
                  <a:pt x="295923" y="365514"/>
                </a:cubicBezTo>
                <a:cubicBezTo>
                  <a:pt x="291160" y="361704"/>
                  <a:pt x="283540" y="364562"/>
                  <a:pt x="280683" y="368372"/>
                </a:cubicBezTo>
                <a:cubicBezTo>
                  <a:pt x="278778" y="371229"/>
                  <a:pt x="277825" y="378849"/>
                  <a:pt x="271158" y="376944"/>
                </a:cubicBezTo>
                <a:cubicBezTo>
                  <a:pt x="268300" y="375992"/>
                  <a:pt x="265443" y="372182"/>
                  <a:pt x="262585" y="370277"/>
                </a:cubicBezTo>
                <a:cubicBezTo>
                  <a:pt x="256870" y="364562"/>
                  <a:pt x="252108" y="357894"/>
                  <a:pt x="248298" y="351227"/>
                </a:cubicBezTo>
                <a:cubicBezTo>
                  <a:pt x="239725" y="335987"/>
                  <a:pt x="233058" y="323604"/>
                  <a:pt x="244488" y="307412"/>
                </a:cubicBezTo>
                <a:cubicBezTo>
                  <a:pt x="251155" y="298839"/>
                  <a:pt x="252108" y="291219"/>
                  <a:pt x="247345" y="281694"/>
                </a:cubicBezTo>
                <a:cubicBezTo>
                  <a:pt x="245440" y="277884"/>
                  <a:pt x="236868" y="268359"/>
                  <a:pt x="231153" y="272169"/>
                </a:cubicBezTo>
                <a:cubicBezTo>
                  <a:pt x="228295" y="274074"/>
                  <a:pt x="227343" y="275979"/>
                  <a:pt x="226390" y="279789"/>
                </a:cubicBezTo>
                <a:cubicBezTo>
                  <a:pt x="225438" y="281694"/>
                  <a:pt x="225438" y="283599"/>
                  <a:pt x="225438" y="286457"/>
                </a:cubicBezTo>
                <a:cubicBezTo>
                  <a:pt x="225438" y="288362"/>
                  <a:pt x="225438" y="291219"/>
                  <a:pt x="225438" y="293124"/>
                </a:cubicBezTo>
                <a:cubicBezTo>
                  <a:pt x="225438" y="298839"/>
                  <a:pt x="222580" y="301697"/>
                  <a:pt x="214960" y="302649"/>
                </a:cubicBezTo>
                <a:cubicBezTo>
                  <a:pt x="209245" y="300744"/>
                  <a:pt x="202578" y="293124"/>
                  <a:pt x="199720" y="290267"/>
                </a:cubicBezTo>
                <a:cubicBezTo>
                  <a:pt x="189243" y="278837"/>
                  <a:pt x="184480" y="269312"/>
                  <a:pt x="185433" y="255024"/>
                </a:cubicBezTo>
                <a:cubicBezTo>
                  <a:pt x="186385" y="243594"/>
                  <a:pt x="189243" y="231212"/>
                  <a:pt x="193053" y="219782"/>
                </a:cubicBezTo>
                <a:cubicBezTo>
                  <a:pt x="194958" y="215019"/>
                  <a:pt x="195910" y="208352"/>
                  <a:pt x="199720" y="204542"/>
                </a:cubicBezTo>
                <a:cubicBezTo>
                  <a:pt x="202578" y="200732"/>
                  <a:pt x="207340" y="197874"/>
                  <a:pt x="210198" y="194064"/>
                </a:cubicBezTo>
                <a:cubicBezTo>
                  <a:pt x="213055" y="190254"/>
                  <a:pt x="214960" y="187397"/>
                  <a:pt x="213055" y="182634"/>
                </a:cubicBezTo>
                <a:cubicBezTo>
                  <a:pt x="212103" y="179777"/>
                  <a:pt x="208293" y="174062"/>
                  <a:pt x="204483" y="175967"/>
                </a:cubicBezTo>
                <a:cubicBezTo>
                  <a:pt x="200673" y="176919"/>
                  <a:pt x="196863" y="181682"/>
                  <a:pt x="193053" y="185492"/>
                </a:cubicBezTo>
                <a:cubicBezTo>
                  <a:pt x="192100" y="187397"/>
                  <a:pt x="190195" y="189302"/>
                  <a:pt x="188290" y="189302"/>
                </a:cubicBezTo>
                <a:cubicBezTo>
                  <a:pt x="185433" y="190254"/>
                  <a:pt x="182575" y="188349"/>
                  <a:pt x="180670" y="186444"/>
                </a:cubicBezTo>
                <a:cubicBezTo>
                  <a:pt x="179718" y="185492"/>
                  <a:pt x="179718" y="185492"/>
                  <a:pt x="178765" y="184539"/>
                </a:cubicBezTo>
                <a:cubicBezTo>
                  <a:pt x="175908" y="180729"/>
                  <a:pt x="174003" y="175967"/>
                  <a:pt x="172098" y="172157"/>
                </a:cubicBezTo>
                <a:cubicBezTo>
                  <a:pt x="170193" y="166442"/>
                  <a:pt x="168288" y="161679"/>
                  <a:pt x="162573" y="159774"/>
                </a:cubicBezTo>
                <a:cubicBezTo>
                  <a:pt x="156858" y="157869"/>
                  <a:pt x="151143" y="166442"/>
                  <a:pt x="150190" y="170252"/>
                </a:cubicBezTo>
                <a:cubicBezTo>
                  <a:pt x="148285" y="181682"/>
                  <a:pt x="154000" y="187397"/>
                  <a:pt x="162573" y="194064"/>
                </a:cubicBezTo>
                <a:cubicBezTo>
                  <a:pt x="171145" y="200732"/>
                  <a:pt x="170193" y="211209"/>
                  <a:pt x="169240" y="220734"/>
                </a:cubicBezTo>
                <a:cubicBezTo>
                  <a:pt x="169240" y="224544"/>
                  <a:pt x="168288" y="227402"/>
                  <a:pt x="167335" y="231212"/>
                </a:cubicBezTo>
                <a:cubicBezTo>
                  <a:pt x="167335" y="232164"/>
                  <a:pt x="164478" y="252167"/>
                  <a:pt x="155905" y="241689"/>
                </a:cubicBezTo>
                <a:cubicBezTo>
                  <a:pt x="147333" y="230259"/>
                  <a:pt x="135903" y="220734"/>
                  <a:pt x="127330" y="209304"/>
                </a:cubicBezTo>
                <a:cubicBezTo>
                  <a:pt x="123520" y="204542"/>
                  <a:pt x="120663" y="198827"/>
                  <a:pt x="117805" y="193112"/>
                </a:cubicBezTo>
                <a:cubicBezTo>
                  <a:pt x="113995" y="184539"/>
                  <a:pt x="118758" y="178824"/>
                  <a:pt x="118758" y="171204"/>
                </a:cubicBezTo>
                <a:cubicBezTo>
                  <a:pt x="118758" y="160727"/>
                  <a:pt x="115900" y="152154"/>
                  <a:pt x="105423" y="147392"/>
                </a:cubicBezTo>
                <a:cubicBezTo>
                  <a:pt x="100660" y="144534"/>
                  <a:pt x="91135" y="147392"/>
                  <a:pt x="89230" y="152154"/>
                </a:cubicBezTo>
                <a:cubicBezTo>
                  <a:pt x="84468" y="161679"/>
                  <a:pt x="89230" y="169299"/>
                  <a:pt x="93040" y="177872"/>
                </a:cubicBezTo>
                <a:cubicBezTo>
                  <a:pt x="93993" y="180729"/>
                  <a:pt x="98755" y="189302"/>
                  <a:pt x="91135" y="189302"/>
                </a:cubicBezTo>
                <a:cubicBezTo>
                  <a:pt x="90183" y="189302"/>
                  <a:pt x="77800" y="186444"/>
                  <a:pt x="78753" y="186444"/>
                </a:cubicBezTo>
                <a:cubicBezTo>
                  <a:pt x="72085" y="184539"/>
                  <a:pt x="65418" y="185492"/>
                  <a:pt x="58750" y="186444"/>
                </a:cubicBezTo>
                <a:cubicBezTo>
                  <a:pt x="52083" y="187397"/>
                  <a:pt x="48273" y="194064"/>
                  <a:pt x="46368" y="199779"/>
                </a:cubicBezTo>
                <a:cubicBezTo>
                  <a:pt x="44463" y="209304"/>
                  <a:pt x="53988" y="214067"/>
                  <a:pt x="62560" y="215019"/>
                </a:cubicBezTo>
                <a:cubicBezTo>
                  <a:pt x="76848" y="215972"/>
                  <a:pt x="91135" y="210257"/>
                  <a:pt x="103518" y="219782"/>
                </a:cubicBezTo>
                <a:cubicBezTo>
                  <a:pt x="109233" y="223592"/>
                  <a:pt x="113995" y="231212"/>
                  <a:pt x="117805" y="235974"/>
                </a:cubicBezTo>
                <a:cubicBezTo>
                  <a:pt x="124473" y="244547"/>
                  <a:pt x="98755" y="240737"/>
                  <a:pt x="94945" y="240737"/>
                </a:cubicBezTo>
                <a:cubicBezTo>
                  <a:pt x="89230" y="241689"/>
                  <a:pt x="78753" y="242642"/>
                  <a:pt x="77800" y="249309"/>
                </a:cubicBezTo>
                <a:cubicBezTo>
                  <a:pt x="76848" y="256929"/>
                  <a:pt x="84468" y="262644"/>
                  <a:pt x="92088" y="261692"/>
                </a:cubicBezTo>
                <a:cubicBezTo>
                  <a:pt x="107328" y="259787"/>
                  <a:pt x="122568" y="254072"/>
                  <a:pt x="134950" y="260739"/>
                </a:cubicBezTo>
                <a:cubicBezTo>
                  <a:pt x="134950" y="260739"/>
                  <a:pt x="134950" y="260739"/>
                  <a:pt x="135903" y="260739"/>
                </a:cubicBezTo>
                <a:cubicBezTo>
                  <a:pt x="143523" y="264549"/>
                  <a:pt x="150190" y="273122"/>
                  <a:pt x="155905" y="279789"/>
                </a:cubicBezTo>
                <a:cubicBezTo>
                  <a:pt x="162573" y="287409"/>
                  <a:pt x="169240" y="295982"/>
                  <a:pt x="174955" y="304554"/>
                </a:cubicBezTo>
                <a:cubicBezTo>
                  <a:pt x="177813" y="308364"/>
                  <a:pt x="179718" y="315032"/>
                  <a:pt x="173050" y="315984"/>
                </a:cubicBezTo>
                <a:cubicBezTo>
                  <a:pt x="168288" y="316937"/>
                  <a:pt x="164478" y="316937"/>
                  <a:pt x="160668" y="315984"/>
                </a:cubicBezTo>
                <a:cubicBezTo>
                  <a:pt x="156858" y="315984"/>
                  <a:pt x="154000" y="315032"/>
                  <a:pt x="150190" y="315032"/>
                </a:cubicBezTo>
                <a:cubicBezTo>
                  <a:pt x="146380" y="315032"/>
                  <a:pt x="142570" y="314079"/>
                  <a:pt x="139713" y="312174"/>
                </a:cubicBezTo>
                <a:cubicBezTo>
                  <a:pt x="137808" y="312174"/>
                  <a:pt x="136855" y="311222"/>
                  <a:pt x="134950" y="310269"/>
                </a:cubicBezTo>
                <a:cubicBezTo>
                  <a:pt x="133998" y="310269"/>
                  <a:pt x="133998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28283" y="304554"/>
                  <a:pt x="130188" y="297887"/>
                  <a:pt x="130188" y="291219"/>
                </a:cubicBezTo>
                <a:cubicBezTo>
                  <a:pt x="130188" y="289314"/>
                  <a:pt x="129235" y="286457"/>
                  <a:pt x="128283" y="284552"/>
                </a:cubicBezTo>
                <a:cubicBezTo>
                  <a:pt x="126378" y="277884"/>
                  <a:pt x="115900" y="273122"/>
                  <a:pt x="109233" y="276932"/>
                </a:cubicBezTo>
                <a:cubicBezTo>
                  <a:pt x="104470" y="279789"/>
                  <a:pt x="109233" y="289314"/>
                  <a:pt x="110185" y="292172"/>
                </a:cubicBezTo>
                <a:cubicBezTo>
                  <a:pt x="112090" y="297887"/>
                  <a:pt x="113043" y="302649"/>
                  <a:pt x="105423" y="301697"/>
                </a:cubicBezTo>
                <a:cubicBezTo>
                  <a:pt x="101613" y="300744"/>
                  <a:pt x="97803" y="301697"/>
                  <a:pt x="93993" y="299792"/>
                </a:cubicBezTo>
                <a:cubicBezTo>
                  <a:pt x="84468" y="296934"/>
                  <a:pt x="73990" y="288362"/>
                  <a:pt x="72085" y="279789"/>
                </a:cubicBezTo>
                <a:cubicBezTo>
                  <a:pt x="69228" y="268359"/>
                  <a:pt x="66370" y="256929"/>
                  <a:pt x="57798" y="248357"/>
                </a:cubicBezTo>
                <a:cubicBezTo>
                  <a:pt x="53035" y="243594"/>
                  <a:pt x="42558" y="235974"/>
                  <a:pt x="34938" y="240737"/>
                </a:cubicBezTo>
                <a:cubicBezTo>
                  <a:pt x="29223" y="244547"/>
                  <a:pt x="24460" y="249309"/>
                  <a:pt x="27318" y="255977"/>
                </a:cubicBezTo>
                <a:cubicBezTo>
                  <a:pt x="30175" y="261692"/>
                  <a:pt x="33985" y="265502"/>
                  <a:pt x="38748" y="270264"/>
                </a:cubicBezTo>
                <a:cubicBezTo>
                  <a:pt x="46368" y="276932"/>
                  <a:pt x="50178" y="285504"/>
                  <a:pt x="54940" y="294077"/>
                </a:cubicBezTo>
                <a:cubicBezTo>
                  <a:pt x="55893" y="295029"/>
                  <a:pt x="55893" y="295982"/>
                  <a:pt x="55893" y="296934"/>
                </a:cubicBezTo>
                <a:cubicBezTo>
                  <a:pt x="55893" y="296934"/>
                  <a:pt x="55893" y="296934"/>
                  <a:pt x="55893" y="296934"/>
                </a:cubicBezTo>
                <a:cubicBezTo>
                  <a:pt x="57798" y="298839"/>
                  <a:pt x="58750" y="302649"/>
                  <a:pt x="54940" y="303602"/>
                </a:cubicBezTo>
                <a:cubicBezTo>
                  <a:pt x="53035" y="304554"/>
                  <a:pt x="51130" y="304554"/>
                  <a:pt x="49225" y="303602"/>
                </a:cubicBezTo>
                <a:lnTo>
                  <a:pt x="49225" y="303602"/>
                </a:lnTo>
                <a:cubicBezTo>
                  <a:pt x="46368" y="301697"/>
                  <a:pt x="43510" y="300744"/>
                  <a:pt x="40653" y="298839"/>
                </a:cubicBezTo>
                <a:cubicBezTo>
                  <a:pt x="34938" y="295029"/>
                  <a:pt x="31128" y="293124"/>
                  <a:pt x="24460" y="292172"/>
                </a:cubicBezTo>
                <a:cubicBezTo>
                  <a:pt x="16840" y="290267"/>
                  <a:pt x="9220" y="290267"/>
                  <a:pt x="4458" y="296934"/>
                </a:cubicBezTo>
                <a:cubicBezTo>
                  <a:pt x="-6020" y="311222"/>
                  <a:pt x="5410" y="330272"/>
                  <a:pt x="23508" y="318842"/>
                </a:cubicBezTo>
                <a:cubicBezTo>
                  <a:pt x="31128" y="314079"/>
                  <a:pt x="36843" y="317889"/>
                  <a:pt x="43510" y="318842"/>
                </a:cubicBezTo>
                <a:cubicBezTo>
                  <a:pt x="50178" y="319794"/>
                  <a:pt x="48273" y="319794"/>
                  <a:pt x="52083" y="319794"/>
                </a:cubicBezTo>
                <a:cubicBezTo>
                  <a:pt x="52083" y="319794"/>
                  <a:pt x="46368" y="325509"/>
                  <a:pt x="45415" y="325509"/>
                </a:cubicBezTo>
                <a:cubicBezTo>
                  <a:pt x="38748" y="331224"/>
                  <a:pt x="33033" y="341702"/>
                  <a:pt x="33985" y="350274"/>
                </a:cubicBezTo>
                <a:cubicBezTo>
                  <a:pt x="34938" y="361704"/>
                  <a:pt x="46368" y="365514"/>
                  <a:pt x="54940" y="356942"/>
                </a:cubicBezTo>
                <a:cubicBezTo>
                  <a:pt x="62560" y="349322"/>
                  <a:pt x="58750" y="339797"/>
                  <a:pt x="68275" y="332177"/>
                </a:cubicBezTo>
                <a:cubicBezTo>
                  <a:pt x="74943" y="327414"/>
                  <a:pt x="85420" y="324557"/>
                  <a:pt x="93993" y="326462"/>
                </a:cubicBezTo>
                <a:cubicBezTo>
                  <a:pt x="93993" y="326462"/>
                  <a:pt x="93993" y="326462"/>
                  <a:pt x="93993" y="326462"/>
                </a:cubicBezTo>
                <a:cubicBezTo>
                  <a:pt x="98755" y="327414"/>
                  <a:pt x="102565" y="328367"/>
                  <a:pt x="101613" y="334082"/>
                </a:cubicBezTo>
                <a:cubicBezTo>
                  <a:pt x="101613" y="336939"/>
                  <a:pt x="98755" y="339797"/>
                  <a:pt x="97803" y="341702"/>
                </a:cubicBezTo>
                <a:cubicBezTo>
                  <a:pt x="95898" y="346464"/>
                  <a:pt x="93993" y="351227"/>
                  <a:pt x="93993" y="356942"/>
                </a:cubicBezTo>
                <a:cubicBezTo>
                  <a:pt x="93993" y="356942"/>
                  <a:pt x="93993" y="357894"/>
                  <a:pt x="93993" y="357894"/>
                </a:cubicBezTo>
                <a:cubicBezTo>
                  <a:pt x="93993" y="366467"/>
                  <a:pt x="95898" y="375039"/>
                  <a:pt x="106375" y="373134"/>
                </a:cubicBezTo>
                <a:cubicBezTo>
                  <a:pt x="120663" y="371229"/>
                  <a:pt x="120663" y="353132"/>
                  <a:pt x="122568" y="342654"/>
                </a:cubicBezTo>
                <a:cubicBezTo>
                  <a:pt x="124473" y="326462"/>
                  <a:pt x="155905" y="333129"/>
                  <a:pt x="166383" y="335034"/>
                </a:cubicBezTo>
                <a:cubicBezTo>
                  <a:pt x="178765" y="335987"/>
                  <a:pt x="186385" y="338844"/>
                  <a:pt x="195910" y="346464"/>
                </a:cubicBezTo>
                <a:cubicBezTo>
                  <a:pt x="198768" y="348369"/>
                  <a:pt x="211150" y="360752"/>
                  <a:pt x="202578" y="364562"/>
                </a:cubicBezTo>
                <a:cubicBezTo>
                  <a:pt x="196863" y="367419"/>
                  <a:pt x="191148" y="369324"/>
                  <a:pt x="185433" y="368372"/>
                </a:cubicBezTo>
                <a:cubicBezTo>
                  <a:pt x="179718" y="367419"/>
                  <a:pt x="174003" y="367419"/>
                  <a:pt x="169240" y="365514"/>
                </a:cubicBezTo>
                <a:cubicBezTo>
                  <a:pt x="163525" y="363609"/>
                  <a:pt x="159715" y="358847"/>
                  <a:pt x="154953" y="355989"/>
                </a:cubicBezTo>
                <a:cubicBezTo>
                  <a:pt x="147333" y="351227"/>
                  <a:pt x="133045" y="354084"/>
                  <a:pt x="132093" y="364562"/>
                </a:cubicBezTo>
                <a:cubicBezTo>
                  <a:pt x="132093" y="371229"/>
                  <a:pt x="135903" y="375039"/>
                  <a:pt x="142570" y="376944"/>
                </a:cubicBezTo>
                <a:cubicBezTo>
                  <a:pt x="146380" y="378849"/>
                  <a:pt x="152095" y="378849"/>
                  <a:pt x="155905" y="378849"/>
                </a:cubicBezTo>
                <a:cubicBezTo>
                  <a:pt x="157810" y="378849"/>
                  <a:pt x="176860" y="379802"/>
                  <a:pt x="174955" y="383612"/>
                </a:cubicBezTo>
                <a:cubicBezTo>
                  <a:pt x="174955" y="383612"/>
                  <a:pt x="174955" y="384564"/>
                  <a:pt x="174955" y="384564"/>
                </a:cubicBezTo>
                <a:cubicBezTo>
                  <a:pt x="171145" y="390279"/>
                  <a:pt x="162573" y="395042"/>
                  <a:pt x="160668" y="400757"/>
                </a:cubicBezTo>
                <a:cubicBezTo>
                  <a:pt x="158763" y="407424"/>
                  <a:pt x="164478" y="415997"/>
                  <a:pt x="173050" y="414092"/>
                </a:cubicBezTo>
                <a:cubicBezTo>
                  <a:pt x="182575" y="412187"/>
                  <a:pt x="184480" y="401709"/>
                  <a:pt x="187338" y="395042"/>
                </a:cubicBezTo>
                <a:cubicBezTo>
                  <a:pt x="194005" y="384564"/>
                  <a:pt x="210198" y="384564"/>
                  <a:pt x="220675" y="388374"/>
                </a:cubicBezTo>
                <a:cubicBezTo>
                  <a:pt x="221628" y="388374"/>
                  <a:pt x="234010" y="395994"/>
                  <a:pt x="237820" y="401709"/>
                </a:cubicBezTo>
                <a:cubicBezTo>
                  <a:pt x="237820" y="402662"/>
                  <a:pt x="237820" y="402662"/>
                  <a:pt x="237820" y="402662"/>
                </a:cubicBezTo>
                <a:cubicBezTo>
                  <a:pt x="237820" y="402662"/>
                  <a:pt x="237820" y="402662"/>
                  <a:pt x="237820" y="403614"/>
                </a:cubicBezTo>
                <a:cubicBezTo>
                  <a:pt x="237820" y="404567"/>
                  <a:pt x="237820" y="405519"/>
                  <a:pt x="236868" y="406472"/>
                </a:cubicBezTo>
                <a:cubicBezTo>
                  <a:pt x="236868" y="406472"/>
                  <a:pt x="236868" y="407424"/>
                  <a:pt x="236868" y="407424"/>
                </a:cubicBezTo>
                <a:cubicBezTo>
                  <a:pt x="233058" y="411234"/>
                  <a:pt x="221628" y="409329"/>
                  <a:pt x="216865" y="409329"/>
                </a:cubicBezTo>
                <a:cubicBezTo>
                  <a:pt x="211150" y="409329"/>
                  <a:pt x="205435" y="410282"/>
                  <a:pt x="200673" y="413139"/>
                </a:cubicBezTo>
                <a:cubicBezTo>
                  <a:pt x="193053" y="417902"/>
                  <a:pt x="198768" y="426474"/>
                  <a:pt x="204483" y="430284"/>
                </a:cubicBezTo>
                <a:cubicBezTo>
                  <a:pt x="213055" y="435999"/>
                  <a:pt x="226390" y="430284"/>
                  <a:pt x="234010" y="426474"/>
                </a:cubicBezTo>
                <a:cubicBezTo>
                  <a:pt x="245440" y="421712"/>
                  <a:pt x="257823" y="430284"/>
                  <a:pt x="265443" y="435999"/>
                </a:cubicBezTo>
                <a:cubicBezTo>
                  <a:pt x="273063" y="441714"/>
                  <a:pt x="283540" y="454097"/>
                  <a:pt x="267348" y="457907"/>
                </a:cubicBezTo>
                <a:cubicBezTo>
                  <a:pt x="258775" y="459812"/>
                  <a:pt x="247345" y="455049"/>
                  <a:pt x="238773" y="453144"/>
                </a:cubicBezTo>
                <a:cubicBezTo>
                  <a:pt x="232105" y="451239"/>
                  <a:pt x="224485" y="451239"/>
                  <a:pt x="216865" y="450287"/>
                </a:cubicBezTo>
                <a:cubicBezTo>
                  <a:pt x="210198" y="450287"/>
                  <a:pt x="203530" y="451239"/>
                  <a:pt x="197815" y="452192"/>
                </a:cubicBezTo>
                <a:cubicBezTo>
                  <a:pt x="182575" y="455049"/>
                  <a:pt x="171145" y="449334"/>
                  <a:pt x="173050" y="434094"/>
                </a:cubicBezTo>
                <a:cubicBezTo>
                  <a:pt x="174003" y="430284"/>
                  <a:pt x="174003" y="426474"/>
                  <a:pt x="173050" y="423617"/>
                </a:cubicBezTo>
                <a:cubicBezTo>
                  <a:pt x="173050" y="423617"/>
                  <a:pt x="173050" y="422664"/>
                  <a:pt x="173050" y="422664"/>
                </a:cubicBezTo>
                <a:cubicBezTo>
                  <a:pt x="171145" y="418854"/>
                  <a:pt x="167335" y="416949"/>
                  <a:pt x="163525" y="416949"/>
                </a:cubicBezTo>
                <a:cubicBezTo>
                  <a:pt x="162573" y="416949"/>
                  <a:pt x="162573" y="416949"/>
                  <a:pt x="161620" y="416949"/>
                </a:cubicBezTo>
                <a:cubicBezTo>
                  <a:pt x="160668" y="416949"/>
                  <a:pt x="159715" y="416949"/>
                  <a:pt x="158763" y="417902"/>
                </a:cubicBezTo>
                <a:cubicBezTo>
                  <a:pt x="158763" y="417902"/>
                  <a:pt x="158763" y="417902"/>
                  <a:pt x="157810" y="417902"/>
                </a:cubicBezTo>
                <a:cubicBezTo>
                  <a:pt x="156858" y="418854"/>
                  <a:pt x="155905" y="419807"/>
                  <a:pt x="154953" y="421712"/>
                </a:cubicBezTo>
                <a:cubicBezTo>
                  <a:pt x="154000" y="424569"/>
                  <a:pt x="154000" y="428379"/>
                  <a:pt x="153048" y="432189"/>
                </a:cubicBezTo>
                <a:cubicBezTo>
                  <a:pt x="152095" y="435047"/>
                  <a:pt x="150190" y="434094"/>
                  <a:pt x="149238" y="433142"/>
                </a:cubicBezTo>
                <a:cubicBezTo>
                  <a:pt x="148285" y="433142"/>
                  <a:pt x="148285" y="432189"/>
                  <a:pt x="147333" y="431237"/>
                </a:cubicBezTo>
                <a:cubicBezTo>
                  <a:pt x="142570" y="424569"/>
                  <a:pt x="137808" y="418854"/>
                  <a:pt x="130188" y="415044"/>
                </a:cubicBezTo>
                <a:cubicBezTo>
                  <a:pt x="119710" y="410282"/>
                  <a:pt x="107328" y="411234"/>
                  <a:pt x="97803" y="403614"/>
                </a:cubicBezTo>
                <a:cubicBezTo>
                  <a:pt x="87325" y="395042"/>
                  <a:pt x="88278" y="380754"/>
                  <a:pt x="82563" y="369324"/>
                </a:cubicBezTo>
                <a:cubicBezTo>
                  <a:pt x="80658" y="364562"/>
                  <a:pt x="73038" y="359799"/>
                  <a:pt x="66370" y="362657"/>
                </a:cubicBezTo>
                <a:cubicBezTo>
                  <a:pt x="50178" y="369324"/>
                  <a:pt x="65418" y="385517"/>
                  <a:pt x="70180" y="395042"/>
                </a:cubicBezTo>
                <a:cubicBezTo>
                  <a:pt x="71133" y="396947"/>
                  <a:pt x="72085" y="398852"/>
                  <a:pt x="72085" y="399804"/>
                </a:cubicBezTo>
                <a:cubicBezTo>
                  <a:pt x="71133" y="401709"/>
                  <a:pt x="68275" y="402662"/>
                  <a:pt x="66370" y="402662"/>
                </a:cubicBezTo>
                <a:cubicBezTo>
                  <a:pt x="66370" y="402662"/>
                  <a:pt x="66370" y="402662"/>
                  <a:pt x="66370" y="402662"/>
                </a:cubicBezTo>
                <a:cubicBezTo>
                  <a:pt x="64465" y="401709"/>
                  <a:pt x="61608" y="400757"/>
                  <a:pt x="59703" y="399804"/>
                </a:cubicBezTo>
                <a:cubicBezTo>
                  <a:pt x="56845" y="398852"/>
                  <a:pt x="53035" y="395994"/>
                  <a:pt x="49225" y="395994"/>
                </a:cubicBezTo>
                <a:cubicBezTo>
                  <a:pt x="44463" y="395994"/>
                  <a:pt x="40653" y="396947"/>
                  <a:pt x="36843" y="399804"/>
                </a:cubicBezTo>
                <a:cubicBezTo>
                  <a:pt x="29223" y="406472"/>
                  <a:pt x="42558" y="416949"/>
                  <a:pt x="48273" y="418854"/>
                </a:cubicBezTo>
                <a:cubicBezTo>
                  <a:pt x="63513" y="425522"/>
                  <a:pt x="84468" y="423617"/>
                  <a:pt x="100660" y="424569"/>
                </a:cubicBezTo>
                <a:cubicBezTo>
                  <a:pt x="112090" y="425522"/>
                  <a:pt x="119710" y="430284"/>
                  <a:pt x="125425" y="438857"/>
                </a:cubicBezTo>
                <a:cubicBezTo>
                  <a:pt x="128283" y="442667"/>
                  <a:pt x="133998" y="444572"/>
                  <a:pt x="137808" y="448382"/>
                </a:cubicBezTo>
                <a:cubicBezTo>
                  <a:pt x="143523" y="457907"/>
                  <a:pt x="133998" y="462669"/>
                  <a:pt x="124473" y="463622"/>
                </a:cubicBezTo>
                <a:cubicBezTo>
                  <a:pt x="117805" y="463622"/>
                  <a:pt x="112090" y="460764"/>
                  <a:pt x="107328" y="456954"/>
                </a:cubicBezTo>
                <a:cubicBezTo>
                  <a:pt x="101613" y="452192"/>
                  <a:pt x="97803" y="444572"/>
                  <a:pt x="90183" y="440762"/>
                </a:cubicBezTo>
                <a:cubicBezTo>
                  <a:pt x="84468" y="437904"/>
                  <a:pt x="77800" y="437904"/>
                  <a:pt x="73990" y="441714"/>
                </a:cubicBezTo>
                <a:cubicBezTo>
                  <a:pt x="63513" y="448382"/>
                  <a:pt x="73990" y="45695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84468" y="472194"/>
                  <a:pt x="69228" y="476957"/>
                  <a:pt x="63513" y="471242"/>
                </a:cubicBezTo>
                <a:cubicBezTo>
                  <a:pt x="60655" y="469337"/>
                  <a:pt x="58750" y="467432"/>
                  <a:pt x="56845" y="464574"/>
                </a:cubicBezTo>
                <a:cubicBezTo>
                  <a:pt x="53988" y="460764"/>
                  <a:pt x="52083" y="456954"/>
                  <a:pt x="49225" y="453144"/>
                </a:cubicBezTo>
                <a:cubicBezTo>
                  <a:pt x="44463" y="446477"/>
                  <a:pt x="40653" y="439809"/>
                  <a:pt x="33985" y="435999"/>
                </a:cubicBezTo>
                <a:cubicBezTo>
                  <a:pt x="25413" y="432189"/>
                  <a:pt x="7315" y="433142"/>
                  <a:pt x="8268" y="445524"/>
                </a:cubicBezTo>
                <a:cubicBezTo>
                  <a:pt x="8268" y="453144"/>
                  <a:pt x="12078" y="457907"/>
                  <a:pt x="17793" y="462669"/>
                </a:cubicBezTo>
                <a:cubicBezTo>
                  <a:pt x="23508" y="467432"/>
                  <a:pt x="42558" y="476957"/>
                  <a:pt x="39700" y="486482"/>
                </a:cubicBezTo>
                <a:cubicBezTo>
                  <a:pt x="35890" y="491244"/>
                  <a:pt x="25413" y="487434"/>
                  <a:pt x="18745" y="486482"/>
                </a:cubicBezTo>
                <a:cubicBezTo>
                  <a:pt x="13030" y="485529"/>
                  <a:pt x="9220" y="486482"/>
                  <a:pt x="5410" y="489339"/>
                </a:cubicBezTo>
                <a:cubicBezTo>
                  <a:pt x="-3162" y="495054"/>
                  <a:pt x="-305" y="507437"/>
                  <a:pt x="5410" y="513152"/>
                </a:cubicBezTo>
                <a:cubicBezTo>
                  <a:pt x="9220" y="516962"/>
                  <a:pt x="14935" y="517914"/>
                  <a:pt x="20650" y="516962"/>
                </a:cubicBezTo>
                <a:cubicBezTo>
                  <a:pt x="23508" y="516962"/>
                  <a:pt x="27318" y="515057"/>
                  <a:pt x="29223" y="513152"/>
                </a:cubicBezTo>
                <a:cubicBezTo>
                  <a:pt x="30175" y="512199"/>
                  <a:pt x="31128" y="512199"/>
                  <a:pt x="32080" y="512199"/>
                </a:cubicBezTo>
                <a:cubicBezTo>
                  <a:pt x="33985" y="511247"/>
                  <a:pt x="36843" y="509342"/>
                  <a:pt x="39700" y="509342"/>
                </a:cubicBezTo>
                <a:cubicBezTo>
                  <a:pt x="42558" y="509342"/>
                  <a:pt x="42558" y="512199"/>
                  <a:pt x="42558" y="514104"/>
                </a:cubicBezTo>
                <a:cubicBezTo>
                  <a:pt x="41605" y="516962"/>
                  <a:pt x="36843" y="519819"/>
                  <a:pt x="33985" y="521724"/>
                </a:cubicBezTo>
                <a:cubicBezTo>
                  <a:pt x="33033" y="522677"/>
                  <a:pt x="31128" y="523629"/>
                  <a:pt x="30175" y="524582"/>
                </a:cubicBezTo>
                <a:cubicBezTo>
                  <a:pt x="24460" y="530297"/>
                  <a:pt x="19698" y="536964"/>
                  <a:pt x="25413" y="545537"/>
                </a:cubicBezTo>
                <a:cubicBezTo>
                  <a:pt x="30175" y="552204"/>
                  <a:pt x="46368" y="548394"/>
                  <a:pt x="51130" y="543632"/>
                </a:cubicBezTo>
                <a:cubicBezTo>
                  <a:pt x="55893" y="539822"/>
                  <a:pt x="57798" y="534107"/>
                  <a:pt x="59703" y="528392"/>
                </a:cubicBezTo>
                <a:cubicBezTo>
                  <a:pt x="59703" y="528392"/>
                  <a:pt x="59703" y="528392"/>
                  <a:pt x="59703" y="527439"/>
                </a:cubicBezTo>
                <a:cubicBezTo>
                  <a:pt x="60655" y="519819"/>
                  <a:pt x="61608" y="509342"/>
                  <a:pt x="68275" y="503627"/>
                </a:cubicBezTo>
                <a:cubicBezTo>
                  <a:pt x="73990" y="498864"/>
                  <a:pt x="76848" y="507437"/>
                  <a:pt x="80658" y="508389"/>
                </a:cubicBezTo>
                <a:cubicBezTo>
                  <a:pt x="80658" y="508389"/>
                  <a:pt x="80658" y="508389"/>
                  <a:pt x="80658" y="508389"/>
                </a:cubicBezTo>
                <a:cubicBezTo>
                  <a:pt x="83515" y="509342"/>
                  <a:pt x="87325" y="507437"/>
                  <a:pt x="89230" y="506484"/>
                </a:cubicBezTo>
                <a:cubicBezTo>
                  <a:pt x="93040" y="504579"/>
                  <a:pt x="101613" y="495054"/>
                  <a:pt x="106375" y="504579"/>
                </a:cubicBezTo>
                <a:cubicBezTo>
                  <a:pt x="108280" y="507437"/>
                  <a:pt x="101613" y="515057"/>
                  <a:pt x="99708" y="516962"/>
                </a:cubicBezTo>
                <a:cubicBezTo>
                  <a:pt x="93993" y="524582"/>
                  <a:pt x="107328" y="529344"/>
                  <a:pt x="113043" y="527439"/>
                </a:cubicBezTo>
                <a:cubicBezTo>
                  <a:pt x="113043" y="527439"/>
                  <a:pt x="113043" y="527439"/>
                  <a:pt x="113043" y="527439"/>
                </a:cubicBezTo>
                <a:cubicBezTo>
                  <a:pt x="120663" y="527439"/>
                  <a:pt x="125425" y="519819"/>
                  <a:pt x="127330" y="513152"/>
                </a:cubicBezTo>
                <a:cubicBezTo>
                  <a:pt x="127330" y="511247"/>
                  <a:pt x="128283" y="509342"/>
                  <a:pt x="128283" y="507437"/>
                </a:cubicBezTo>
                <a:cubicBezTo>
                  <a:pt x="128283" y="505532"/>
                  <a:pt x="128283" y="504579"/>
                  <a:pt x="129235" y="503627"/>
                </a:cubicBezTo>
                <a:cubicBezTo>
                  <a:pt x="130188" y="500769"/>
                  <a:pt x="132093" y="497912"/>
                  <a:pt x="134950" y="498864"/>
                </a:cubicBezTo>
                <a:cubicBezTo>
                  <a:pt x="138760" y="498864"/>
                  <a:pt x="139713" y="502674"/>
                  <a:pt x="142570" y="502674"/>
                </a:cubicBezTo>
                <a:cubicBezTo>
                  <a:pt x="146380" y="503627"/>
                  <a:pt x="149238" y="502674"/>
                  <a:pt x="152095" y="501722"/>
                </a:cubicBezTo>
                <a:cubicBezTo>
                  <a:pt x="153048" y="501722"/>
                  <a:pt x="153048" y="500769"/>
                  <a:pt x="154000" y="500769"/>
                </a:cubicBezTo>
                <a:cubicBezTo>
                  <a:pt x="156858" y="498864"/>
                  <a:pt x="159715" y="496959"/>
                  <a:pt x="162573" y="497912"/>
                </a:cubicBezTo>
                <a:cubicBezTo>
                  <a:pt x="164478" y="498864"/>
                  <a:pt x="163525" y="500769"/>
                  <a:pt x="162573" y="502674"/>
                </a:cubicBezTo>
                <a:cubicBezTo>
                  <a:pt x="162573" y="502674"/>
                  <a:pt x="162573" y="502674"/>
                  <a:pt x="162573" y="502674"/>
                </a:cubicBezTo>
                <a:cubicBezTo>
                  <a:pt x="157810" y="508389"/>
                  <a:pt x="147333" y="517914"/>
                  <a:pt x="160668" y="522677"/>
                </a:cubicBezTo>
                <a:cubicBezTo>
                  <a:pt x="172098" y="526487"/>
                  <a:pt x="182575" y="509342"/>
                  <a:pt x="188290" y="502674"/>
                </a:cubicBezTo>
                <a:cubicBezTo>
                  <a:pt x="195910" y="493149"/>
                  <a:pt x="209245" y="489339"/>
                  <a:pt x="221628" y="490292"/>
                </a:cubicBezTo>
                <a:cubicBezTo>
                  <a:pt x="228295" y="490292"/>
                  <a:pt x="244488" y="496007"/>
                  <a:pt x="235915" y="506484"/>
                </a:cubicBezTo>
                <a:cubicBezTo>
                  <a:pt x="233058" y="510294"/>
                  <a:pt x="227343" y="513152"/>
                  <a:pt x="223533" y="516009"/>
                </a:cubicBezTo>
                <a:cubicBezTo>
                  <a:pt x="216865" y="520772"/>
                  <a:pt x="195910" y="526487"/>
                  <a:pt x="199720" y="537917"/>
                </a:cubicBezTo>
                <a:cubicBezTo>
                  <a:pt x="203530" y="547442"/>
                  <a:pt x="216865" y="546489"/>
                  <a:pt x="225438" y="541727"/>
                </a:cubicBezTo>
                <a:cubicBezTo>
                  <a:pt x="232105" y="537917"/>
                  <a:pt x="235915" y="533154"/>
                  <a:pt x="240678" y="527439"/>
                </a:cubicBezTo>
                <a:cubicBezTo>
                  <a:pt x="245440" y="521724"/>
                  <a:pt x="248298" y="511247"/>
                  <a:pt x="254965" y="507437"/>
                </a:cubicBezTo>
                <a:cubicBezTo>
                  <a:pt x="256870" y="506484"/>
                  <a:pt x="258775" y="506484"/>
                  <a:pt x="261633" y="505532"/>
                </a:cubicBezTo>
                <a:cubicBezTo>
                  <a:pt x="265443" y="504579"/>
                  <a:pt x="270205" y="504579"/>
                  <a:pt x="272110" y="507437"/>
                </a:cubicBezTo>
                <a:cubicBezTo>
                  <a:pt x="274015" y="510294"/>
                  <a:pt x="272110" y="515057"/>
                  <a:pt x="273063" y="517914"/>
                </a:cubicBezTo>
                <a:cubicBezTo>
                  <a:pt x="273063" y="520772"/>
                  <a:pt x="273063" y="525534"/>
                  <a:pt x="276873" y="527439"/>
                </a:cubicBezTo>
                <a:cubicBezTo>
                  <a:pt x="278778" y="528392"/>
                  <a:pt x="280683" y="528392"/>
                  <a:pt x="282588" y="527439"/>
                </a:cubicBezTo>
                <a:cubicBezTo>
                  <a:pt x="287350" y="525534"/>
                  <a:pt x="289255" y="522677"/>
                  <a:pt x="291160" y="517914"/>
                </a:cubicBezTo>
                <a:cubicBezTo>
                  <a:pt x="293065" y="512199"/>
                  <a:pt x="293065" y="489339"/>
                  <a:pt x="312115" y="502674"/>
                </a:cubicBezTo>
                <a:cubicBezTo>
                  <a:pt x="315925" y="504579"/>
                  <a:pt x="318783" y="508389"/>
                  <a:pt x="320688" y="511247"/>
                </a:cubicBezTo>
                <a:cubicBezTo>
                  <a:pt x="335928" y="529344"/>
                  <a:pt x="337833" y="552204"/>
                  <a:pt x="336880" y="574112"/>
                </a:cubicBezTo>
                <a:cubicBezTo>
                  <a:pt x="335928" y="589352"/>
                  <a:pt x="326403" y="606497"/>
                  <a:pt x="332118" y="620784"/>
                </a:cubicBezTo>
                <a:cubicBezTo>
                  <a:pt x="336880" y="632214"/>
                  <a:pt x="356883" y="635072"/>
                  <a:pt x="368313" y="634119"/>
                </a:cubicBezTo>
                <a:cubicBezTo>
                  <a:pt x="381648" y="633167"/>
                  <a:pt x="397840" y="629357"/>
                  <a:pt x="397840" y="614117"/>
                </a:cubicBezTo>
                <a:cubicBezTo>
                  <a:pt x="397840" y="597924"/>
                  <a:pt x="391173" y="580779"/>
                  <a:pt x="388315" y="563634"/>
                </a:cubicBezTo>
                <a:cubicBezTo>
                  <a:pt x="384505" y="539822"/>
                  <a:pt x="380695" y="496959"/>
                  <a:pt x="419748" y="500769"/>
                </a:cubicBezTo>
                <a:cubicBezTo>
                  <a:pt x="419748" y="500769"/>
                  <a:pt x="419748" y="500769"/>
                  <a:pt x="419748" y="500769"/>
                </a:cubicBezTo>
                <a:cubicBezTo>
                  <a:pt x="429273" y="503627"/>
                  <a:pt x="437845" y="506484"/>
                  <a:pt x="441655" y="516009"/>
                </a:cubicBezTo>
                <a:cubicBezTo>
                  <a:pt x="442608" y="518867"/>
                  <a:pt x="445465" y="533154"/>
                  <a:pt x="450228" y="535059"/>
                </a:cubicBezTo>
                <a:cubicBezTo>
                  <a:pt x="451180" y="536012"/>
                  <a:pt x="452133" y="536012"/>
                  <a:pt x="453085" y="536012"/>
                </a:cubicBezTo>
                <a:cubicBezTo>
                  <a:pt x="457848" y="535059"/>
                  <a:pt x="461658" y="533154"/>
                  <a:pt x="465468" y="530297"/>
                </a:cubicBezTo>
                <a:cubicBezTo>
                  <a:pt x="466420" y="528392"/>
                  <a:pt x="468325" y="527439"/>
                  <a:pt x="469278" y="525534"/>
                </a:cubicBezTo>
                <a:cubicBezTo>
                  <a:pt x="470230" y="523629"/>
                  <a:pt x="470230" y="521724"/>
                  <a:pt x="471183" y="519819"/>
                </a:cubicBezTo>
                <a:cubicBezTo>
                  <a:pt x="471183" y="517914"/>
                  <a:pt x="470230" y="516962"/>
                  <a:pt x="469278" y="515057"/>
                </a:cubicBezTo>
                <a:cubicBezTo>
                  <a:pt x="467373" y="512199"/>
                  <a:pt x="464515" y="509342"/>
                  <a:pt x="462610" y="506484"/>
                </a:cubicBezTo>
                <a:cubicBezTo>
                  <a:pt x="462610" y="505532"/>
                  <a:pt x="462610" y="504579"/>
                  <a:pt x="463563" y="503627"/>
                </a:cubicBezTo>
                <a:cubicBezTo>
                  <a:pt x="466420" y="502674"/>
                  <a:pt x="468325" y="504579"/>
                  <a:pt x="470230" y="506484"/>
                </a:cubicBezTo>
                <a:cubicBezTo>
                  <a:pt x="470230" y="506484"/>
                  <a:pt x="470230" y="506484"/>
                  <a:pt x="470230" y="506484"/>
                </a:cubicBezTo>
                <a:cubicBezTo>
                  <a:pt x="472135" y="508389"/>
                  <a:pt x="474040" y="510294"/>
                  <a:pt x="474993" y="510294"/>
                </a:cubicBezTo>
                <a:cubicBezTo>
                  <a:pt x="480708" y="513152"/>
                  <a:pt x="486423" y="512199"/>
                  <a:pt x="493090" y="512199"/>
                </a:cubicBezTo>
                <a:cubicBezTo>
                  <a:pt x="503568" y="511247"/>
                  <a:pt x="514998" y="514104"/>
                  <a:pt x="521665" y="522677"/>
                </a:cubicBezTo>
                <a:cubicBezTo>
                  <a:pt x="526428" y="529344"/>
                  <a:pt x="526428" y="540774"/>
                  <a:pt x="531190" y="548394"/>
                </a:cubicBezTo>
                <a:cubicBezTo>
                  <a:pt x="532143" y="550299"/>
                  <a:pt x="536905" y="555062"/>
                  <a:pt x="541668" y="556967"/>
                </a:cubicBezTo>
                <a:cubicBezTo>
                  <a:pt x="545478" y="556967"/>
                  <a:pt x="550240" y="555062"/>
                  <a:pt x="551193" y="551252"/>
                </a:cubicBezTo>
                <a:cubicBezTo>
                  <a:pt x="551193" y="551252"/>
                  <a:pt x="551193" y="550299"/>
                  <a:pt x="551193" y="550299"/>
                </a:cubicBezTo>
                <a:cubicBezTo>
                  <a:pt x="551193" y="550299"/>
                  <a:pt x="551193" y="550299"/>
                  <a:pt x="551193" y="549347"/>
                </a:cubicBezTo>
                <a:cubicBezTo>
                  <a:pt x="551193" y="545537"/>
                  <a:pt x="548335" y="542679"/>
                  <a:pt x="547383" y="539822"/>
                </a:cubicBezTo>
                <a:cubicBezTo>
                  <a:pt x="547383" y="538869"/>
                  <a:pt x="546430" y="538869"/>
                  <a:pt x="546430" y="537917"/>
                </a:cubicBezTo>
                <a:cubicBezTo>
                  <a:pt x="544525" y="535059"/>
                  <a:pt x="542620" y="532202"/>
                  <a:pt x="543573" y="529344"/>
                </a:cubicBezTo>
                <a:cubicBezTo>
                  <a:pt x="543573" y="527439"/>
                  <a:pt x="545478" y="525534"/>
                  <a:pt x="548335" y="525534"/>
                </a:cubicBezTo>
                <a:cubicBezTo>
                  <a:pt x="550240" y="525534"/>
                  <a:pt x="552145" y="526487"/>
                  <a:pt x="554050" y="528392"/>
                </a:cubicBezTo>
                <a:cubicBezTo>
                  <a:pt x="556908" y="530297"/>
                  <a:pt x="559765" y="532202"/>
                  <a:pt x="562623" y="533154"/>
                </a:cubicBezTo>
                <a:cubicBezTo>
                  <a:pt x="562623" y="533154"/>
                  <a:pt x="563575" y="533154"/>
                  <a:pt x="563575" y="533154"/>
                </a:cubicBezTo>
                <a:cubicBezTo>
                  <a:pt x="567385" y="536012"/>
                  <a:pt x="571195" y="537917"/>
                  <a:pt x="575958" y="538869"/>
                </a:cubicBezTo>
                <a:cubicBezTo>
                  <a:pt x="587388" y="540774"/>
                  <a:pt x="597865" y="545537"/>
                  <a:pt x="609295" y="547442"/>
                </a:cubicBezTo>
                <a:cubicBezTo>
                  <a:pt x="620725" y="550299"/>
                  <a:pt x="626440" y="553157"/>
                  <a:pt x="631203" y="563634"/>
                </a:cubicBezTo>
                <a:cubicBezTo>
                  <a:pt x="634060" y="569349"/>
                  <a:pt x="638823" y="575064"/>
                  <a:pt x="644538" y="578874"/>
                </a:cubicBezTo>
                <a:cubicBezTo>
                  <a:pt x="650253" y="582684"/>
                  <a:pt x="663588" y="581732"/>
                  <a:pt x="665493" y="574112"/>
                </a:cubicBezTo>
                <a:cubicBezTo>
                  <a:pt x="667398" y="568397"/>
                  <a:pt x="666445" y="564587"/>
                  <a:pt x="662635" y="558872"/>
                </a:cubicBezTo>
                <a:cubicBezTo>
                  <a:pt x="659778" y="555062"/>
                  <a:pt x="651205" y="551252"/>
                  <a:pt x="646443" y="546489"/>
                </a:cubicBezTo>
                <a:cubicBezTo>
                  <a:pt x="644538" y="538869"/>
                  <a:pt x="678828" y="536012"/>
                  <a:pt x="684543" y="534107"/>
                </a:cubicBezTo>
                <a:cubicBezTo>
                  <a:pt x="690258" y="532202"/>
                  <a:pt x="695020" y="526487"/>
                  <a:pt x="691210" y="520772"/>
                </a:cubicBezTo>
                <a:cubicBezTo>
                  <a:pt x="686448" y="513152"/>
                  <a:pt x="676923" y="514104"/>
                  <a:pt x="669303" y="515057"/>
                </a:cubicBezTo>
                <a:cubicBezTo>
                  <a:pt x="664540" y="516009"/>
                  <a:pt x="658825" y="517914"/>
                  <a:pt x="655015" y="520772"/>
                </a:cubicBezTo>
                <a:cubicBezTo>
                  <a:pt x="651205" y="522677"/>
                  <a:pt x="647395" y="525534"/>
                  <a:pt x="643585" y="527439"/>
                </a:cubicBezTo>
                <a:cubicBezTo>
                  <a:pt x="636918" y="530297"/>
                  <a:pt x="631203" y="529344"/>
                  <a:pt x="624535" y="527439"/>
                </a:cubicBezTo>
                <a:cubicBezTo>
                  <a:pt x="619773" y="526487"/>
                  <a:pt x="615010" y="526487"/>
                  <a:pt x="610248" y="525534"/>
                </a:cubicBezTo>
                <a:cubicBezTo>
                  <a:pt x="606438" y="524582"/>
                  <a:pt x="599770" y="523629"/>
                  <a:pt x="601675" y="518867"/>
                </a:cubicBezTo>
                <a:cubicBezTo>
                  <a:pt x="602628" y="515057"/>
                  <a:pt x="610248" y="515057"/>
                  <a:pt x="614058" y="515057"/>
                </a:cubicBezTo>
                <a:cubicBezTo>
                  <a:pt x="619773" y="515057"/>
                  <a:pt x="629298" y="515057"/>
                  <a:pt x="632155" y="509342"/>
                </a:cubicBezTo>
                <a:cubicBezTo>
                  <a:pt x="632155" y="507437"/>
                  <a:pt x="630250" y="505532"/>
                  <a:pt x="628345" y="503627"/>
                </a:cubicBezTo>
                <a:cubicBezTo>
                  <a:pt x="622630" y="499817"/>
                  <a:pt x="610248" y="503627"/>
                  <a:pt x="604533" y="505532"/>
                </a:cubicBezTo>
                <a:cubicBezTo>
                  <a:pt x="596913" y="508389"/>
                  <a:pt x="591198" y="511247"/>
                  <a:pt x="583578" y="509342"/>
                </a:cubicBezTo>
                <a:cubicBezTo>
                  <a:pt x="575958" y="507437"/>
                  <a:pt x="568338" y="504579"/>
                  <a:pt x="560718" y="501722"/>
                </a:cubicBezTo>
                <a:cubicBezTo>
                  <a:pt x="552145" y="497912"/>
                  <a:pt x="549288" y="492197"/>
                  <a:pt x="558813" y="487434"/>
                </a:cubicBezTo>
                <a:cubicBezTo>
                  <a:pt x="562623" y="485529"/>
                  <a:pt x="566433" y="485529"/>
                  <a:pt x="570243" y="484577"/>
                </a:cubicBezTo>
                <a:cubicBezTo>
                  <a:pt x="573100" y="483624"/>
                  <a:pt x="576910" y="483624"/>
                  <a:pt x="578815" y="480767"/>
                </a:cubicBezTo>
                <a:cubicBezTo>
                  <a:pt x="583578" y="476004"/>
                  <a:pt x="575958" y="471242"/>
                  <a:pt x="571195" y="471242"/>
                </a:cubicBezTo>
                <a:cubicBezTo>
                  <a:pt x="562623" y="469337"/>
                  <a:pt x="553098" y="474099"/>
                  <a:pt x="546430" y="478862"/>
                </a:cubicBezTo>
                <a:cubicBezTo>
                  <a:pt x="536905" y="485529"/>
                  <a:pt x="531190" y="490292"/>
                  <a:pt x="518808" y="490292"/>
                </a:cubicBezTo>
                <a:cubicBezTo>
                  <a:pt x="509283" y="490292"/>
                  <a:pt x="498805" y="487434"/>
                  <a:pt x="489280" y="485529"/>
                </a:cubicBezTo>
                <a:cubicBezTo>
                  <a:pt x="477850" y="482672"/>
                  <a:pt x="467373" y="478862"/>
                  <a:pt x="456895" y="474099"/>
                </a:cubicBezTo>
                <a:cubicBezTo>
                  <a:pt x="456895" y="474099"/>
                  <a:pt x="456895" y="474099"/>
                  <a:pt x="456895" y="474099"/>
                </a:cubicBezTo>
                <a:cubicBezTo>
                  <a:pt x="454990" y="473147"/>
                  <a:pt x="454038" y="472194"/>
                  <a:pt x="453085" y="471242"/>
                </a:cubicBezTo>
                <a:cubicBezTo>
                  <a:pt x="452133" y="470289"/>
                  <a:pt x="451180" y="467432"/>
                  <a:pt x="452133" y="466479"/>
                </a:cubicBezTo>
                <a:cubicBezTo>
                  <a:pt x="453085" y="465527"/>
                  <a:pt x="453085" y="464574"/>
                  <a:pt x="454038" y="464574"/>
                </a:cubicBezTo>
                <a:cubicBezTo>
                  <a:pt x="454038" y="464574"/>
                  <a:pt x="454038" y="464574"/>
                  <a:pt x="454038" y="464574"/>
                </a:cubicBezTo>
                <a:cubicBezTo>
                  <a:pt x="456895" y="463622"/>
                  <a:pt x="460705" y="462669"/>
                  <a:pt x="463563" y="461717"/>
                </a:cubicBezTo>
                <a:cubicBezTo>
                  <a:pt x="468325" y="460764"/>
                  <a:pt x="473088" y="460764"/>
                  <a:pt x="476898" y="459812"/>
                </a:cubicBezTo>
                <a:cubicBezTo>
                  <a:pt x="484518" y="459812"/>
                  <a:pt x="493090" y="457907"/>
                  <a:pt x="500710" y="456002"/>
                </a:cubicBezTo>
                <a:cubicBezTo>
                  <a:pt x="514998" y="453144"/>
                  <a:pt x="528333" y="451239"/>
                  <a:pt x="542620" y="450287"/>
                </a:cubicBezTo>
                <a:cubicBezTo>
                  <a:pt x="549288" y="449334"/>
                  <a:pt x="555955" y="449334"/>
                  <a:pt x="562623" y="447429"/>
                </a:cubicBezTo>
                <a:cubicBezTo>
                  <a:pt x="575005" y="443619"/>
                  <a:pt x="584530" y="451239"/>
                  <a:pt x="593103" y="456954"/>
                </a:cubicBezTo>
                <a:cubicBezTo>
                  <a:pt x="596913" y="458859"/>
                  <a:pt x="604533" y="463622"/>
                  <a:pt x="608343" y="468384"/>
                </a:cubicBezTo>
                <a:cubicBezTo>
                  <a:pt x="611200" y="476957"/>
                  <a:pt x="605485" y="487434"/>
                  <a:pt x="614058" y="495054"/>
                </a:cubicBezTo>
                <a:cubicBezTo>
                  <a:pt x="618820" y="498864"/>
                  <a:pt x="627393" y="502674"/>
                  <a:pt x="631203" y="496007"/>
                </a:cubicBezTo>
                <a:cubicBezTo>
                  <a:pt x="633108" y="493149"/>
                  <a:pt x="633108" y="490292"/>
                  <a:pt x="633108" y="487434"/>
                </a:cubicBezTo>
                <a:cubicBezTo>
                  <a:pt x="633108" y="484577"/>
                  <a:pt x="631203" y="480767"/>
                  <a:pt x="631203" y="477909"/>
                </a:cubicBezTo>
                <a:cubicBezTo>
                  <a:pt x="629298" y="472194"/>
                  <a:pt x="635965" y="474099"/>
                  <a:pt x="639775" y="475052"/>
                </a:cubicBezTo>
                <a:cubicBezTo>
                  <a:pt x="640728" y="475052"/>
                  <a:pt x="641680" y="475052"/>
                  <a:pt x="642633" y="474099"/>
                </a:cubicBezTo>
                <a:cubicBezTo>
                  <a:pt x="648348" y="472194"/>
                  <a:pt x="653110" y="472194"/>
                  <a:pt x="658825" y="475052"/>
                </a:cubicBezTo>
                <a:cubicBezTo>
                  <a:pt x="664540" y="478862"/>
                  <a:pt x="668350" y="481719"/>
                  <a:pt x="675970" y="484577"/>
                </a:cubicBezTo>
                <a:cubicBezTo>
                  <a:pt x="683590" y="487434"/>
                  <a:pt x="693115" y="485529"/>
                  <a:pt x="698830" y="480767"/>
                </a:cubicBezTo>
                <a:cubicBezTo>
                  <a:pt x="703593" y="476004"/>
                  <a:pt x="704545" y="463622"/>
                  <a:pt x="698830" y="459812"/>
                </a:cubicBezTo>
                <a:cubicBezTo>
                  <a:pt x="685495" y="450287"/>
                  <a:pt x="670255" y="461717"/>
                  <a:pt x="655015" y="456954"/>
                </a:cubicBezTo>
                <a:cubicBezTo>
                  <a:pt x="649300" y="455049"/>
                  <a:pt x="645490" y="452192"/>
                  <a:pt x="639775" y="451239"/>
                </a:cubicBezTo>
                <a:cubicBezTo>
                  <a:pt x="634060" y="451239"/>
                  <a:pt x="622630" y="444572"/>
                  <a:pt x="618820" y="439809"/>
                </a:cubicBezTo>
                <a:cubicBezTo>
                  <a:pt x="617868" y="435999"/>
                  <a:pt x="631203" y="433142"/>
                  <a:pt x="632155" y="433142"/>
                </a:cubicBezTo>
                <a:cubicBezTo>
                  <a:pt x="638823" y="432189"/>
                  <a:pt x="644538" y="431237"/>
                  <a:pt x="651205" y="429332"/>
                </a:cubicBezTo>
                <a:cubicBezTo>
                  <a:pt x="662635" y="426474"/>
                  <a:pt x="675018" y="421712"/>
                  <a:pt x="686448" y="420759"/>
                </a:cubicBezTo>
                <a:cubicBezTo>
                  <a:pt x="699783" y="418854"/>
                  <a:pt x="715023" y="421712"/>
                  <a:pt x="720738" y="435047"/>
                </a:cubicBezTo>
                <a:cubicBezTo>
                  <a:pt x="723595" y="440762"/>
                  <a:pt x="729310" y="443619"/>
                  <a:pt x="735978" y="442667"/>
                </a:cubicBezTo>
                <a:cubicBezTo>
                  <a:pt x="749313" y="440762"/>
                  <a:pt x="743598" y="421712"/>
                  <a:pt x="737883" y="415997"/>
                </a:cubicBezTo>
                <a:cubicBezTo>
                  <a:pt x="734073" y="412187"/>
                  <a:pt x="731215" y="409329"/>
                  <a:pt x="727405" y="406472"/>
                </a:cubicBezTo>
                <a:cubicBezTo>
                  <a:pt x="722643" y="403614"/>
                  <a:pt x="708355" y="402662"/>
                  <a:pt x="717880" y="391232"/>
                </a:cubicBezTo>
                <a:cubicBezTo>
                  <a:pt x="724548" y="383612"/>
                  <a:pt x="736930" y="378849"/>
                  <a:pt x="746455" y="385517"/>
                </a:cubicBezTo>
                <a:cubicBezTo>
                  <a:pt x="750265" y="388374"/>
                  <a:pt x="753123" y="391232"/>
                  <a:pt x="757885" y="393137"/>
                </a:cubicBezTo>
                <a:cubicBezTo>
                  <a:pt x="760743" y="394089"/>
                  <a:pt x="767410" y="391232"/>
                  <a:pt x="768363" y="388374"/>
                </a:cubicBezTo>
                <a:cubicBezTo>
                  <a:pt x="777888" y="387422"/>
                  <a:pt x="775983" y="381707"/>
                  <a:pt x="772173" y="3759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9"/>
          <p:cNvSpPr/>
          <p:nvPr/>
        </p:nvSpPr>
        <p:spPr>
          <a:xfrm rot="-2549757">
            <a:off x="1168802" y="5903136"/>
            <a:ext cx="646253" cy="646171"/>
          </a:xfrm>
          <a:custGeom>
            <a:rect b="b" l="l" r="r" t="t"/>
            <a:pathLst>
              <a:path extrusionOk="0" h="1148351" w="1064801">
                <a:moveTo>
                  <a:pt x="4270" y="445876"/>
                </a:moveTo>
                <a:cubicBezTo>
                  <a:pt x="44730" y="328779"/>
                  <a:pt x="258444" y="464557"/>
                  <a:pt x="347358" y="390333"/>
                </a:cubicBezTo>
                <a:cubicBezTo>
                  <a:pt x="436272" y="316109"/>
                  <a:pt x="408455" y="-15039"/>
                  <a:pt x="537757" y="531"/>
                </a:cubicBezTo>
                <a:cubicBezTo>
                  <a:pt x="667059" y="16101"/>
                  <a:pt x="576629" y="315828"/>
                  <a:pt x="664467" y="390333"/>
                </a:cubicBezTo>
                <a:cubicBezTo>
                  <a:pt x="752305" y="464838"/>
                  <a:pt x="1062602" y="325730"/>
                  <a:pt x="1064788" y="447564"/>
                </a:cubicBezTo>
                <a:cubicBezTo>
                  <a:pt x="1066974" y="569398"/>
                  <a:pt x="795141" y="591914"/>
                  <a:pt x="762459" y="707441"/>
                </a:cubicBezTo>
                <a:cubicBezTo>
                  <a:pt x="729777" y="822968"/>
                  <a:pt x="965040" y="1083233"/>
                  <a:pt x="868696" y="1140726"/>
                </a:cubicBezTo>
                <a:cubicBezTo>
                  <a:pt x="772352" y="1198219"/>
                  <a:pt x="624223" y="912029"/>
                  <a:pt x="505913" y="903425"/>
                </a:cubicBezTo>
                <a:cubicBezTo>
                  <a:pt x="387603" y="894821"/>
                  <a:pt x="269630" y="1148700"/>
                  <a:pt x="158838" y="1089103"/>
                </a:cubicBezTo>
                <a:cubicBezTo>
                  <a:pt x="48046" y="1029506"/>
                  <a:pt x="275127" y="814646"/>
                  <a:pt x="249366" y="707441"/>
                </a:cubicBezTo>
                <a:cubicBezTo>
                  <a:pt x="223605" y="600237"/>
                  <a:pt x="-36190" y="562973"/>
                  <a:pt x="4270" y="445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9"/>
          <p:cNvSpPr/>
          <p:nvPr/>
        </p:nvSpPr>
        <p:spPr>
          <a:xfrm rot="-4715850">
            <a:off x="9583276" y="5993193"/>
            <a:ext cx="646313" cy="644670"/>
          </a:xfrm>
          <a:custGeom>
            <a:rect b="b" l="l" r="r" t="t"/>
            <a:pathLst>
              <a:path extrusionOk="0" h="1148351" w="1064801">
                <a:moveTo>
                  <a:pt x="4270" y="445876"/>
                </a:moveTo>
                <a:cubicBezTo>
                  <a:pt x="44730" y="328779"/>
                  <a:pt x="258444" y="464557"/>
                  <a:pt x="347358" y="390333"/>
                </a:cubicBezTo>
                <a:cubicBezTo>
                  <a:pt x="436272" y="316109"/>
                  <a:pt x="408455" y="-15039"/>
                  <a:pt x="537757" y="531"/>
                </a:cubicBezTo>
                <a:cubicBezTo>
                  <a:pt x="667059" y="16101"/>
                  <a:pt x="576629" y="315828"/>
                  <a:pt x="664467" y="390333"/>
                </a:cubicBezTo>
                <a:cubicBezTo>
                  <a:pt x="752305" y="464838"/>
                  <a:pt x="1062602" y="325730"/>
                  <a:pt x="1064788" y="447564"/>
                </a:cubicBezTo>
                <a:cubicBezTo>
                  <a:pt x="1066974" y="569398"/>
                  <a:pt x="795141" y="591914"/>
                  <a:pt x="762459" y="707441"/>
                </a:cubicBezTo>
                <a:cubicBezTo>
                  <a:pt x="729777" y="822968"/>
                  <a:pt x="965040" y="1083233"/>
                  <a:pt x="868696" y="1140726"/>
                </a:cubicBezTo>
                <a:cubicBezTo>
                  <a:pt x="772352" y="1198219"/>
                  <a:pt x="624223" y="912029"/>
                  <a:pt x="505913" y="903425"/>
                </a:cubicBezTo>
                <a:cubicBezTo>
                  <a:pt x="387603" y="894821"/>
                  <a:pt x="269630" y="1148700"/>
                  <a:pt x="158838" y="1089103"/>
                </a:cubicBezTo>
                <a:cubicBezTo>
                  <a:pt x="48046" y="1029506"/>
                  <a:pt x="275127" y="814646"/>
                  <a:pt x="249366" y="707441"/>
                </a:cubicBezTo>
                <a:cubicBezTo>
                  <a:pt x="223605" y="600237"/>
                  <a:pt x="-36190" y="562973"/>
                  <a:pt x="4270" y="445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oogle Shape;26;p19"/>
          <p:cNvGrpSpPr/>
          <p:nvPr/>
        </p:nvGrpSpPr>
        <p:grpSpPr>
          <a:xfrm>
            <a:off x="7520790" y="171805"/>
            <a:ext cx="4679391" cy="2665258"/>
            <a:chOff x="1141049" y="1653396"/>
            <a:chExt cx="3645237" cy="2076231"/>
          </a:xfrm>
        </p:grpSpPr>
        <p:sp>
          <p:nvSpPr>
            <p:cNvPr id="27" name="Google Shape;27;p19"/>
            <p:cNvSpPr/>
            <p:nvPr/>
          </p:nvSpPr>
          <p:spPr>
            <a:xfrm>
              <a:off x="1170795" y="2869194"/>
              <a:ext cx="1168740" cy="571714"/>
            </a:xfrm>
            <a:custGeom>
              <a:rect b="b" l="l" r="r" t="t"/>
              <a:pathLst>
                <a:path extrusionOk="0" h="510459" w="1168740">
                  <a:moveTo>
                    <a:pt x="12286" y="4863"/>
                  </a:moveTo>
                  <a:cubicBezTo>
                    <a:pt x="93299" y="-33996"/>
                    <a:pt x="404989" y="173034"/>
                    <a:pt x="949054" y="165012"/>
                  </a:cubicBezTo>
                  <a:cubicBezTo>
                    <a:pt x="1157186" y="161943"/>
                    <a:pt x="1168740" y="394841"/>
                    <a:pt x="1168740" y="476501"/>
                  </a:cubicBezTo>
                  <a:cubicBezTo>
                    <a:pt x="1168740" y="558161"/>
                    <a:pt x="655720" y="476772"/>
                    <a:pt x="462978" y="398166"/>
                  </a:cubicBezTo>
                  <a:cubicBezTo>
                    <a:pt x="270236" y="319560"/>
                    <a:pt x="-68727" y="43722"/>
                    <a:pt x="12286" y="48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90500" sx="94000" rotWithShape="0" algn="ctr" dir="5400000" dist="38100" sy="94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9"/>
            <p:cNvSpPr/>
            <p:nvPr/>
          </p:nvSpPr>
          <p:spPr>
            <a:xfrm>
              <a:off x="2599604" y="2437656"/>
              <a:ext cx="1323545" cy="952544"/>
            </a:xfrm>
            <a:custGeom>
              <a:rect b="b" l="l" r="r" t="t"/>
              <a:pathLst>
                <a:path extrusionOk="0" h="888153" w="1219857">
                  <a:moveTo>
                    <a:pt x="102336" y="873170"/>
                  </a:moveTo>
                  <a:cubicBezTo>
                    <a:pt x="1271" y="838173"/>
                    <a:pt x="-29210" y="584582"/>
                    <a:pt x="30146" y="533247"/>
                  </a:cubicBezTo>
                  <a:cubicBezTo>
                    <a:pt x="169712" y="505976"/>
                    <a:pt x="322915" y="551375"/>
                    <a:pt x="521035" y="462845"/>
                  </a:cubicBezTo>
                  <a:cubicBezTo>
                    <a:pt x="719155" y="374315"/>
                    <a:pt x="1189188" y="-32421"/>
                    <a:pt x="1218866" y="2069"/>
                  </a:cubicBezTo>
                  <a:cubicBezTo>
                    <a:pt x="1242929" y="36559"/>
                    <a:pt x="822627" y="598046"/>
                    <a:pt x="636539" y="743229"/>
                  </a:cubicBezTo>
                  <a:cubicBezTo>
                    <a:pt x="450451" y="888413"/>
                    <a:pt x="203402" y="908167"/>
                    <a:pt x="102336" y="8731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90500" sx="94000" rotWithShape="0" algn="ctr" dir="5400000" dist="38100" sy="94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9"/>
            <p:cNvSpPr/>
            <p:nvPr/>
          </p:nvSpPr>
          <p:spPr>
            <a:xfrm>
              <a:off x="1141049" y="1653396"/>
              <a:ext cx="3645237" cy="2076231"/>
            </a:xfrm>
            <a:custGeom>
              <a:rect b="b" l="l" r="r" t="t"/>
              <a:pathLst>
                <a:path extrusionOk="0" h="2076231" w="3645237">
                  <a:moveTo>
                    <a:pt x="3252261" y="0"/>
                  </a:moveTo>
                  <a:cubicBezTo>
                    <a:pt x="3198520" y="188090"/>
                    <a:pt x="3316423" y="395253"/>
                    <a:pt x="3091040" y="564273"/>
                  </a:cubicBezTo>
                  <a:cubicBezTo>
                    <a:pt x="3320272" y="621258"/>
                    <a:pt x="3505004" y="595598"/>
                    <a:pt x="3645237" y="906868"/>
                  </a:cubicBezTo>
                  <a:cubicBezTo>
                    <a:pt x="3250477" y="915255"/>
                    <a:pt x="3171707" y="640740"/>
                    <a:pt x="2931375" y="741323"/>
                  </a:cubicBezTo>
                  <a:cubicBezTo>
                    <a:pt x="2871292" y="766468"/>
                    <a:pt x="2815155" y="820085"/>
                    <a:pt x="2759893" y="888122"/>
                  </a:cubicBezTo>
                  <a:cubicBezTo>
                    <a:pt x="2517823" y="1043045"/>
                    <a:pt x="2372006" y="1274969"/>
                    <a:pt x="2033684" y="1352890"/>
                  </a:cubicBezTo>
                  <a:cubicBezTo>
                    <a:pt x="1695362" y="1430811"/>
                    <a:pt x="1595537" y="1360096"/>
                    <a:pt x="1571672" y="1473205"/>
                  </a:cubicBezTo>
                  <a:cubicBezTo>
                    <a:pt x="1441930" y="1706630"/>
                    <a:pt x="1950239" y="1970219"/>
                    <a:pt x="1890492" y="2031546"/>
                  </a:cubicBezTo>
                  <a:cubicBezTo>
                    <a:pt x="1657195" y="2158280"/>
                    <a:pt x="1320766" y="1992340"/>
                    <a:pt x="1222818" y="1821915"/>
                  </a:cubicBezTo>
                  <a:cubicBezTo>
                    <a:pt x="1124870" y="1651490"/>
                    <a:pt x="1162324" y="1550394"/>
                    <a:pt x="962662" y="1459834"/>
                  </a:cubicBezTo>
                  <a:cubicBezTo>
                    <a:pt x="763000" y="1369274"/>
                    <a:pt x="274024" y="1572591"/>
                    <a:pt x="24844" y="1278554"/>
                  </a:cubicBezTo>
                  <a:cubicBezTo>
                    <a:pt x="-70657" y="1165860"/>
                    <a:pt x="122795" y="879936"/>
                    <a:pt x="372556" y="798542"/>
                  </a:cubicBezTo>
                  <a:cubicBezTo>
                    <a:pt x="622317" y="717148"/>
                    <a:pt x="980345" y="825947"/>
                    <a:pt x="1240612" y="705341"/>
                  </a:cubicBezTo>
                  <a:cubicBezTo>
                    <a:pt x="1500879" y="584735"/>
                    <a:pt x="1227997" y="382710"/>
                    <a:pt x="1934160" y="74908"/>
                  </a:cubicBezTo>
                  <a:cubicBezTo>
                    <a:pt x="1743932" y="432882"/>
                    <a:pt x="1714007" y="553406"/>
                    <a:pt x="1777707" y="638872"/>
                  </a:cubicBezTo>
                  <a:cubicBezTo>
                    <a:pt x="1912742" y="820048"/>
                    <a:pt x="2633679" y="549837"/>
                    <a:pt x="2879438" y="443358"/>
                  </a:cubicBezTo>
                  <a:cubicBezTo>
                    <a:pt x="3125197" y="336879"/>
                    <a:pt x="2994488" y="77858"/>
                    <a:pt x="32522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90500" sx="94000" rotWithShape="0" algn="ctr" dir="5400000" dist="38100" sy="94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9"/>
            <p:cNvSpPr/>
            <p:nvPr/>
          </p:nvSpPr>
          <p:spPr>
            <a:xfrm>
              <a:off x="1544226" y="2679315"/>
              <a:ext cx="516300" cy="2958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31;p19"/>
          <p:cNvSpPr/>
          <p:nvPr/>
        </p:nvSpPr>
        <p:spPr>
          <a:xfrm>
            <a:off x="11000399" y="3909961"/>
            <a:ext cx="902716" cy="734571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9"/>
          <p:cNvSpPr/>
          <p:nvPr/>
        </p:nvSpPr>
        <p:spPr>
          <a:xfrm>
            <a:off x="10286126" y="4367568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9"/>
          <p:cNvSpPr/>
          <p:nvPr/>
        </p:nvSpPr>
        <p:spPr>
          <a:xfrm>
            <a:off x="10627354" y="3931406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9"/>
          <p:cNvSpPr/>
          <p:nvPr/>
        </p:nvSpPr>
        <p:spPr>
          <a:xfrm>
            <a:off x="10736776" y="3253293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9"/>
          <p:cNvSpPr txBox="1"/>
          <p:nvPr/>
        </p:nvSpPr>
        <p:spPr>
          <a:xfrm flipH="1" rot="5400000">
            <a:off x="-694550" y="617850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ar-OM" sz="1300" u="none" cap="none" strike="noStrike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300" u="none" cap="none" strike="noStrike">
              <a:solidFill>
                <a:schemeClr val="accent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itle and text">
  <p:cSld name="TITLE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/>
          <p:nvPr/>
        </p:nvSpPr>
        <p:spPr>
          <a:xfrm flipH="1">
            <a:off x="1481251" y="3939843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0"/>
          <p:cNvSpPr/>
          <p:nvPr/>
        </p:nvSpPr>
        <p:spPr>
          <a:xfrm>
            <a:off x="9945029" y="4009806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0"/>
          <p:cNvSpPr/>
          <p:nvPr/>
        </p:nvSpPr>
        <p:spPr>
          <a:xfrm>
            <a:off x="11186213" y="2281962"/>
            <a:ext cx="842091" cy="3862332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0"/>
          <p:cNvSpPr/>
          <p:nvPr/>
        </p:nvSpPr>
        <p:spPr>
          <a:xfrm>
            <a:off x="10614951" y="4555905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0"/>
          <p:cNvSpPr/>
          <p:nvPr/>
        </p:nvSpPr>
        <p:spPr>
          <a:xfrm>
            <a:off x="62925" y="962534"/>
            <a:ext cx="842091" cy="5491753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0"/>
          <p:cNvSpPr txBox="1"/>
          <p:nvPr>
            <p:ph idx="1" type="subTitle"/>
          </p:nvPr>
        </p:nvSpPr>
        <p:spPr>
          <a:xfrm>
            <a:off x="1736313" y="1313400"/>
            <a:ext cx="69588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44" name="Google Shape;44;p20"/>
          <p:cNvSpPr txBox="1"/>
          <p:nvPr>
            <p:ph type="title"/>
          </p:nvPr>
        </p:nvSpPr>
        <p:spPr>
          <a:xfrm>
            <a:off x="1736313" y="489700"/>
            <a:ext cx="69588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2" type="body"/>
          </p:nvPr>
        </p:nvSpPr>
        <p:spPr>
          <a:xfrm>
            <a:off x="1736313" y="2060175"/>
            <a:ext cx="6958800" cy="4305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6" name="Google Shape;46;p20"/>
          <p:cNvSpPr/>
          <p:nvPr/>
        </p:nvSpPr>
        <p:spPr>
          <a:xfrm flipH="1">
            <a:off x="4" y="4828224"/>
            <a:ext cx="12200021" cy="202895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0"/>
          <p:cNvSpPr/>
          <p:nvPr/>
        </p:nvSpPr>
        <p:spPr>
          <a:xfrm>
            <a:off x="1031875" y="2508274"/>
            <a:ext cx="842091" cy="3862332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0"/>
          <p:cNvSpPr/>
          <p:nvPr/>
        </p:nvSpPr>
        <p:spPr>
          <a:xfrm>
            <a:off x="0" y="5099901"/>
            <a:ext cx="12200021" cy="176431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0"/>
          <p:cNvSpPr/>
          <p:nvPr/>
        </p:nvSpPr>
        <p:spPr>
          <a:xfrm flipH="1">
            <a:off x="520125" y="1114934"/>
            <a:ext cx="842091" cy="5491753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0"/>
          <p:cNvSpPr/>
          <p:nvPr/>
        </p:nvSpPr>
        <p:spPr>
          <a:xfrm flipH="1">
            <a:off x="4" y="5420551"/>
            <a:ext cx="12200021" cy="1440854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0"/>
          <p:cNvSpPr/>
          <p:nvPr/>
        </p:nvSpPr>
        <p:spPr>
          <a:xfrm>
            <a:off x="139125" y="3450350"/>
            <a:ext cx="1055788" cy="2849811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0"/>
          <p:cNvSpPr/>
          <p:nvPr/>
        </p:nvSpPr>
        <p:spPr>
          <a:xfrm>
            <a:off x="9992413" y="2668174"/>
            <a:ext cx="842091" cy="3862332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0"/>
          <p:cNvSpPr/>
          <p:nvPr/>
        </p:nvSpPr>
        <p:spPr>
          <a:xfrm>
            <a:off x="0" y="5717406"/>
            <a:ext cx="12200021" cy="113945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0"/>
          <p:cNvSpPr/>
          <p:nvPr/>
        </p:nvSpPr>
        <p:spPr>
          <a:xfrm flipH="1">
            <a:off x="0" y="6054290"/>
            <a:ext cx="12200021" cy="80129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0"/>
          <p:cNvSpPr/>
          <p:nvPr/>
        </p:nvSpPr>
        <p:spPr>
          <a:xfrm>
            <a:off x="62933" y="4828235"/>
            <a:ext cx="2049712" cy="1899603"/>
          </a:xfrm>
          <a:custGeom>
            <a:rect b="b" l="l" r="r" t="t"/>
            <a:pathLst>
              <a:path extrusionOk="0" h="1899603" w="2049712">
                <a:moveTo>
                  <a:pt x="1137101" y="1406149"/>
                </a:moveTo>
                <a:cubicBezTo>
                  <a:pt x="1178019" y="1408486"/>
                  <a:pt x="1215429" y="1443557"/>
                  <a:pt x="1206076" y="1509024"/>
                </a:cubicBezTo>
                <a:cubicBezTo>
                  <a:pt x="1187371" y="1621254"/>
                  <a:pt x="1075142" y="1611906"/>
                  <a:pt x="1187371" y="1686726"/>
                </a:cubicBezTo>
                <a:cubicBezTo>
                  <a:pt x="1215424" y="1705431"/>
                  <a:pt x="1271539" y="1883123"/>
                  <a:pt x="1280896" y="1883123"/>
                </a:cubicBezTo>
                <a:cubicBezTo>
                  <a:pt x="1308949" y="1873776"/>
                  <a:pt x="1374421" y="1705431"/>
                  <a:pt x="1355716" y="1668021"/>
                </a:cubicBezTo>
                <a:cubicBezTo>
                  <a:pt x="1327654" y="1611906"/>
                  <a:pt x="1224781" y="1546434"/>
                  <a:pt x="1308949" y="1480971"/>
                </a:cubicBezTo>
                <a:cubicBezTo>
                  <a:pt x="1524061" y="1303269"/>
                  <a:pt x="1477293" y="1892481"/>
                  <a:pt x="1458588" y="1892481"/>
                </a:cubicBezTo>
                <a:cubicBezTo>
                  <a:pt x="1495998" y="1901828"/>
                  <a:pt x="1505356" y="1789598"/>
                  <a:pt x="1552113" y="1789598"/>
                </a:cubicBezTo>
                <a:cubicBezTo>
                  <a:pt x="1608228" y="1789598"/>
                  <a:pt x="1610568" y="1834024"/>
                  <a:pt x="1596540" y="1881956"/>
                </a:cubicBezTo>
                <a:lnTo>
                  <a:pt x="1589259" y="1899603"/>
                </a:lnTo>
                <a:lnTo>
                  <a:pt x="985988" y="1899603"/>
                </a:lnTo>
                <a:lnTo>
                  <a:pt x="974162" y="1862957"/>
                </a:lnTo>
                <a:cubicBezTo>
                  <a:pt x="966417" y="1849220"/>
                  <a:pt x="955897" y="1836361"/>
                  <a:pt x="944207" y="1827008"/>
                </a:cubicBezTo>
                <a:cubicBezTo>
                  <a:pt x="850682" y="1742841"/>
                  <a:pt x="766505" y="1686726"/>
                  <a:pt x="878735" y="1546434"/>
                </a:cubicBezTo>
                <a:cubicBezTo>
                  <a:pt x="925502" y="1490319"/>
                  <a:pt x="1047079" y="1537086"/>
                  <a:pt x="1047079" y="1499676"/>
                </a:cubicBezTo>
                <a:cubicBezTo>
                  <a:pt x="1051758" y="1434209"/>
                  <a:pt x="1096184" y="1403812"/>
                  <a:pt x="1137101" y="1406149"/>
                </a:cubicBezTo>
                <a:close/>
                <a:moveTo>
                  <a:pt x="2049712" y="1220521"/>
                </a:moveTo>
                <a:lnTo>
                  <a:pt x="2049712" y="1255997"/>
                </a:lnTo>
                <a:lnTo>
                  <a:pt x="2047800" y="1247155"/>
                </a:lnTo>
                <a:close/>
                <a:moveTo>
                  <a:pt x="164147" y="331198"/>
                </a:moveTo>
                <a:cubicBezTo>
                  <a:pt x="177299" y="331782"/>
                  <a:pt x="191328" y="342303"/>
                  <a:pt x="205356" y="368021"/>
                </a:cubicBezTo>
                <a:cubicBezTo>
                  <a:pt x="214713" y="386726"/>
                  <a:pt x="186651" y="695363"/>
                  <a:pt x="242766" y="667301"/>
                </a:cubicBezTo>
                <a:cubicBezTo>
                  <a:pt x="252123" y="667301"/>
                  <a:pt x="214713" y="386726"/>
                  <a:pt x="317586" y="536366"/>
                </a:cubicBezTo>
                <a:cubicBezTo>
                  <a:pt x="392406" y="639248"/>
                  <a:pt x="270828" y="798236"/>
                  <a:pt x="280176" y="910465"/>
                </a:cubicBezTo>
                <a:cubicBezTo>
                  <a:pt x="280176" y="938528"/>
                  <a:pt x="289533" y="938528"/>
                  <a:pt x="317586" y="929170"/>
                </a:cubicBezTo>
                <a:cubicBezTo>
                  <a:pt x="326943" y="901118"/>
                  <a:pt x="308238" y="816940"/>
                  <a:pt x="345648" y="798236"/>
                </a:cubicBezTo>
                <a:cubicBezTo>
                  <a:pt x="420468" y="770183"/>
                  <a:pt x="401763" y="910465"/>
                  <a:pt x="392406" y="938528"/>
                </a:cubicBezTo>
                <a:cubicBezTo>
                  <a:pt x="364353" y="1032052"/>
                  <a:pt x="252123" y="1219102"/>
                  <a:pt x="336291" y="1312627"/>
                </a:cubicBezTo>
                <a:cubicBezTo>
                  <a:pt x="336291" y="1312627"/>
                  <a:pt x="429816" y="1209745"/>
                  <a:pt x="439173" y="1209745"/>
                </a:cubicBezTo>
                <a:cubicBezTo>
                  <a:pt x="532698" y="1191040"/>
                  <a:pt x="467225" y="1275217"/>
                  <a:pt x="448521" y="1293922"/>
                </a:cubicBezTo>
                <a:cubicBezTo>
                  <a:pt x="420468" y="1359384"/>
                  <a:pt x="457878" y="1443562"/>
                  <a:pt x="448521" y="1518381"/>
                </a:cubicBezTo>
                <a:cubicBezTo>
                  <a:pt x="429816" y="1621254"/>
                  <a:pt x="298881" y="1696074"/>
                  <a:pt x="345648" y="1798956"/>
                </a:cubicBezTo>
                <a:cubicBezTo>
                  <a:pt x="352662" y="1812984"/>
                  <a:pt x="361429" y="1834612"/>
                  <a:pt x="371949" y="1858139"/>
                </a:cubicBezTo>
                <a:lnTo>
                  <a:pt x="393583" y="1899603"/>
                </a:lnTo>
                <a:lnTo>
                  <a:pt x="196413" y="1899603"/>
                </a:lnTo>
                <a:lnTo>
                  <a:pt x="160086" y="1872561"/>
                </a:lnTo>
                <a:lnTo>
                  <a:pt x="172773" y="1862194"/>
                </a:lnTo>
                <a:cubicBezTo>
                  <a:pt x="198343" y="1817949"/>
                  <a:pt x="173796" y="1664513"/>
                  <a:pt x="149241" y="1639959"/>
                </a:cubicBezTo>
                <a:cubicBezTo>
                  <a:pt x="121189" y="1611906"/>
                  <a:pt x="-75218" y="1424857"/>
                  <a:pt x="65074" y="1387447"/>
                </a:cubicBezTo>
                <a:cubicBezTo>
                  <a:pt x="167946" y="1359384"/>
                  <a:pt x="121189" y="1630611"/>
                  <a:pt x="270828" y="1583844"/>
                </a:cubicBezTo>
                <a:cubicBezTo>
                  <a:pt x="401763" y="1480971"/>
                  <a:pt x="298881" y="1434204"/>
                  <a:pt x="224061" y="1340679"/>
                </a:cubicBezTo>
                <a:cubicBezTo>
                  <a:pt x="186651" y="1293922"/>
                  <a:pt x="186651" y="1228450"/>
                  <a:pt x="205356" y="1172335"/>
                </a:cubicBezTo>
                <a:cubicBezTo>
                  <a:pt x="224061" y="1106872"/>
                  <a:pt x="139894" y="1078810"/>
                  <a:pt x="111831" y="1041400"/>
                </a:cubicBezTo>
                <a:cubicBezTo>
                  <a:pt x="74421" y="994643"/>
                  <a:pt x="-65861" y="760826"/>
                  <a:pt x="37011" y="714068"/>
                </a:cubicBezTo>
                <a:cubicBezTo>
                  <a:pt x="149241" y="667301"/>
                  <a:pt x="121189" y="1013347"/>
                  <a:pt x="186651" y="1013347"/>
                </a:cubicBezTo>
                <a:cubicBezTo>
                  <a:pt x="177303" y="1013347"/>
                  <a:pt x="167946" y="751478"/>
                  <a:pt x="158599" y="723416"/>
                </a:cubicBezTo>
                <a:cubicBezTo>
                  <a:pt x="121189" y="629891"/>
                  <a:pt x="93126" y="545723"/>
                  <a:pt x="93126" y="452199"/>
                </a:cubicBezTo>
                <a:cubicBezTo>
                  <a:pt x="93126" y="417123"/>
                  <a:pt x="124691" y="329446"/>
                  <a:pt x="164147" y="331198"/>
                </a:cubicBezTo>
                <a:close/>
                <a:moveTo>
                  <a:pt x="569832" y="15769"/>
                </a:moveTo>
                <a:cubicBezTo>
                  <a:pt x="577852" y="14819"/>
                  <a:pt x="589981" y="19642"/>
                  <a:pt x="607518" y="31332"/>
                </a:cubicBezTo>
                <a:cubicBezTo>
                  <a:pt x="710390" y="96804"/>
                  <a:pt x="654275" y="255792"/>
                  <a:pt x="654275" y="349316"/>
                </a:cubicBezTo>
                <a:cubicBezTo>
                  <a:pt x="644927" y="414789"/>
                  <a:pt x="672980" y="536366"/>
                  <a:pt x="607518" y="592481"/>
                </a:cubicBezTo>
                <a:cubicBezTo>
                  <a:pt x="598160" y="648596"/>
                  <a:pt x="701042" y="835645"/>
                  <a:pt x="729095" y="882413"/>
                </a:cubicBezTo>
                <a:cubicBezTo>
                  <a:pt x="813272" y="760826"/>
                  <a:pt x="822620" y="779531"/>
                  <a:pt x="738452" y="639248"/>
                </a:cubicBezTo>
                <a:cubicBezTo>
                  <a:pt x="710390" y="592481"/>
                  <a:pt x="691685" y="321264"/>
                  <a:pt x="813272" y="414789"/>
                </a:cubicBezTo>
                <a:cubicBezTo>
                  <a:pt x="888092" y="470904"/>
                  <a:pt x="831977" y="583133"/>
                  <a:pt x="916144" y="648596"/>
                </a:cubicBezTo>
                <a:cubicBezTo>
                  <a:pt x="1000322" y="714068"/>
                  <a:pt x="1056437" y="863708"/>
                  <a:pt x="916144" y="901118"/>
                </a:cubicBezTo>
                <a:cubicBezTo>
                  <a:pt x="813272" y="929170"/>
                  <a:pt x="775862" y="1069462"/>
                  <a:pt x="766505" y="1162987"/>
                </a:cubicBezTo>
                <a:cubicBezTo>
                  <a:pt x="757157" y="1284564"/>
                  <a:pt x="850682" y="1350037"/>
                  <a:pt x="888092" y="1209745"/>
                </a:cubicBezTo>
                <a:cubicBezTo>
                  <a:pt x="925502" y="1097515"/>
                  <a:pt x="1000322" y="1191040"/>
                  <a:pt x="1009669" y="1275217"/>
                </a:cubicBezTo>
                <a:cubicBezTo>
                  <a:pt x="1019027" y="1396794"/>
                  <a:pt x="813272" y="1424857"/>
                  <a:pt x="747800" y="1499676"/>
                </a:cubicBezTo>
                <a:cubicBezTo>
                  <a:pt x="663632" y="1611906"/>
                  <a:pt x="747800" y="1639959"/>
                  <a:pt x="766505" y="1742841"/>
                </a:cubicBezTo>
                <a:cubicBezTo>
                  <a:pt x="775862" y="1770893"/>
                  <a:pt x="729095" y="1883123"/>
                  <a:pt x="757157" y="1892481"/>
                </a:cubicBezTo>
                <a:lnTo>
                  <a:pt x="782801" y="1899603"/>
                </a:lnTo>
                <a:lnTo>
                  <a:pt x="580197" y="1899603"/>
                </a:lnTo>
                <a:lnTo>
                  <a:pt x="604006" y="1869099"/>
                </a:lnTo>
                <a:cubicBezTo>
                  <a:pt x="626218" y="1831689"/>
                  <a:pt x="635570" y="1789603"/>
                  <a:pt x="616865" y="1742841"/>
                </a:cubicBezTo>
                <a:cubicBezTo>
                  <a:pt x="560750" y="1621254"/>
                  <a:pt x="551403" y="1555791"/>
                  <a:pt x="654275" y="1462267"/>
                </a:cubicBezTo>
                <a:cubicBezTo>
                  <a:pt x="766505" y="1350037"/>
                  <a:pt x="635570" y="1265860"/>
                  <a:pt x="551403" y="1200397"/>
                </a:cubicBezTo>
                <a:cubicBezTo>
                  <a:pt x="495288" y="1144282"/>
                  <a:pt x="429816" y="1060105"/>
                  <a:pt x="439173" y="975938"/>
                </a:cubicBezTo>
                <a:cubicBezTo>
                  <a:pt x="457878" y="788888"/>
                  <a:pt x="579455" y="1032052"/>
                  <a:pt x="598160" y="1060105"/>
                </a:cubicBezTo>
                <a:cubicBezTo>
                  <a:pt x="635570" y="1069462"/>
                  <a:pt x="663632" y="1069462"/>
                  <a:pt x="672980" y="1060105"/>
                </a:cubicBezTo>
                <a:cubicBezTo>
                  <a:pt x="672980" y="1022695"/>
                  <a:pt x="635570" y="994643"/>
                  <a:pt x="616865" y="966580"/>
                </a:cubicBezTo>
                <a:cubicBezTo>
                  <a:pt x="598160" y="901118"/>
                  <a:pt x="579455" y="845003"/>
                  <a:pt x="570108" y="779531"/>
                </a:cubicBezTo>
                <a:cubicBezTo>
                  <a:pt x="532698" y="536366"/>
                  <a:pt x="429816" y="620543"/>
                  <a:pt x="392406" y="527019"/>
                </a:cubicBezTo>
                <a:cubicBezTo>
                  <a:pt x="364353" y="452199"/>
                  <a:pt x="326943" y="311907"/>
                  <a:pt x="420468" y="265149"/>
                </a:cubicBezTo>
                <a:cubicBezTo>
                  <a:pt x="542045" y="209034"/>
                  <a:pt x="429816" y="396084"/>
                  <a:pt x="439173" y="433494"/>
                </a:cubicBezTo>
                <a:cubicBezTo>
                  <a:pt x="439173" y="480251"/>
                  <a:pt x="513993" y="527019"/>
                  <a:pt x="560750" y="508314"/>
                </a:cubicBezTo>
                <a:cubicBezTo>
                  <a:pt x="658952" y="311912"/>
                  <a:pt x="513696" y="22419"/>
                  <a:pt x="569832" y="15769"/>
                </a:cubicBezTo>
                <a:close/>
                <a:moveTo>
                  <a:pt x="1617162" y="517"/>
                </a:moveTo>
                <a:cubicBezTo>
                  <a:pt x="1672531" y="-8562"/>
                  <a:pt x="1664348" y="104984"/>
                  <a:pt x="1598880" y="96804"/>
                </a:cubicBezTo>
                <a:cubicBezTo>
                  <a:pt x="1570818" y="143562"/>
                  <a:pt x="1561471" y="209034"/>
                  <a:pt x="1561471" y="265149"/>
                </a:cubicBezTo>
                <a:cubicBezTo>
                  <a:pt x="1608228" y="433494"/>
                  <a:pt x="1711110" y="330612"/>
                  <a:pt x="1785930" y="246444"/>
                </a:cubicBezTo>
                <a:cubicBezTo>
                  <a:pt x="1795278" y="237087"/>
                  <a:pt x="1860750" y="171624"/>
                  <a:pt x="1870097" y="237087"/>
                </a:cubicBezTo>
                <a:cubicBezTo>
                  <a:pt x="1879455" y="321264"/>
                  <a:pt x="1804635" y="368021"/>
                  <a:pt x="1748520" y="424136"/>
                </a:cubicBezTo>
                <a:cubicBezTo>
                  <a:pt x="1673700" y="498956"/>
                  <a:pt x="1608228" y="573776"/>
                  <a:pt x="1524061" y="639248"/>
                </a:cubicBezTo>
                <a:cubicBezTo>
                  <a:pt x="1355716" y="770183"/>
                  <a:pt x="1449241" y="873055"/>
                  <a:pt x="1514703" y="1041400"/>
                </a:cubicBezTo>
                <a:cubicBezTo>
                  <a:pt x="1533408" y="1060105"/>
                  <a:pt x="1552113" y="1060105"/>
                  <a:pt x="1570818" y="1050757"/>
                </a:cubicBezTo>
                <a:cubicBezTo>
                  <a:pt x="1580175" y="1032052"/>
                  <a:pt x="1654995" y="676658"/>
                  <a:pt x="1739163" y="807593"/>
                </a:cubicBezTo>
                <a:cubicBezTo>
                  <a:pt x="1776573" y="854350"/>
                  <a:pt x="1673700" y="929170"/>
                  <a:pt x="1664343" y="966580"/>
                </a:cubicBezTo>
                <a:cubicBezTo>
                  <a:pt x="1626933" y="1050757"/>
                  <a:pt x="1636290" y="1116220"/>
                  <a:pt x="1589523" y="1200397"/>
                </a:cubicBezTo>
                <a:cubicBezTo>
                  <a:pt x="1580175" y="1265860"/>
                  <a:pt x="1598880" y="1293922"/>
                  <a:pt x="1645638" y="1284564"/>
                </a:cubicBezTo>
                <a:cubicBezTo>
                  <a:pt x="1673700" y="1219102"/>
                  <a:pt x="1683048" y="1003990"/>
                  <a:pt x="1813983" y="1069462"/>
                </a:cubicBezTo>
                <a:cubicBezTo>
                  <a:pt x="1954275" y="1144282"/>
                  <a:pt x="1785930" y="1237807"/>
                  <a:pt x="1757868" y="1312627"/>
                </a:cubicBezTo>
                <a:cubicBezTo>
                  <a:pt x="1729815" y="1378089"/>
                  <a:pt x="1729815" y="1555791"/>
                  <a:pt x="1739163" y="1621254"/>
                </a:cubicBezTo>
                <a:cubicBezTo>
                  <a:pt x="1748516" y="1672695"/>
                  <a:pt x="1764884" y="1724134"/>
                  <a:pt x="1791772" y="1766220"/>
                </a:cubicBezTo>
                <a:lnTo>
                  <a:pt x="1837610" y="1817977"/>
                </a:lnTo>
                <a:lnTo>
                  <a:pt x="1837610" y="1899603"/>
                </a:lnTo>
                <a:lnTo>
                  <a:pt x="1759754" y="1899603"/>
                </a:lnTo>
                <a:lnTo>
                  <a:pt x="1709941" y="1863252"/>
                </a:lnTo>
                <a:cubicBezTo>
                  <a:pt x="1657332" y="1822335"/>
                  <a:pt x="1612907" y="1775572"/>
                  <a:pt x="1608228" y="1705431"/>
                </a:cubicBezTo>
                <a:cubicBezTo>
                  <a:pt x="1608228" y="1583844"/>
                  <a:pt x="1570818" y="1387447"/>
                  <a:pt x="1449241" y="1312627"/>
                </a:cubicBezTo>
                <a:cubicBezTo>
                  <a:pt x="1299601" y="1331332"/>
                  <a:pt x="1178014" y="1293922"/>
                  <a:pt x="1093847" y="1172335"/>
                </a:cubicBezTo>
                <a:cubicBezTo>
                  <a:pt x="1037732" y="1106872"/>
                  <a:pt x="1112551" y="1060105"/>
                  <a:pt x="1178014" y="1088167"/>
                </a:cubicBezTo>
                <a:cubicBezTo>
                  <a:pt x="1252834" y="1116220"/>
                  <a:pt x="1290244" y="1200397"/>
                  <a:pt x="1365064" y="1228450"/>
                </a:cubicBezTo>
                <a:cubicBezTo>
                  <a:pt x="1337011" y="1162987"/>
                  <a:pt x="1327654" y="1069462"/>
                  <a:pt x="1262191" y="1022695"/>
                </a:cubicBezTo>
                <a:cubicBezTo>
                  <a:pt x="1206076" y="985285"/>
                  <a:pt x="1131256" y="966580"/>
                  <a:pt x="1093847" y="901118"/>
                </a:cubicBezTo>
                <a:cubicBezTo>
                  <a:pt x="1056437" y="826298"/>
                  <a:pt x="1103194" y="760826"/>
                  <a:pt x="1103194" y="686006"/>
                </a:cubicBezTo>
                <a:cubicBezTo>
                  <a:pt x="1093847" y="620543"/>
                  <a:pt x="1037732" y="564428"/>
                  <a:pt x="1028374" y="498956"/>
                </a:cubicBezTo>
                <a:cubicBezTo>
                  <a:pt x="1019027" y="433494"/>
                  <a:pt x="1131256" y="489609"/>
                  <a:pt x="1149961" y="508314"/>
                </a:cubicBezTo>
                <a:cubicBezTo>
                  <a:pt x="1206076" y="564428"/>
                  <a:pt x="1206076" y="648596"/>
                  <a:pt x="1206076" y="723416"/>
                </a:cubicBezTo>
                <a:cubicBezTo>
                  <a:pt x="1206076" y="779531"/>
                  <a:pt x="1196719" y="854350"/>
                  <a:pt x="1243486" y="901118"/>
                </a:cubicBezTo>
                <a:cubicBezTo>
                  <a:pt x="1299601" y="975938"/>
                  <a:pt x="1346359" y="1032052"/>
                  <a:pt x="1402473" y="1106872"/>
                </a:cubicBezTo>
                <a:cubicBezTo>
                  <a:pt x="1421178" y="994643"/>
                  <a:pt x="1318306" y="891760"/>
                  <a:pt x="1318306" y="770183"/>
                </a:cubicBezTo>
                <a:cubicBezTo>
                  <a:pt x="1318306" y="686006"/>
                  <a:pt x="1290244" y="639248"/>
                  <a:pt x="1262191" y="564428"/>
                </a:cubicBezTo>
                <a:cubicBezTo>
                  <a:pt x="1234129" y="498956"/>
                  <a:pt x="1262191" y="396084"/>
                  <a:pt x="1252834" y="330612"/>
                </a:cubicBezTo>
                <a:cubicBezTo>
                  <a:pt x="1215424" y="227739"/>
                  <a:pt x="1084489" y="190329"/>
                  <a:pt x="1112551" y="59395"/>
                </a:cubicBezTo>
                <a:cubicBezTo>
                  <a:pt x="1149961" y="-108950"/>
                  <a:pt x="1234129" y="143562"/>
                  <a:pt x="1243486" y="152919"/>
                </a:cubicBezTo>
                <a:cubicBezTo>
                  <a:pt x="1262191" y="171624"/>
                  <a:pt x="1299601" y="31332"/>
                  <a:pt x="1355716" y="50037"/>
                </a:cubicBezTo>
                <a:cubicBezTo>
                  <a:pt x="1402473" y="68742"/>
                  <a:pt x="1346359" y="209034"/>
                  <a:pt x="1337011" y="237087"/>
                </a:cubicBezTo>
                <a:cubicBezTo>
                  <a:pt x="1299601" y="339969"/>
                  <a:pt x="1308949" y="573776"/>
                  <a:pt x="1458588" y="592481"/>
                </a:cubicBezTo>
                <a:cubicBezTo>
                  <a:pt x="1608228" y="480251"/>
                  <a:pt x="1467946" y="339969"/>
                  <a:pt x="1495998" y="190329"/>
                </a:cubicBezTo>
                <a:cubicBezTo>
                  <a:pt x="1505356" y="124857"/>
                  <a:pt x="1533408" y="50037"/>
                  <a:pt x="1589523" y="12627"/>
                </a:cubicBezTo>
                <a:cubicBezTo>
                  <a:pt x="1600045" y="5613"/>
                  <a:pt x="1609252" y="1813"/>
                  <a:pt x="1617162" y="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0"/>
          <p:cNvSpPr/>
          <p:nvPr/>
        </p:nvSpPr>
        <p:spPr>
          <a:xfrm>
            <a:off x="8968322" y="107951"/>
            <a:ext cx="3252344" cy="2353111"/>
          </a:xfrm>
          <a:custGeom>
            <a:rect b="b" l="l" r="r" t="t"/>
            <a:pathLst>
              <a:path extrusionOk="0" h="2188940" w="3025436">
                <a:moveTo>
                  <a:pt x="102913" y="730577"/>
                </a:moveTo>
                <a:cubicBezTo>
                  <a:pt x="51851" y="747074"/>
                  <a:pt x="-17279" y="838985"/>
                  <a:pt x="3931" y="975674"/>
                </a:cubicBezTo>
                <a:cubicBezTo>
                  <a:pt x="25141" y="1112363"/>
                  <a:pt x="154761" y="1381812"/>
                  <a:pt x="230175" y="1550709"/>
                </a:cubicBezTo>
                <a:cubicBezTo>
                  <a:pt x="305589" y="1696824"/>
                  <a:pt x="402351" y="1771446"/>
                  <a:pt x="430913" y="1925293"/>
                </a:cubicBezTo>
                <a:cubicBezTo>
                  <a:pt x="459475" y="2079140"/>
                  <a:pt x="534880" y="2138213"/>
                  <a:pt x="669345" y="2110354"/>
                </a:cubicBezTo>
                <a:cubicBezTo>
                  <a:pt x="803810" y="2082495"/>
                  <a:pt x="863341" y="2084894"/>
                  <a:pt x="989032" y="2083323"/>
                </a:cubicBezTo>
                <a:cubicBezTo>
                  <a:pt x="1125721" y="2099820"/>
                  <a:pt x="1263195" y="2204300"/>
                  <a:pt x="1432092" y="2187018"/>
                </a:cubicBezTo>
                <a:cubicBezTo>
                  <a:pt x="1600989" y="2169736"/>
                  <a:pt x="2203163" y="2008281"/>
                  <a:pt x="2002414" y="1979628"/>
                </a:cubicBezTo>
                <a:cubicBezTo>
                  <a:pt x="1801665" y="1950975"/>
                  <a:pt x="1786383" y="1923068"/>
                  <a:pt x="1719610" y="1842940"/>
                </a:cubicBezTo>
                <a:cubicBezTo>
                  <a:pt x="1652837" y="1762812"/>
                  <a:pt x="1658336" y="1605698"/>
                  <a:pt x="1601775" y="1498861"/>
                </a:cubicBezTo>
                <a:cubicBezTo>
                  <a:pt x="1545214" y="1392024"/>
                  <a:pt x="1401155" y="1266633"/>
                  <a:pt x="1380245" y="1201917"/>
                </a:cubicBezTo>
                <a:cubicBezTo>
                  <a:pt x="1359335" y="1137201"/>
                  <a:pt x="1357692" y="1237824"/>
                  <a:pt x="1476313" y="1110562"/>
                </a:cubicBezTo>
                <a:cubicBezTo>
                  <a:pt x="1253810" y="1037497"/>
                  <a:pt x="1833818" y="623440"/>
                  <a:pt x="2091969" y="438346"/>
                </a:cubicBezTo>
                <a:cubicBezTo>
                  <a:pt x="2350121" y="253252"/>
                  <a:pt x="3039362" y="8641"/>
                  <a:pt x="3025222" y="0"/>
                </a:cubicBezTo>
                <a:cubicBezTo>
                  <a:pt x="2695284" y="124119"/>
                  <a:pt x="2333438" y="227305"/>
                  <a:pt x="2035408" y="372358"/>
                </a:cubicBezTo>
                <a:cubicBezTo>
                  <a:pt x="1737378" y="517411"/>
                  <a:pt x="1277861" y="1095040"/>
                  <a:pt x="1237043" y="870317"/>
                </a:cubicBezTo>
                <a:cubicBezTo>
                  <a:pt x="1084643" y="977154"/>
                  <a:pt x="1179926" y="1010239"/>
                  <a:pt x="1121008" y="1013381"/>
                </a:cubicBezTo>
                <a:cubicBezTo>
                  <a:pt x="1062091" y="1016523"/>
                  <a:pt x="993746" y="922255"/>
                  <a:pt x="899478" y="895546"/>
                </a:cubicBezTo>
                <a:cubicBezTo>
                  <a:pt x="805210" y="868837"/>
                  <a:pt x="653595" y="856267"/>
                  <a:pt x="555399" y="853125"/>
                </a:cubicBezTo>
                <a:cubicBezTo>
                  <a:pt x="457203" y="849983"/>
                  <a:pt x="385716" y="897117"/>
                  <a:pt x="310302" y="876692"/>
                </a:cubicBezTo>
                <a:cubicBezTo>
                  <a:pt x="234888" y="856267"/>
                  <a:pt x="160351" y="870296"/>
                  <a:pt x="102913" y="730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0"/>
          <p:cNvSpPr/>
          <p:nvPr/>
        </p:nvSpPr>
        <p:spPr>
          <a:xfrm>
            <a:off x="10627354" y="3931406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0"/>
          <p:cNvSpPr/>
          <p:nvPr/>
        </p:nvSpPr>
        <p:spPr>
          <a:xfrm>
            <a:off x="9409124" y="4573186"/>
            <a:ext cx="902716" cy="734571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0"/>
          <p:cNvSpPr/>
          <p:nvPr/>
        </p:nvSpPr>
        <p:spPr>
          <a:xfrm flipH="1">
            <a:off x="1415663" y="3503681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 flipH="1">
            <a:off x="966326" y="2756793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0"/>
          <p:cNvSpPr/>
          <p:nvPr/>
        </p:nvSpPr>
        <p:spPr>
          <a:xfrm>
            <a:off x="10736776" y="3253293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 rot="-4721404">
            <a:off x="11343876" y="5882299"/>
            <a:ext cx="719401" cy="717863"/>
          </a:xfrm>
          <a:custGeom>
            <a:rect b="b" l="l" r="r" t="t"/>
            <a:pathLst>
              <a:path extrusionOk="0" h="1148351" w="1064801">
                <a:moveTo>
                  <a:pt x="4270" y="445876"/>
                </a:moveTo>
                <a:cubicBezTo>
                  <a:pt x="44730" y="328779"/>
                  <a:pt x="258444" y="464557"/>
                  <a:pt x="347358" y="390333"/>
                </a:cubicBezTo>
                <a:cubicBezTo>
                  <a:pt x="436272" y="316109"/>
                  <a:pt x="408455" y="-15039"/>
                  <a:pt x="537757" y="531"/>
                </a:cubicBezTo>
                <a:cubicBezTo>
                  <a:pt x="667059" y="16101"/>
                  <a:pt x="576629" y="315828"/>
                  <a:pt x="664467" y="390333"/>
                </a:cubicBezTo>
                <a:cubicBezTo>
                  <a:pt x="752305" y="464838"/>
                  <a:pt x="1062602" y="325730"/>
                  <a:pt x="1064788" y="447564"/>
                </a:cubicBezTo>
                <a:cubicBezTo>
                  <a:pt x="1066974" y="569398"/>
                  <a:pt x="795141" y="591914"/>
                  <a:pt x="762459" y="707441"/>
                </a:cubicBezTo>
                <a:cubicBezTo>
                  <a:pt x="729777" y="822968"/>
                  <a:pt x="965040" y="1083233"/>
                  <a:pt x="868696" y="1140726"/>
                </a:cubicBezTo>
                <a:cubicBezTo>
                  <a:pt x="772352" y="1198219"/>
                  <a:pt x="624223" y="912029"/>
                  <a:pt x="505913" y="903425"/>
                </a:cubicBezTo>
                <a:cubicBezTo>
                  <a:pt x="387603" y="894821"/>
                  <a:pt x="269630" y="1148700"/>
                  <a:pt x="158838" y="1089103"/>
                </a:cubicBezTo>
                <a:cubicBezTo>
                  <a:pt x="48046" y="1029506"/>
                  <a:pt x="275127" y="814646"/>
                  <a:pt x="249366" y="707441"/>
                </a:cubicBezTo>
                <a:cubicBezTo>
                  <a:pt x="223605" y="600237"/>
                  <a:pt x="-36190" y="562973"/>
                  <a:pt x="4270" y="445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11000399" y="3909961"/>
            <a:ext cx="902716" cy="734571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/>
          <p:nvPr/>
        </p:nvSpPr>
        <p:spPr>
          <a:xfrm flipH="1" rot="5400000">
            <a:off x="-694550" y="617850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ar-OM" sz="1300" u="none" cap="none" strike="noStrike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300" u="none" cap="none" strike="noStrike">
              <a:solidFill>
                <a:schemeClr val="accent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68" name="Google Shape;68;p21"/>
          <p:cNvSpPr txBox="1"/>
          <p:nvPr>
            <p:ph idx="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69" name="Google Shape;69;p21"/>
          <p:cNvSpPr txBox="1"/>
          <p:nvPr/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ar-OM" sz="1300" u="none" cap="none" strike="noStrike">
                <a:solidFill>
                  <a:srgbClr val="02298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rgbClr val="0229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1"/>
          <p:cNvSpPr/>
          <p:nvPr/>
        </p:nvSpPr>
        <p:spPr>
          <a:xfrm flipH="1">
            <a:off x="4" y="4828224"/>
            <a:ext cx="12200021" cy="202895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1"/>
          <p:cNvSpPr/>
          <p:nvPr/>
        </p:nvSpPr>
        <p:spPr>
          <a:xfrm>
            <a:off x="0" y="5099901"/>
            <a:ext cx="12200021" cy="176431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1"/>
          <p:cNvSpPr/>
          <p:nvPr/>
        </p:nvSpPr>
        <p:spPr>
          <a:xfrm flipH="1">
            <a:off x="0" y="5226518"/>
            <a:ext cx="12200021" cy="163198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1"/>
          <p:cNvSpPr/>
          <p:nvPr/>
        </p:nvSpPr>
        <p:spPr>
          <a:xfrm flipH="1">
            <a:off x="0" y="5717406"/>
            <a:ext cx="12200021" cy="113945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0" y="6054290"/>
            <a:ext cx="12200021" cy="80129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10311846" y="4767846"/>
            <a:ext cx="2153379" cy="1761738"/>
          </a:xfrm>
          <a:custGeom>
            <a:rect b="b" l="l" r="r" t="t"/>
            <a:pathLst>
              <a:path extrusionOk="0" h="634289" w="775294">
                <a:moveTo>
                  <a:pt x="772173" y="375992"/>
                </a:moveTo>
                <a:cubicBezTo>
                  <a:pt x="770268" y="373134"/>
                  <a:pt x="765505" y="370277"/>
                  <a:pt x="761695" y="368372"/>
                </a:cubicBezTo>
                <a:cubicBezTo>
                  <a:pt x="757885" y="367419"/>
                  <a:pt x="754075" y="366467"/>
                  <a:pt x="749313" y="367419"/>
                </a:cubicBezTo>
                <a:cubicBezTo>
                  <a:pt x="745503" y="367419"/>
                  <a:pt x="741693" y="368372"/>
                  <a:pt x="737883" y="366467"/>
                </a:cubicBezTo>
                <a:cubicBezTo>
                  <a:pt x="730263" y="362657"/>
                  <a:pt x="739788" y="351227"/>
                  <a:pt x="743598" y="344559"/>
                </a:cubicBezTo>
                <a:cubicBezTo>
                  <a:pt x="743598" y="343607"/>
                  <a:pt x="744550" y="342654"/>
                  <a:pt x="744550" y="341702"/>
                </a:cubicBezTo>
                <a:cubicBezTo>
                  <a:pt x="749313" y="328367"/>
                  <a:pt x="732168" y="327414"/>
                  <a:pt x="724548" y="334082"/>
                </a:cubicBezTo>
                <a:cubicBezTo>
                  <a:pt x="717880" y="339797"/>
                  <a:pt x="718833" y="351227"/>
                  <a:pt x="717880" y="357894"/>
                </a:cubicBezTo>
                <a:cubicBezTo>
                  <a:pt x="715975" y="365514"/>
                  <a:pt x="715023" y="373134"/>
                  <a:pt x="712165" y="380754"/>
                </a:cubicBezTo>
                <a:cubicBezTo>
                  <a:pt x="701688" y="395042"/>
                  <a:pt x="688353" y="398852"/>
                  <a:pt x="672160" y="401709"/>
                </a:cubicBezTo>
                <a:cubicBezTo>
                  <a:pt x="665493" y="403614"/>
                  <a:pt x="659778" y="405519"/>
                  <a:pt x="653110" y="407424"/>
                </a:cubicBezTo>
                <a:cubicBezTo>
                  <a:pt x="651205" y="408377"/>
                  <a:pt x="649300" y="409329"/>
                  <a:pt x="647395" y="409329"/>
                </a:cubicBezTo>
                <a:lnTo>
                  <a:pt x="647395" y="409329"/>
                </a:lnTo>
                <a:cubicBezTo>
                  <a:pt x="647395" y="409329"/>
                  <a:pt x="647395" y="409329"/>
                  <a:pt x="647395" y="409329"/>
                </a:cubicBezTo>
                <a:cubicBezTo>
                  <a:pt x="646443" y="409329"/>
                  <a:pt x="645490" y="409329"/>
                  <a:pt x="644538" y="409329"/>
                </a:cubicBezTo>
                <a:cubicBezTo>
                  <a:pt x="637870" y="408377"/>
                  <a:pt x="642633" y="398852"/>
                  <a:pt x="644538" y="396947"/>
                </a:cubicBezTo>
                <a:cubicBezTo>
                  <a:pt x="647395" y="393137"/>
                  <a:pt x="651205" y="388374"/>
                  <a:pt x="655015" y="385517"/>
                </a:cubicBezTo>
                <a:cubicBezTo>
                  <a:pt x="660730" y="380754"/>
                  <a:pt x="673113" y="382659"/>
                  <a:pt x="679780" y="381707"/>
                </a:cubicBezTo>
                <a:cubicBezTo>
                  <a:pt x="683590" y="381707"/>
                  <a:pt x="686448" y="378849"/>
                  <a:pt x="689305" y="375992"/>
                </a:cubicBezTo>
                <a:cubicBezTo>
                  <a:pt x="692163" y="373134"/>
                  <a:pt x="695020" y="363609"/>
                  <a:pt x="689305" y="360752"/>
                </a:cubicBezTo>
                <a:cubicBezTo>
                  <a:pt x="685495" y="358847"/>
                  <a:pt x="683590" y="359799"/>
                  <a:pt x="679780" y="360752"/>
                </a:cubicBezTo>
                <a:cubicBezTo>
                  <a:pt x="675970" y="361704"/>
                  <a:pt x="673113" y="364562"/>
                  <a:pt x="670255" y="365514"/>
                </a:cubicBezTo>
                <a:cubicBezTo>
                  <a:pt x="673113" y="364562"/>
                  <a:pt x="661683" y="371229"/>
                  <a:pt x="663588" y="365514"/>
                </a:cubicBezTo>
                <a:cubicBezTo>
                  <a:pt x="670255" y="350274"/>
                  <a:pt x="683590" y="335034"/>
                  <a:pt x="698830" y="328367"/>
                </a:cubicBezTo>
                <a:cubicBezTo>
                  <a:pt x="707403" y="325509"/>
                  <a:pt x="713118" y="321699"/>
                  <a:pt x="716928" y="314079"/>
                </a:cubicBezTo>
                <a:cubicBezTo>
                  <a:pt x="720738" y="304554"/>
                  <a:pt x="715975" y="295029"/>
                  <a:pt x="706450" y="291219"/>
                </a:cubicBezTo>
                <a:cubicBezTo>
                  <a:pt x="699783" y="288362"/>
                  <a:pt x="693115" y="295982"/>
                  <a:pt x="690258" y="299792"/>
                </a:cubicBezTo>
                <a:cubicBezTo>
                  <a:pt x="689305" y="301697"/>
                  <a:pt x="688353" y="301697"/>
                  <a:pt x="688353" y="302649"/>
                </a:cubicBezTo>
                <a:cubicBezTo>
                  <a:pt x="686448" y="307412"/>
                  <a:pt x="685495" y="313127"/>
                  <a:pt x="681685" y="316937"/>
                </a:cubicBezTo>
                <a:cubicBezTo>
                  <a:pt x="679780" y="318842"/>
                  <a:pt x="676923" y="319794"/>
                  <a:pt x="674065" y="318842"/>
                </a:cubicBezTo>
                <a:cubicBezTo>
                  <a:pt x="671208" y="317889"/>
                  <a:pt x="670255" y="315032"/>
                  <a:pt x="670255" y="312174"/>
                </a:cubicBezTo>
                <a:cubicBezTo>
                  <a:pt x="669303" y="306459"/>
                  <a:pt x="671208" y="300744"/>
                  <a:pt x="669303" y="295982"/>
                </a:cubicBezTo>
                <a:cubicBezTo>
                  <a:pt x="666445" y="290267"/>
                  <a:pt x="662635" y="289314"/>
                  <a:pt x="657873" y="294077"/>
                </a:cubicBezTo>
                <a:cubicBezTo>
                  <a:pt x="651205" y="299792"/>
                  <a:pt x="653110" y="307412"/>
                  <a:pt x="654063" y="314079"/>
                </a:cubicBezTo>
                <a:cubicBezTo>
                  <a:pt x="655968" y="321699"/>
                  <a:pt x="659778" y="330272"/>
                  <a:pt x="655015" y="337892"/>
                </a:cubicBezTo>
                <a:cubicBezTo>
                  <a:pt x="652158" y="343607"/>
                  <a:pt x="649300" y="348369"/>
                  <a:pt x="646443" y="354084"/>
                </a:cubicBezTo>
                <a:cubicBezTo>
                  <a:pt x="644538" y="356942"/>
                  <a:pt x="638823" y="369324"/>
                  <a:pt x="632155" y="359799"/>
                </a:cubicBezTo>
                <a:cubicBezTo>
                  <a:pt x="630250" y="356942"/>
                  <a:pt x="629298" y="354084"/>
                  <a:pt x="627393" y="351227"/>
                </a:cubicBezTo>
                <a:cubicBezTo>
                  <a:pt x="626440" y="348369"/>
                  <a:pt x="623583" y="343607"/>
                  <a:pt x="619773" y="343607"/>
                </a:cubicBezTo>
                <a:cubicBezTo>
                  <a:pt x="613105" y="342654"/>
                  <a:pt x="611200" y="345512"/>
                  <a:pt x="610248" y="351227"/>
                </a:cubicBezTo>
                <a:cubicBezTo>
                  <a:pt x="609295" y="355037"/>
                  <a:pt x="611200" y="358847"/>
                  <a:pt x="613105" y="361704"/>
                </a:cubicBezTo>
                <a:cubicBezTo>
                  <a:pt x="617868" y="370277"/>
                  <a:pt x="622630" y="375992"/>
                  <a:pt x="618820" y="385517"/>
                </a:cubicBezTo>
                <a:cubicBezTo>
                  <a:pt x="618820" y="385517"/>
                  <a:pt x="618820" y="385517"/>
                  <a:pt x="618820" y="385517"/>
                </a:cubicBezTo>
                <a:cubicBezTo>
                  <a:pt x="612153" y="395994"/>
                  <a:pt x="605485" y="417902"/>
                  <a:pt x="591198" y="421712"/>
                </a:cubicBezTo>
                <a:cubicBezTo>
                  <a:pt x="583578" y="423617"/>
                  <a:pt x="575958" y="424569"/>
                  <a:pt x="568338" y="425522"/>
                </a:cubicBezTo>
                <a:cubicBezTo>
                  <a:pt x="565480" y="425522"/>
                  <a:pt x="562623" y="426474"/>
                  <a:pt x="559765" y="427427"/>
                </a:cubicBezTo>
                <a:cubicBezTo>
                  <a:pt x="558813" y="427427"/>
                  <a:pt x="557860" y="428379"/>
                  <a:pt x="556908" y="428379"/>
                </a:cubicBezTo>
                <a:cubicBezTo>
                  <a:pt x="556908" y="428379"/>
                  <a:pt x="556908" y="428379"/>
                  <a:pt x="556908" y="428379"/>
                </a:cubicBezTo>
                <a:cubicBezTo>
                  <a:pt x="555955" y="428379"/>
                  <a:pt x="555003" y="429332"/>
                  <a:pt x="554050" y="429332"/>
                </a:cubicBezTo>
                <a:cubicBezTo>
                  <a:pt x="551193" y="430284"/>
                  <a:pt x="549288" y="430284"/>
                  <a:pt x="546430" y="428379"/>
                </a:cubicBezTo>
                <a:cubicBezTo>
                  <a:pt x="543573" y="426474"/>
                  <a:pt x="545478" y="423617"/>
                  <a:pt x="548335" y="421712"/>
                </a:cubicBezTo>
                <a:cubicBezTo>
                  <a:pt x="550240" y="418854"/>
                  <a:pt x="552145" y="416949"/>
                  <a:pt x="555003" y="415044"/>
                </a:cubicBezTo>
                <a:cubicBezTo>
                  <a:pt x="563575" y="408377"/>
                  <a:pt x="577863" y="414092"/>
                  <a:pt x="586435" y="405519"/>
                </a:cubicBezTo>
                <a:cubicBezTo>
                  <a:pt x="591198" y="400757"/>
                  <a:pt x="591198" y="394089"/>
                  <a:pt x="585483" y="390279"/>
                </a:cubicBezTo>
                <a:cubicBezTo>
                  <a:pt x="578815" y="386469"/>
                  <a:pt x="568338" y="392184"/>
                  <a:pt x="561670" y="395994"/>
                </a:cubicBezTo>
                <a:cubicBezTo>
                  <a:pt x="558813" y="397899"/>
                  <a:pt x="555003" y="399804"/>
                  <a:pt x="552145" y="399804"/>
                </a:cubicBezTo>
                <a:cubicBezTo>
                  <a:pt x="551193" y="399804"/>
                  <a:pt x="550240" y="399804"/>
                  <a:pt x="550240" y="398852"/>
                </a:cubicBezTo>
                <a:cubicBezTo>
                  <a:pt x="550240" y="398852"/>
                  <a:pt x="550240" y="397899"/>
                  <a:pt x="550240" y="396947"/>
                </a:cubicBezTo>
                <a:cubicBezTo>
                  <a:pt x="550240" y="396947"/>
                  <a:pt x="550240" y="396947"/>
                  <a:pt x="550240" y="396947"/>
                </a:cubicBezTo>
                <a:cubicBezTo>
                  <a:pt x="550240" y="396947"/>
                  <a:pt x="550240" y="395994"/>
                  <a:pt x="551193" y="395994"/>
                </a:cubicBezTo>
                <a:lnTo>
                  <a:pt x="551193" y="395994"/>
                </a:lnTo>
                <a:cubicBezTo>
                  <a:pt x="552145" y="395042"/>
                  <a:pt x="553098" y="393137"/>
                  <a:pt x="554050" y="392184"/>
                </a:cubicBezTo>
                <a:cubicBezTo>
                  <a:pt x="555003" y="390279"/>
                  <a:pt x="555955" y="389327"/>
                  <a:pt x="556908" y="387422"/>
                </a:cubicBezTo>
                <a:cubicBezTo>
                  <a:pt x="556908" y="387422"/>
                  <a:pt x="556908" y="386469"/>
                  <a:pt x="557860" y="386469"/>
                </a:cubicBezTo>
                <a:cubicBezTo>
                  <a:pt x="561670" y="379802"/>
                  <a:pt x="564528" y="372182"/>
                  <a:pt x="567385" y="365514"/>
                </a:cubicBezTo>
                <a:cubicBezTo>
                  <a:pt x="572148" y="355037"/>
                  <a:pt x="576910" y="346464"/>
                  <a:pt x="587388" y="341702"/>
                </a:cubicBezTo>
                <a:cubicBezTo>
                  <a:pt x="592150" y="338844"/>
                  <a:pt x="596913" y="336939"/>
                  <a:pt x="601675" y="333129"/>
                </a:cubicBezTo>
                <a:cubicBezTo>
                  <a:pt x="610248" y="327414"/>
                  <a:pt x="612153" y="320747"/>
                  <a:pt x="606438" y="311222"/>
                </a:cubicBezTo>
                <a:cubicBezTo>
                  <a:pt x="603580" y="305507"/>
                  <a:pt x="593103" y="304554"/>
                  <a:pt x="588340" y="307412"/>
                </a:cubicBezTo>
                <a:cubicBezTo>
                  <a:pt x="583578" y="310269"/>
                  <a:pt x="581673" y="313127"/>
                  <a:pt x="579768" y="317889"/>
                </a:cubicBezTo>
                <a:cubicBezTo>
                  <a:pt x="578815" y="319794"/>
                  <a:pt x="577863" y="321699"/>
                  <a:pt x="576910" y="323604"/>
                </a:cubicBezTo>
                <a:cubicBezTo>
                  <a:pt x="576910" y="323604"/>
                  <a:pt x="576910" y="324557"/>
                  <a:pt x="575958" y="324557"/>
                </a:cubicBezTo>
                <a:cubicBezTo>
                  <a:pt x="575958" y="325509"/>
                  <a:pt x="575005" y="326462"/>
                  <a:pt x="575005" y="326462"/>
                </a:cubicBezTo>
                <a:cubicBezTo>
                  <a:pt x="575005" y="326462"/>
                  <a:pt x="575005" y="326462"/>
                  <a:pt x="574053" y="326462"/>
                </a:cubicBezTo>
                <a:cubicBezTo>
                  <a:pt x="573100" y="327414"/>
                  <a:pt x="572148" y="328367"/>
                  <a:pt x="571195" y="329319"/>
                </a:cubicBezTo>
                <a:cubicBezTo>
                  <a:pt x="571195" y="329319"/>
                  <a:pt x="571195" y="329319"/>
                  <a:pt x="570243" y="330272"/>
                </a:cubicBezTo>
                <a:cubicBezTo>
                  <a:pt x="566433" y="332177"/>
                  <a:pt x="564528" y="331224"/>
                  <a:pt x="562623" y="329319"/>
                </a:cubicBezTo>
                <a:cubicBezTo>
                  <a:pt x="561670" y="328367"/>
                  <a:pt x="560718" y="326462"/>
                  <a:pt x="560718" y="322652"/>
                </a:cubicBezTo>
                <a:cubicBezTo>
                  <a:pt x="560718" y="320747"/>
                  <a:pt x="560718" y="318842"/>
                  <a:pt x="559765" y="317889"/>
                </a:cubicBezTo>
                <a:cubicBezTo>
                  <a:pt x="558813" y="312174"/>
                  <a:pt x="552145" y="309317"/>
                  <a:pt x="547383" y="313127"/>
                </a:cubicBezTo>
                <a:cubicBezTo>
                  <a:pt x="538810" y="318842"/>
                  <a:pt x="543573" y="328367"/>
                  <a:pt x="547383" y="335034"/>
                </a:cubicBezTo>
                <a:cubicBezTo>
                  <a:pt x="548335" y="335987"/>
                  <a:pt x="550240" y="339797"/>
                  <a:pt x="551193" y="340749"/>
                </a:cubicBezTo>
                <a:cubicBezTo>
                  <a:pt x="556908" y="347417"/>
                  <a:pt x="554050" y="355037"/>
                  <a:pt x="551193" y="361704"/>
                </a:cubicBezTo>
                <a:cubicBezTo>
                  <a:pt x="550240" y="362657"/>
                  <a:pt x="549288" y="365514"/>
                  <a:pt x="547383" y="367419"/>
                </a:cubicBezTo>
                <a:cubicBezTo>
                  <a:pt x="545478" y="371229"/>
                  <a:pt x="542620" y="375039"/>
                  <a:pt x="536905" y="374087"/>
                </a:cubicBezTo>
                <a:cubicBezTo>
                  <a:pt x="531190" y="374087"/>
                  <a:pt x="529285" y="366467"/>
                  <a:pt x="529285" y="362657"/>
                </a:cubicBezTo>
                <a:cubicBezTo>
                  <a:pt x="529285" y="355989"/>
                  <a:pt x="530238" y="348369"/>
                  <a:pt x="530238" y="341702"/>
                </a:cubicBezTo>
                <a:cubicBezTo>
                  <a:pt x="529285" y="336939"/>
                  <a:pt x="526428" y="332177"/>
                  <a:pt x="521665" y="333129"/>
                </a:cubicBezTo>
                <a:cubicBezTo>
                  <a:pt x="514998" y="334082"/>
                  <a:pt x="512140" y="338844"/>
                  <a:pt x="510235" y="344559"/>
                </a:cubicBezTo>
                <a:cubicBezTo>
                  <a:pt x="508330" y="351227"/>
                  <a:pt x="508330" y="356942"/>
                  <a:pt x="510235" y="363609"/>
                </a:cubicBezTo>
                <a:cubicBezTo>
                  <a:pt x="511188" y="369324"/>
                  <a:pt x="512140" y="376944"/>
                  <a:pt x="514998" y="382659"/>
                </a:cubicBezTo>
                <a:cubicBezTo>
                  <a:pt x="520713" y="395042"/>
                  <a:pt x="508330" y="410282"/>
                  <a:pt x="503568" y="423617"/>
                </a:cubicBezTo>
                <a:cubicBezTo>
                  <a:pt x="498805" y="435999"/>
                  <a:pt x="492138" y="442667"/>
                  <a:pt x="478803" y="445524"/>
                </a:cubicBezTo>
                <a:cubicBezTo>
                  <a:pt x="477850" y="445524"/>
                  <a:pt x="464515" y="446477"/>
                  <a:pt x="463563" y="446477"/>
                </a:cubicBezTo>
                <a:cubicBezTo>
                  <a:pt x="462610" y="446477"/>
                  <a:pt x="460705" y="446477"/>
                  <a:pt x="459753" y="446477"/>
                </a:cubicBezTo>
                <a:cubicBezTo>
                  <a:pt x="457848" y="446477"/>
                  <a:pt x="456895" y="446477"/>
                  <a:pt x="455943" y="445524"/>
                </a:cubicBezTo>
                <a:cubicBezTo>
                  <a:pt x="454038" y="445524"/>
                  <a:pt x="452133" y="444572"/>
                  <a:pt x="452133" y="442667"/>
                </a:cubicBezTo>
                <a:cubicBezTo>
                  <a:pt x="449275" y="436952"/>
                  <a:pt x="456895" y="434094"/>
                  <a:pt x="456895" y="429332"/>
                </a:cubicBezTo>
                <a:cubicBezTo>
                  <a:pt x="456895" y="427427"/>
                  <a:pt x="455943" y="427427"/>
                  <a:pt x="454038" y="425522"/>
                </a:cubicBezTo>
                <a:cubicBezTo>
                  <a:pt x="449275" y="419807"/>
                  <a:pt x="459753" y="417902"/>
                  <a:pt x="462610" y="415997"/>
                </a:cubicBezTo>
                <a:cubicBezTo>
                  <a:pt x="471183" y="411234"/>
                  <a:pt x="474040" y="401709"/>
                  <a:pt x="477850" y="393137"/>
                </a:cubicBezTo>
                <a:cubicBezTo>
                  <a:pt x="487375" y="368372"/>
                  <a:pt x="494043" y="341702"/>
                  <a:pt x="509283" y="319794"/>
                </a:cubicBezTo>
                <a:cubicBezTo>
                  <a:pt x="518808" y="305507"/>
                  <a:pt x="533095" y="295982"/>
                  <a:pt x="549288" y="289314"/>
                </a:cubicBezTo>
                <a:cubicBezTo>
                  <a:pt x="561670" y="283599"/>
                  <a:pt x="575005" y="277884"/>
                  <a:pt x="589293" y="276932"/>
                </a:cubicBezTo>
                <a:cubicBezTo>
                  <a:pt x="595008" y="276932"/>
                  <a:pt x="601675" y="277884"/>
                  <a:pt x="607390" y="278837"/>
                </a:cubicBezTo>
                <a:cubicBezTo>
                  <a:pt x="615963" y="280742"/>
                  <a:pt x="617868" y="286457"/>
                  <a:pt x="624535" y="290267"/>
                </a:cubicBezTo>
                <a:cubicBezTo>
                  <a:pt x="630250" y="294077"/>
                  <a:pt x="640728" y="294077"/>
                  <a:pt x="644538" y="288362"/>
                </a:cubicBezTo>
                <a:cubicBezTo>
                  <a:pt x="647395" y="283599"/>
                  <a:pt x="650253" y="274074"/>
                  <a:pt x="643585" y="271217"/>
                </a:cubicBezTo>
                <a:cubicBezTo>
                  <a:pt x="637870" y="269312"/>
                  <a:pt x="632155" y="265502"/>
                  <a:pt x="626440" y="264549"/>
                </a:cubicBezTo>
                <a:cubicBezTo>
                  <a:pt x="615010" y="262644"/>
                  <a:pt x="626440" y="258834"/>
                  <a:pt x="627393" y="257882"/>
                </a:cubicBezTo>
                <a:cubicBezTo>
                  <a:pt x="632155" y="255977"/>
                  <a:pt x="635965" y="255024"/>
                  <a:pt x="640728" y="253119"/>
                </a:cubicBezTo>
                <a:cubicBezTo>
                  <a:pt x="649300" y="250262"/>
                  <a:pt x="657873" y="248357"/>
                  <a:pt x="666445" y="248357"/>
                </a:cubicBezTo>
                <a:cubicBezTo>
                  <a:pt x="675970" y="248357"/>
                  <a:pt x="681685" y="254072"/>
                  <a:pt x="688353" y="259787"/>
                </a:cubicBezTo>
                <a:cubicBezTo>
                  <a:pt x="695020" y="264549"/>
                  <a:pt x="705498" y="264549"/>
                  <a:pt x="711213" y="257882"/>
                </a:cubicBezTo>
                <a:cubicBezTo>
                  <a:pt x="715975" y="252167"/>
                  <a:pt x="715023" y="248357"/>
                  <a:pt x="710260" y="242642"/>
                </a:cubicBezTo>
                <a:cubicBezTo>
                  <a:pt x="707403" y="239784"/>
                  <a:pt x="703593" y="237879"/>
                  <a:pt x="698830" y="236927"/>
                </a:cubicBezTo>
                <a:cubicBezTo>
                  <a:pt x="695973" y="236927"/>
                  <a:pt x="672160" y="235022"/>
                  <a:pt x="680733" y="229307"/>
                </a:cubicBezTo>
                <a:cubicBezTo>
                  <a:pt x="694068" y="219782"/>
                  <a:pt x="711213" y="218829"/>
                  <a:pt x="726453" y="216924"/>
                </a:cubicBezTo>
                <a:cubicBezTo>
                  <a:pt x="735978" y="215972"/>
                  <a:pt x="744550" y="212162"/>
                  <a:pt x="749313" y="203589"/>
                </a:cubicBezTo>
                <a:cubicBezTo>
                  <a:pt x="753123" y="197874"/>
                  <a:pt x="752170" y="190254"/>
                  <a:pt x="747408" y="185492"/>
                </a:cubicBezTo>
                <a:cubicBezTo>
                  <a:pt x="740740" y="178824"/>
                  <a:pt x="728358" y="183587"/>
                  <a:pt x="721690" y="187397"/>
                </a:cubicBezTo>
                <a:cubicBezTo>
                  <a:pt x="715023" y="191207"/>
                  <a:pt x="710260" y="196922"/>
                  <a:pt x="703593" y="200732"/>
                </a:cubicBezTo>
                <a:cubicBezTo>
                  <a:pt x="701688" y="202637"/>
                  <a:pt x="698830" y="203589"/>
                  <a:pt x="695973" y="204542"/>
                </a:cubicBezTo>
                <a:cubicBezTo>
                  <a:pt x="689305" y="208352"/>
                  <a:pt x="681685" y="211209"/>
                  <a:pt x="675018" y="212162"/>
                </a:cubicBezTo>
                <a:cubicBezTo>
                  <a:pt x="670255" y="213114"/>
                  <a:pt x="665493" y="211209"/>
                  <a:pt x="665493" y="206447"/>
                </a:cubicBezTo>
                <a:cubicBezTo>
                  <a:pt x="665493" y="199779"/>
                  <a:pt x="670255" y="195017"/>
                  <a:pt x="673113" y="189302"/>
                </a:cubicBezTo>
                <a:cubicBezTo>
                  <a:pt x="674065" y="188349"/>
                  <a:pt x="674065" y="186444"/>
                  <a:pt x="674065" y="186444"/>
                </a:cubicBezTo>
                <a:cubicBezTo>
                  <a:pt x="675018" y="182634"/>
                  <a:pt x="675018" y="178824"/>
                  <a:pt x="673113" y="175014"/>
                </a:cubicBezTo>
                <a:cubicBezTo>
                  <a:pt x="671208" y="169299"/>
                  <a:pt x="661683" y="173109"/>
                  <a:pt x="659778" y="175967"/>
                </a:cubicBezTo>
                <a:cubicBezTo>
                  <a:pt x="650253" y="185492"/>
                  <a:pt x="650253" y="195969"/>
                  <a:pt x="649300" y="208352"/>
                </a:cubicBezTo>
                <a:cubicBezTo>
                  <a:pt x="649300" y="213114"/>
                  <a:pt x="648348" y="216924"/>
                  <a:pt x="645490" y="220734"/>
                </a:cubicBezTo>
                <a:cubicBezTo>
                  <a:pt x="638823" y="225497"/>
                  <a:pt x="622630" y="234069"/>
                  <a:pt x="620725" y="223592"/>
                </a:cubicBezTo>
                <a:cubicBezTo>
                  <a:pt x="619773" y="215972"/>
                  <a:pt x="625488" y="209304"/>
                  <a:pt x="625488" y="202637"/>
                </a:cubicBezTo>
                <a:cubicBezTo>
                  <a:pt x="625488" y="196922"/>
                  <a:pt x="620725" y="192159"/>
                  <a:pt x="614058" y="195969"/>
                </a:cubicBezTo>
                <a:cubicBezTo>
                  <a:pt x="604533" y="201684"/>
                  <a:pt x="600723" y="211209"/>
                  <a:pt x="598818" y="221687"/>
                </a:cubicBezTo>
                <a:cubicBezTo>
                  <a:pt x="596913" y="231212"/>
                  <a:pt x="595008" y="240737"/>
                  <a:pt x="585483" y="247404"/>
                </a:cubicBezTo>
                <a:cubicBezTo>
                  <a:pt x="578815" y="252167"/>
                  <a:pt x="568338" y="255977"/>
                  <a:pt x="560718" y="257882"/>
                </a:cubicBezTo>
                <a:cubicBezTo>
                  <a:pt x="555955" y="258834"/>
                  <a:pt x="552145" y="261692"/>
                  <a:pt x="548335" y="263597"/>
                </a:cubicBezTo>
                <a:cubicBezTo>
                  <a:pt x="545478" y="265502"/>
                  <a:pt x="531190" y="275027"/>
                  <a:pt x="529285" y="265502"/>
                </a:cubicBezTo>
                <a:cubicBezTo>
                  <a:pt x="528333" y="257882"/>
                  <a:pt x="534048" y="250262"/>
                  <a:pt x="537858" y="244547"/>
                </a:cubicBezTo>
                <a:cubicBezTo>
                  <a:pt x="541668" y="237879"/>
                  <a:pt x="550240" y="237879"/>
                  <a:pt x="556908" y="235022"/>
                </a:cubicBezTo>
                <a:cubicBezTo>
                  <a:pt x="562623" y="233117"/>
                  <a:pt x="567385" y="230259"/>
                  <a:pt x="571195" y="226449"/>
                </a:cubicBezTo>
                <a:cubicBezTo>
                  <a:pt x="574053" y="223592"/>
                  <a:pt x="575958" y="213114"/>
                  <a:pt x="570243" y="212162"/>
                </a:cubicBezTo>
                <a:cubicBezTo>
                  <a:pt x="565480" y="211209"/>
                  <a:pt x="562623" y="213114"/>
                  <a:pt x="557860" y="215019"/>
                </a:cubicBezTo>
                <a:cubicBezTo>
                  <a:pt x="554050" y="216924"/>
                  <a:pt x="542620" y="225497"/>
                  <a:pt x="538810" y="220734"/>
                </a:cubicBezTo>
                <a:cubicBezTo>
                  <a:pt x="539763" y="213114"/>
                  <a:pt x="545478" y="190254"/>
                  <a:pt x="546430" y="186444"/>
                </a:cubicBezTo>
                <a:cubicBezTo>
                  <a:pt x="550240" y="166442"/>
                  <a:pt x="566433" y="155964"/>
                  <a:pt x="581673" y="143582"/>
                </a:cubicBezTo>
                <a:cubicBezTo>
                  <a:pt x="590245" y="136914"/>
                  <a:pt x="600723" y="134057"/>
                  <a:pt x="611200" y="135962"/>
                </a:cubicBezTo>
                <a:cubicBezTo>
                  <a:pt x="615963" y="136914"/>
                  <a:pt x="620725" y="139772"/>
                  <a:pt x="626440" y="138819"/>
                </a:cubicBezTo>
                <a:cubicBezTo>
                  <a:pt x="631203" y="137867"/>
                  <a:pt x="638823" y="135009"/>
                  <a:pt x="639775" y="129294"/>
                </a:cubicBezTo>
                <a:cubicBezTo>
                  <a:pt x="639775" y="124532"/>
                  <a:pt x="635965" y="119769"/>
                  <a:pt x="629298" y="117864"/>
                </a:cubicBezTo>
                <a:cubicBezTo>
                  <a:pt x="624535" y="116912"/>
                  <a:pt x="619773" y="115959"/>
                  <a:pt x="615010" y="115959"/>
                </a:cubicBezTo>
                <a:cubicBezTo>
                  <a:pt x="613105" y="115959"/>
                  <a:pt x="611200" y="115959"/>
                  <a:pt x="609295" y="114054"/>
                </a:cubicBezTo>
                <a:cubicBezTo>
                  <a:pt x="606438" y="111197"/>
                  <a:pt x="607390" y="105482"/>
                  <a:pt x="609295" y="102624"/>
                </a:cubicBezTo>
                <a:cubicBezTo>
                  <a:pt x="611200" y="98814"/>
                  <a:pt x="613105" y="95004"/>
                  <a:pt x="615010" y="92147"/>
                </a:cubicBezTo>
                <a:cubicBezTo>
                  <a:pt x="616915" y="87384"/>
                  <a:pt x="617868" y="82622"/>
                  <a:pt x="616915" y="79764"/>
                </a:cubicBezTo>
                <a:cubicBezTo>
                  <a:pt x="614058" y="75002"/>
                  <a:pt x="604533" y="77859"/>
                  <a:pt x="601675" y="80717"/>
                </a:cubicBezTo>
                <a:cubicBezTo>
                  <a:pt x="591198" y="89289"/>
                  <a:pt x="595008" y="101672"/>
                  <a:pt x="591198" y="113102"/>
                </a:cubicBezTo>
                <a:cubicBezTo>
                  <a:pt x="589293" y="118817"/>
                  <a:pt x="578815" y="125484"/>
                  <a:pt x="574053" y="129294"/>
                </a:cubicBezTo>
                <a:cubicBezTo>
                  <a:pt x="569290" y="133104"/>
                  <a:pt x="564528" y="136914"/>
                  <a:pt x="560718" y="140724"/>
                </a:cubicBezTo>
                <a:cubicBezTo>
                  <a:pt x="557860" y="142629"/>
                  <a:pt x="555955" y="145487"/>
                  <a:pt x="553098" y="147392"/>
                </a:cubicBezTo>
                <a:cubicBezTo>
                  <a:pt x="545478" y="153107"/>
                  <a:pt x="547383" y="145487"/>
                  <a:pt x="548335" y="140724"/>
                </a:cubicBezTo>
                <a:cubicBezTo>
                  <a:pt x="550240" y="134057"/>
                  <a:pt x="552145" y="127389"/>
                  <a:pt x="554050" y="120722"/>
                </a:cubicBezTo>
                <a:cubicBezTo>
                  <a:pt x="559765" y="106434"/>
                  <a:pt x="563575" y="90242"/>
                  <a:pt x="575958" y="79764"/>
                </a:cubicBezTo>
                <a:cubicBezTo>
                  <a:pt x="582625" y="74049"/>
                  <a:pt x="587388" y="69287"/>
                  <a:pt x="586435" y="60714"/>
                </a:cubicBezTo>
                <a:cubicBezTo>
                  <a:pt x="586435" y="54999"/>
                  <a:pt x="580720" y="48332"/>
                  <a:pt x="574053" y="50237"/>
                </a:cubicBezTo>
                <a:cubicBezTo>
                  <a:pt x="573100" y="50237"/>
                  <a:pt x="572148" y="51189"/>
                  <a:pt x="571195" y="51189"/>
                </a:cubicBezTo>
                <a:cubicBezTo>
                  <a:pt x="566433" y="54047"/>
                  <a:pt x="563575" y="58809"/>
                  <a:pt x="560718" y="64524"/>
                </a:cubicBezTo>
                <a:cubicBezTo>
                  <a:pt x="559765" y="65477"/>
                  <a:pt x="558813" y="67382"/>
                  <a:pt x="557860" y="69287"/>
                </a:cubicBezTo>
                <a:cubicBezTo>
                  <a:pt x="556908" y="70239"/>
                  <a:pt x="555955" y="72144"/>
                  <a:pt x="555003" y="73097"/>
                </a:cubicBezTo>
                <a:cubicBezTo>
                  <a:pt x="551193" y="75954"/>
                  <a:pt x="548335" y="74049"/>
                  <a:pt x="546430" y="70239"/>
                </a:cubicBezTo>
                <a:cubicBezTo>
                  <a:pt x="544525" y="68334"/>
                  <a:pt x="543573" y="65477"/>
                  <a:pt x="543573" y="62619"/>
                </a:cubicBezTo>
                <a:cubicBezTo>
                  <a:pt x="542620" y="55952"/>
                  <a:pt x="544525" y="50237"/>
                  <a:pt x="543573" y="43569"/>
                </a:cubicBezTo>
                <a:cubicBezTo>
                  <a:pt x="542620" y="40712"/>
                  <a:pt x="541668" y="38807"/>
                  <a:pt x="539763" y="37854"/>
                </a:cubicBezTo>
                <a:cubicBezTo>
                  <a:pt x="534048" y="34997"/>
                  <a:pt x="528333" y="39759"/>
                  <a:pt x="526428" y="44522"/>
                </a:cubicBezTo>
                <a:cubicBezTo>
                  <a:pt x="523570" y="54047"/>
                  <a:pt x="525475" y="61667"/>
                  <a:pt x="527380" y="71192"/>
                </a:cubicBezTo>
                <a:cubicBezTo>
                  <a:pt x="530238" y="82622"/>
                  <a:pt x="537858" y="92147"/>
                  <a:pt x="535953" y="104529"/>
                </a:cubicBezTo>
                <a:cubicBezTo>
                  <a:pt x="535000" y="111197"/>
                  <a:pt x="532143" y="117864"/>
                  <a:pt x="530238" y="124532"/>
                </a:cubicBezTo>
                <a:cubicBezTo>
                  <a:pt x="527380" y="132152"/>
                  <a:pt x="520713" y="147392"/>
                  <a:pt x="511188" y="135009"/>
                </a:cubicBezTo>
                <a:cubicBezTo>
                  <a:pt x="501663" y="122627"/>
                  <a:pt x="497853" y="103577"/>
                  <a:pt x="498805" y="88337"/>
                </a:cubicBezTo>
                <a:cubicBezTo>
                  <a:pt x="499758" y="79764"/>
                  <a:pt x="503568" y="69287"/>
                  <a:pt x="497853" y="61667"/>
                </a:cubicBezTo>
                <a:cubicBezTo>
                  <a:pt x="494043" y="55952"/>
                  <a:pt x="483565" y="56904"/>
                  <a:pt x="477850" y="58809"/>
                </a:cubicBezTo>
                <a:cubicBezTo>
                  <a:pt x="472135" y="60714"/>
                  <a:pt x="470230" y="69287"/>
                  <a:pt x="471183" y="74049"/>
                </a:cubicBezTo>
                <a:cubicBezTo>
                  <a:pt x="471183" y="79764"/>
                  <a:pt x="473088" y="85479"/>
                  <a:pt x="474993" y="91194"/>
                </a:cubicBezTo>
                <a:cubicBezTo>
                  <a:pt x="474993" y="91194"/>
                  <a:pt x="479755" y="104529"/>
                  <a:pt x="479755" y="108339"/>
                </a:cubicBezTo>
                <a:cubicBezTo>
                  <a:pt x="474993" y="109292"/>
                  <a:pt x="467373" y="105482"/>
                  <a:pt x="464515" y="104529"/>
                </a:cubicBezTo>
                <a:cubicBezTo>
                  <a:pt x="461658" y="103577"/>
                  <a:pt x="459753" y="104529"/>
                  <a:pt x="456895" y="105482"/>
                </a:cubicBezTo>
                <a:cubicBezTo>
                  <a:pt x="453085" y="106434"/>
                  <a:pt x="452133" y="112149"/>
                  <a:pt x="452133" y="115007"/>
                </a:cubicBezTo>
                <a:cubicBezTo>
                  <a:pt x="452133" y="119769"/>
                  <a:pt x="457848" y="122627"/>
                  <a:pt x="461658" y="124532"/>
                </a:cubicBezTo>
                <a:cubicBezTo>
                  <a:pt x="466420" y="126437"/>
                  <a:pt x="471183" y="127389"/>
                  <a:pt x="475945" y="128342"/>
                </a:cubicBezTo>
                <a:cubicBezTo>
                  <a:pt x="482613" y="131199"/>
                  <a:pt x="487375" y="135009"/>
                  <a:pt x="492138" y="139772"/>
                </a:cubicBezTo>
                <a:cubicBezTo>
                  <a:pt x="508330" y="156917"/>
                  <a:pt x="512140" y="183587"/>
                  <a:pt x="506425" y="205494"/>
                </a:cubicBezTo>
                <a:cubicBezTo>
                  <a:pt x="503568" y="215972"/>
                  <a:pt x="499758" y="226449"/>
                  <a:pt x="494995" y="235974"/>
                </a:cubicBezTo>
                <a:cubicBezTo>
                  <a:pt x="494043" y="238832"/>
                  <a:pt x="489280" y="254072"/>
                  <a:pt x="484518" y="256929"/>
                </a:cubicBezTo>
                <a:cubicBezTo>
                  <a:pt x="483565" y="257882"/>
                  <a:pt x="482613" y="258834"/>
                  <a:pt x="481660" y="257882"/>
                </a:cubicBezTo>
                <a:cubicBezTo>
                  <a:pt x="478803" y="256929"/>
                  <a:pt x="478803" y="251214"/>
                  <a:pt x="478803" y="249309"/>
                </a:cubicBezTo>
                <a:cubicBezTo>
                  <a:pt x="478803" y="243594"/>
                  <a:pt x="479755" y="238832"/>
                  <a:pt x="479755" y="233117"/>
                </a:cubicBezTo>
                <a:cubicBezTo>
                  <a:pt x="478803" y="231212"/>
                  <a:pt x="477850" y="229307"/>
                  <a:pt x="475945" y="228354"/>
                </a:cubicBezTo>
                <a:cubicBezTo>
                  <a:pt x="469278" y="224544"/>
                  <a:pt x="463563" y="228354"/>
                  <a:pt x="460705" y="235022"/>
                </a:cubicBezTo>
                <a:cubicBezTo>
                  <a:pt x="459753" y="238832"/>
                  <a:pt x="460705" y="242642"/>
                  <a:pt x="462610" y="246452"/>
                </a:cubicBezTo>
                <a:cubicBezTo>
                  <a:pt x="464515" y="251214"/>
                  <a:pt x="464515" y="255977"/>
                  <a:pt x="464515" y="261692"/>
                </a:cubicBezTo>
                <a:cubicBezTo>
                  <a:pt x="464515" y="269312"/>
                  <a:pt x="453085" y="262644"/>
                  <a:pt x="451180" y="261692"/>
                </a:cubicBezTo>
                <a:cubicBezTo>
                  <a:pt x="445465" y="258834"/>
                  <a:pt x="436893" y="261692"/>
                  <a:pt x="435940" y="268359"/>
                </a:cubicBezTo>
                <a:cubicBezTo>
                  <a:pt x="434035" y="280742"/>
                  <a:pt x="456895" y="273122"/>
                  <a:pt x="462610" y="282647"/>
                </a:cubicBezTo>
                <a:cubicBezTo>
                  <a:pt x="471183" y="295029"/>
                  <a:pt x="461658" y="319794"/>
                  <a:pt x="454990" y="331224"/>
                </a:cubicBezTo>
                <a:cubicBezTo>
                  <a:pt x="448323" y="343607"/>
                  <a:pt x="437845" y="318842"/>
                  <a:pt x="434988" y="315984"/>
                </a:cubicBezTo>
                <a:cubicBezTo>
                  <a:pt x="432130" y="312174"/>
                  <a:pt x="428320" y="310269"/>
                  <a:pt x="423558" y="309317"/>
                </a:cubicBezTo>
                <a:cubicBezTo>
                  <a:pt x="422605" y="309317"/>
                  <a:pt x="421653" y="309317"/>
                  <a:pt x="420700" y="309317"/>
                </a:cubicBezTo>
                <a:cubicBezTo>
                  <a:pt x="417843" y="309317"/>
                  <a:pt x="414985" y="311222"/>
                  <a:pt x="413080" y="315032"/>
                </a:cubicBezTo>
                <a:cubicBezTo>
                  <a:pt x="408318" y="326462"/>
                  <a:pt x="425463" y="336939"/>
                  <a:pt x="430225" y="344559"/>
                </a:cubicBezTo>
                <a:cubicBezTo>
                  <a:pt x="442608" y="364562"/>
                  <a:pt x="433083" y="383612"/>
                  <a:pt x="423558" y="401709"/>
                </a:cubicBezTo>
                <a:cubicBezTo>
                  <a:pt x="415938" y="416949"/>
                  <a:pt x="408318" y="431237"/>
                  <a:pt x="397840" y="444572"/>
                </a:cubicBezTo>
                <a:cubicBezTo>
                  <a:pt x="394030" y="446477"/>
                  <a:pt x="391173" y="447429"/>
                  <a:pt x="386410" y="441714"/>
                </a:cubicBezTo>
                <a:cubicBezTo>
                  <a:pt x="381648" y="435999"/>
                  <a:pt x="382600" y="425522"/>
                  <a:pt x="383553" y="418854"/>
                </a:cubicBezTo>
                <a:cubicBezTo>
                  <a:pt x="384505" y="408377"/>
                  <a:pt x="389268" y="398852"/>
                  <a:pt x="394983" y="390279"/>
                </a:cubicBezTo>
                <a:cubicBezTo>
                  <a:pt x="397840" y="386469"/>
                  <a:pt x="400698" y="383612"/>
                  <a:pt x="405460" y="381707"/>
                </a:cubicBezTo>
                <a:cubicBezTo>
                  <a:pt x="410223" y="379802"/>
                  <a:pt x="414985" y="379802"/>
                  <a:pt x="419748" y="377897"/>
                </a:cubicBezTo>
                <a:cubicBezTo>
                  <a:pt x="423558" y="375992"/>
                  <a:pt x="425463" y="372182"/>
                  <a:pt x="427368" y="368372"/>
                </a:cubicBezTo>
                <a:cubicBezTo>
                  <a:pt x="430225" y="360752"/>
                  <a:pt x="428320" y="344559"/>
                  <a:pt x="419748" y="339797"/>
                </a:cubicBezTo>
                <a:cubicBezTo>
                  <a:pt x="411175" y="335987"/>
                  <a:pt x="405460" y="340749"/>
                  <a:pt x="401650" y="347417"/>
                </a:cubicBezTo>
                <a:cubicBezTo>
                  <a:pt x="399745" y="352179"/>
                  <a:pt x="397840" y="357894"/>
                  <a:pt x="395935" y="361704"/>
                </a:cubicBezTo>
                <a:cubicBezTo>
                  <a:pt x="393078" y="366467"/>
                  <a:pt x="389268" y="373134"/>
                  <a:pt x="382600" y="375039"/>
                </a:cubicBezTo>
                <a:cubicBezTo>
                  <a:pt x="374028" y="376944"/>
                  <a:pt x="370218" y="367419"/>
                  <a:pt x="369265" y="361704"/>
                </a:cubicBezTo>
                <a:cubicBezTo>
                  <a:pt x="369265" y="358847"/>
                  <a:pt x="368313" y="355037"/>
                  <a:pt x="367360" y="351227"/>
                </a:cubicBezTo>
                <a:cubicBezTo>
                  <a:pt x="364503" y="326462"/>
                  <a:pt x="370218" y="300744"/>
                  <a:pt x="386410" y="280742"/>
                </a:cubicBezTo>
                <a:cubicBezTo>
                  <a:pt x="394983" y="269312"/>
                  <a:pt x="404508" y="263597"/>
                  <a:pt x="418795" y="262644"/>
                </a:cubicBezTo>
                <a:cubicBezTo>
                  <a:pt x="423558" y="262644"/>
                  <a:pt x="431178" y="261692"/>
                  <a:pt x="434988" y="257882"/>
                </a:cubicBezTo>
                <a:cubicBezTo>
                  <a:pt x="441655" y="252167"/>
                  <a:pt x="440703" y="243594"/>
                  <a:pt x="433083" y="239784"/>
                </a:cubicBezTo>
                <a:cubicBezTo>
                  <a:pt x="429273" y="237879"/>
                  <a:pt x="424510" y="238832"/>
                  <a:pt x="420700" y="240737"/>
                </a:cubicBezTo>
                <a:cubicBezTo>
                  <a:pt x="417843" y="241689"/>
                  <a:pt x="415938" y="243594"/>
                  <a:pt x="413080" y="245499"/>
                </a:cubicBezTo>
                <a:cubicBezTo>
                  <a:pt x="410223" y="247404"/>
                  <a:pt x="404508" y="252167"/>
                  <a:pt x="400698" y="249309"/>
                </a:cubicBezTo>
                <a:cubicBezTo>
                  <a:pt x="397840" y="247404"/>
                  <a:pt x="399745" y="242642"/>
                  <a:pt x="401650" y="239784"/>
                </a:cubicBezTo>
                <a:cubicBezTo>
                  <a:pt x="404508" y="234069"/>
                  <a:pt x="410223" y="226449"/>
                  <a:pt x="410223" y="225497"/>
                </a:cubicBezTo>
                <a:cubicBezTo>
                  <a:pt x="414033" y="219782"/>
                  <a:pt x="417843" y="214067"/>
                  <a:pt x="421653" y="208352"/>
                </a:cubicBezTo>
                <a:cubicBezTo>
                  <a:pt x="429273" y="196922"/>
                  <a:pt x="438798" y="177872"/>
                  <a:pt x="452133" y="172157"/>
                </a:cubicBezTo>
                <a:cubicBezTo>
                  <a:pt x="465468" y="166442"/>
                  <a:pt x="488328" y="142629"/>
                  <a:pt x="468325" y="131199"/>
                </a:cubicBezTo>
                <a:cubicBezTo>
                  <a:pt x="461658" y="127389"/>
                  <a:pt x="450228" y="134057"/>
                  <a:pt x="445465" y="137867"/>
                </a:cubicBezTo>
                <a:cubicBezTo>
                  <a:pt x="444513" y="138819"/>
                  <a:pt x="443560" y="139772"/>
                  <a:pt x="441655" y="140724"/>
                </a:cubicBezTo>
                <a:cubicBezTo>
                  <a:pt x="439750" y="143582"/>
                  <a:pt x="436893" y="146439"/>
                  <a:pt x="434988" y="149297"/>
                </a:cubicBezTo>
                <a:cubicBezTo>
                  <a:pt x="433083" y="152154"/>
                  <a:pt x="431178" y="156917"/>
                  <a:pt x="428320" y="158822"/>
                </a:cubicBezTo>
                <a:cubicBezTo>
                  <a:pt x="420700" y="162632"/>
                  <a:pt x="424510" y="150249"/>
                  <a:pt x="425463" y="144534"/>
                </a:cubicBezTo>
                <a:cubicBezTo>
                  <a:pt x="425463" y="144534"/>
                  <a:pt x="425463" y="144534"/>
                  <a:pt x="425463" y="143582"/>
                </a:cubicBezTo>
                <a:cubicBezTo>
                  <a:pt x="423558" y="135962"/>
                  <a:pt x="417843" y="135009"/>
                  <a:pt x="410223" y="137867"/>
                </a:cubicBezTo>
                <a:cubicBezTo>
                  <a:pt x="403555" y="140724"/>
                  <a:pt x="401650" y="150249"/>
                  <a:pt x="404508" y="156917"/>
                </a:cubicBezTo>
                <a:cubicBezTo>
                  <a:pt x="406413" y="160727"/>
                  <a:pt x="408318" y="164537"/>
                  <a:pt x="409270" y="168347"/>
                </a:cubicBezTo>
                <a:cubicBezTo>
                  <a:pt x="410223" y="172157"/>
                  <a:pt x="407365" y="179777"/>
                  <a:pt x="405460" y="183587"/>
                </a:cubicBezTo>
                <a:cubicBezTo>
                  <a:pt x="402603" y="188349"/>
                  <a:pt x="400698" y="193112"/>
                  <a:pt x="398793" y="197874"/>
                </a:cubicBezTo>
                <a:cubicBezTo>
                  <a:pt x="396888" y="201684"/>
                  <a:pt x="394983" y="204542"/>
                  <a:pt x="393078" y="208352"/>
                </a:cubicBezTo>
                <a:cubicBezTo>
                  <a:pt x="392125" y="210257"/>
                  <a:pt x="382600" y="224544"/>
                  <a:pt x="379743" y="212162"/>
                </a:cubicBezTo>
                <a:cubicBezTo>
                  <a:pt x="378790" y="207399"/>
                  <a:pt x="377838" y="203589"/>
                  <a:pt x="373075" y="200732"/>
                </a:cubicBezTo>
                <a:cubicBezTo>
                  <a:pt x="369265" y="197874"/>
                  <a:pt x="362598" y="199779"/>
                  <a:pt x="360693" y="203589"/>
                </a:cubicBezTo>
                <a:cubicBezTo>
                  <a:pt x="354025" y="217877"/>
                  <a:pt x="379743" y="223592"/>
                  <a:pt x="371170" y="235974"/>
                </a:cubicBezTo>
                <a:cubicBezTo>
                  <a:pt x="368313" y="240737"/>
                  <a:pt x="366408" y="246452"/>
                  <a:pt x="362598" y="251214"/>
                </a:cubicBezTo>
                <a:cubicBezTo>
                  <a:pt x="354978" y="262644"/>
                  <a:pt x="353073" y="243594"/>
                  <a:pt x="353073" y="238832"/>
                </a:cubicBezTo>
                <a:cubicBezTo>
                  <a:pt x="352120" y="226449"/>
                  <a:pt x="348310" y="213114"/>
                  <a:pt x="344500" y="200732"/>
                </a:cubicBezTo>
                <a:cubicBezTo>
                  <a:pt x="342595" y="195017"/>
                  <a:pt x="351168" y="172157"/>
                  <a:pt x="360693" y="177872"/>
                </a:cubicBezTo>
                <a:cubicBezTo>
                  <a:pt x="363550" y="179777"/>
                  <a:pt x="367360" y="182634"/>
                  <a:pt x="371170" y="181682"/>
                </a:cubicBezTo>
                <a:cubicBezTo>
                  <a:pt x="378790" y="179777"/>
                  <a:pt x="382600" y="173109"/>
                  <a:pt x="381648" y="166442"/>
                </a:cubicBezTo>
                <a:cubicBezTo>
                  <a:pt x="380695" y="160727"/>
                  <a:pt x="359740" y="156917"/>
                  <a:pt x="367360" y="150249"/>
                </a:cubicBezTo>
                <a:cubicBezTo>
                  <a:pt x="375933" y="143582"/>
                  <a:pt x="386410" y="137867"/>
                  <a:pt x="395935" y="130247"/>
                </a:cubicBezTo>
                <a:cubicBezTo>
                  <a:pt x="399745" y="127389"/>
                  <a:pt x="404508" y="124532"/>
                  <a:pt x="408318" y="120722"/>
                </a:cubicBezTo>
                <a:cubicBezTo>
                  <a:pt x="415938" y="115007"/>
                  <a:pt x="420700" y="112149"/>
                  <a:pt x="430225" y="110244"/>
                </a:cubicBezTo>
                <a:cubicBezTo>
                  <a:pt x="435940" y="109292"/>
                  <a:pt x="444513" y="106434"/>
                  <a:pt x="447370" y="100719"/>
                </a:cubicBezTo>
                <a:cubicBezTo>
                  <a:pt x="450228" y="93099"/>
                  <a:pt x="444513" y="73097"/>
                  <a:pt x="433083" y="81669"/>
                </a:cubicBezTo>
                <a:cubicBezTo>
                  <a:pt x="430225" y="83574"/>
                  <a:pt x="428320" y="85479"/>
                  <a:pt x="426415" y="88337"/>
                </a:cubicBezTo>
                <a:cubicBezTo>
                  <a:pt x="421653" y="94052"/>
                  <a:pt x="418795" y="97862"/>
                  <a:pt x="411175" y="100719"/>
                </a:cubicBezTo>
                <a:cubicBezTo>
                  <a:pt x="406413" y="102624"/>
                  <a:pt x="401650" y="104529"/>
                  <a:pt x="397840" y="107387"/>
                </a:cubicBezTo>
                <a:cubicBezTo>
                  <a:pt x="394983" y="108339"/>
                  <a:pt x="390220" y="112149"/>
                  <a:pt x="385458" y="113102"/>
                </a:cubicBezTo>
                <a:cubicBezTo>
                  <a:pt x="382600" y="115007"/>
                  <a:pt x="380695" y="115959"/>
                  <a:pt x="378790" y="113102"/>
                </a:cubicBezTo>
                <a:cubicBezTo>
                  <a:pt x="375933" y="109292"/>
                  <a:pt x="378790" y="102624"/>
                  <a:pt x="380695" y="98814"/>
                </a:cubicBezTo>
                <a:cubicBezTo>
                  <a:pt x="382600" y="95957"/>
                  <a:pt x="383553" y="93099"/>
                  <a:pt x="385458" y="90242"/>
                </a:cubicBezTo>
                <a:cubicBezTo>
                  <a:pt x="389268" y="82622"/>
                  <a:pt x="393078" y="75002"/>
                  <a:pt x="394983" y="73097"/>
                </a:cubicBezTo>
                <a:cubicBezTo>
                  <a:pt x="401650" y="63572"/>
                  <a:pt x="409270" y="59762"/>
                  <a:pt x="421653" y="58809"/>
                </a:cubicBezTo>
                <a:cubicBezTo>
                  <a:pt x="426415" y="57857"/>
                  <a:pt x="430225" y="55952"/>
                  <a:pt x="433083" y="52142"/>
                </a:cubicBezTo>
                <a:cubicBezTo>
                  <a:pt x="436893" y="47379"/>
                  <a:pt x="434988" y="37854"/>
                  <a:pt x="432130" y="34044"/>
                </a:cubicBezTo>
                <a:cubicBezTo>
                  <a:pt x="430225" y="31187"/>
                  <a:pt x="427368" y="30234"/>
                  <a:pt x="424510" y="30234"/>
                </a:cubicBezTo>
                <a:cubicBezTo>
                  <a:pt x="422605" y="30234"/>
                  <a:pt x="419748" y="33092"/>
                  <a:pt x="416890" y="34997"/>
                </a:cubicBezTo>
                <a:cubicBezTo>
                  <a:pt x="415938" y="35949"/>
                  <a:pt x="414985" y="36902"/>
                  <a:pt x="414033" y="37854"/>
                </a:cubicBezTo>
                <a:cubicBezTo>
                  <a:pt x="413080" y="39759"/>
                  <a:pt x="409270" y="40712"/>
                  <a:pt x="407365" y="38807"/>
                </a:cubicBezTo>
                <a:cubicBezTo>
                  <a:pt x="401650" y="34044"/>
                  <a:pt x="405460" y="24519"/>
                  <a:pt x="407365" y="17852"/>
                </a:cubicBezTo>
                <a:cubicBezTo>
                  <a:pt x="408318" y="12137"/>
                  <a:pt x="407365" y="6422"/>
                  <a:pt x="402603" y="2612"/>
                </a:cubicBezTo>
                <a:cubicBezTo>
                  <a:pt x="395935" y="-3103"/>
                  <a:pt x="390220" y="1659"/>
                  <a:pt x="385458" y="6422"/>
                </a:cubicBezTo>
                <a:cubicBezTo>
                  <a:pt x="379743" y="13089"/>
                  <a:pt x="379743" y="22614"/>
                  <a:pt x="379743" y="30234"/>
                </a:cubicBezTo>
                <a:cubicBezTo>
                  <a:pt x="379743" y="39759"/>
                  <a:pt x="383553" y="49284"/>
                  <a:pt x="380695" y="58809"/>
                </a:cubicBezTo>
                <a:cubicBezTo>
                  <a:pt x="377838" y="68334"/>
                  <a:pt x="371170" y="75954"/>
                  <a:pt x="367360" y="84527"/>
                </a:cubicBezTo>
                <a:cubicBezTo>
                  <a:pt x="361645" y="95004"/>
                  <a:pt x="357835" y="106434"/>
                  <a:pt x="352120" y="116912"/>
                </a:cubicBezTo>
                <a:cubicBezTo>
                  <a:pt x="348310" y="124532"/>
                  <a:pt x="345453" y="132152"/>
                  <a:pt x="340690" y="139772"/>
                </a:cubicBezTo>
                <a:cubicBezTo>
                  <a:pt x="332118" y="153107"/>
                  <a:pt x="328308" y="135962"/>
                  <a:pt x="327355" y="134057"/>
                </a:cubicBezTo>
                <a:cubicBezTo>
                  <a:pt x="326403" y="132152"/>
                  <a:pt x="326403" y="130247"/>
                  <a:pt x="325450" y="127389"/>
                </a:cubicBezTo>
                <a:cubicBezTo>
                  <a:pt x="321640" y="116912"/>
                  <a:pt x="318783" y="104529"/>
                  <a:pt x="320688" y="94052"/>
                </a:cubicBezTo>
                <a:cubicBezTo>
                  <a:pt x="320688" y="90242"/>
                  <a:pt x="322593" y="87384"/>
                  <a:pt x="326403" y="85479"/>
                </a:cubicBezTo>
                <a:cubicBezTo>
                  <a:pt x="332118" y="82622"/>
                  <a:pt x="337833" y="81669"/>
                  <a:pt x="342595" y="77859"/>
                </a:cubicBezTo>
                <a:cubicBezTo>
                  <a:pt x="346405" y="73097"/>
                  <a:pt x="346405" y="66429"/>
                  <a:pt x="344500" y="60714"/>
                </a:cubicBezTo>
                <a:cubicBezTo>
                  <a:pt x="341643" y="53094"/>
                  <a:pt x="333070" y="55952"/>
                  <a:pt x="327355" y="58809"/>
                </a:cubicBezTo>
                <a:cubicBezTo>
                  <a:pt x="323545" y="60714"/>
                  <a:pt x="314020" y="69287"/>
                  <a:pt x="314020" y="54999"/>
                </a:cubicBezTo>
                <a:cubicBezTo>
                  <a:pt x="314020" y="51189"/>
                  <a:pt x="314973" y="46427"/>
                  <a:pt x="316878" y="42617"/>
                </a:cubicBezTo>
                <a:cubicBezTo>
                  <a:pt x="319735" y="35949"/>
                  <a:pt x="323545" y="29282"/>
                  <a:pt x="326403" y="22614"/>
                </a:cubicBezTo>
                <a:cubicBezTo>
                  <a:pt x="333070" y="5469"/>
                  <a:pt x="306400" y="1659"/>
                  <a:pt x="298780" y="15947"/>
                </a:cubicBezTo>
                <a:cubicBezTo>
                  <a:pt x="297828" y="18804"/>
                  <a:pt x="296875" y="21662"/>
                  <a:pt x="295923" y="24519"/>
                </a:cubicBezTo>
                <a:cubicBezTo>
                  <a:pt x="295923" y="25472"/>
                  <a:pt x="295923" y="26424"/>
                  <a:pt x="295923" y="27377"/>
                </a:cubicBezTo>
                <a:cubicBezTo>
                  <a:pt x="297828" y="33092"/>
                  <a:pt x="294970" y="36902"/>
                  <a:pt x="289255" y="38807"/>
                </a:cubicBezTo>
                <a:cubicBezTo>
                  <a:pt x="279730" y="37854"/>
                  <a:pt x="274968" y="18804"/>
                  <a:pt x="265443" y="18804"/>
                </a:cubicBezTo>
                <a:cubicBezTo>
                  <a:pt x="257823" y="18804"/>
                  <a:pt x="251155" y="22614"/>
                  <a:pt x="251155" y="30234"/>
                </a:cubicBezTo>
                <a:cubicBezTo>
                  <a:pt x="249250" y="43569"/>
                  <a:pt x="259728" y="49284"/>
                  <a:pt x="270205" y="55952"/>
                </a:cubicBezTo>
                <a:cubicBezTo>
                  <a:pt x="274015" y="57857"/>
                  <a:pt x="276873" y="60714"/>
                  <a:pt x="279730" y="62619"/>
                </a:cubicBezTo>
                <a:cubicBezTo>
                  <a:pt x="279730" y="62619"/>
                  <a:pt x="279730" y="62619"/>
                  <a:pt x="279730" y="62619"/>
                </a:cubicBezTo>
                <a:cubicBezTo>
                  <a:pt x="286398" y="69287"/>
                  <a:pt x="292113" y="75002"/>
                  <a:pt x="294018" y="83574"/>
                </a:cubicBezTo>
                <a:cubicBezTo>
                  <a:pt x="295923" y="91194"/>
                  <a:pt x="296875" y="99767"/>
                  <a:pt x="297828" y="107387"/>
                </a:cubicBezTo>
                <a:cubicBezTo>
                  <a:pt x="298780" y="115959"/>
                  <a:pt x="299733" y="124532"/>
                  <a:pt x="300685" y="134057"/>
                </a:cubicBezTo>
                <a:cubicBezTo>
                  <a:pt x="300685" y="135009"/>
                  <a:pt x="302590" y="152154"/>
                  <a:pt x="293065" y="146439"/>
                </a:cubicBezTo>
                <a:cubicBezTo>
                  <a:pt x="288303" y="142629"/>
                  <a:pt x="287350" y="137867"/>
                  <a:pt x="289255" y="133104"/>
                </a:cubicBezTo>
                <a:cubicBezTo>
                  <a:pt x="292113" y="125484"/>
                  <a:pt x="296875" y="112149"/>
                  <a:pt x="282588" y="113102"/>
                </a:cubicBezTo>
                <a:cubicBezTo>
                  <a:pt x="274015" y="113102"/>
                  <a:pt x="276873" y="140724"/>
                  <a:pt x="266395" y="134057"/>
                </a:cubicBezTo>
                <a:cubicBezTo>
                  <a:pt x="254013" y="125484"/>
                  <a:pt x="243535" y="114054"/>
                  <a:pt x="233058" y="103577"/>
                </a:cubicBezTo>
                <a:cubicBezTo>
                  <a:pt x="225438" y="95957"/>
                  <a:pt x="221628" y="86432"/>
                  <a:pt x="223533" y="76907"/>
                </a:cubicBezTo>
                <a:cubicBezTo>
                  <a:pt x="224485" y="71192"/>
                  <a:pt x="225438" y="66429"/>
                  <a:pt x="224485" y="60714"/>
                </a:cubicBezTo>
                <a:cubicBezTo>
                  <a:pt x="222580" y="52142"/>
                  <a:pt x="215913" y="49284"/>
                  <a:pt x="207340" y="53094"/>
                </a:cubicBezTo>
                <a:cubicBezTo>
                  <a:pt x="202578" y="54999"/>
                  <a:pt x="201625" y="60714"/>
                  <a:pt x="201625" y="66429"/>
                </a:cubicBezTo>
                <a:cubicBezTo>
                  <a:pt x="201625" y="68334"/>
                  <a:pt x="200673" y="71192"/>
                  <a:pt x="200673" y="73097"/>
                </a:cubicBezTo>
                <a:cubicBezTo>
                  <a:pt x="200673" y="82622"/>
                  <a:pt x="187338" y="80717"/>
                  <a:pt x="181623" y="78812"/>
                </a:cubicBezTo>
                <a:cubicBezTo>
                  <a:pt x="172098" y="76907"/>
                  <a:pt x="157810" y="77859"/>
                  <a:pt x="152095" y="86432"/>
                </a:cubicBezTo>
                <a:cubicBezTo>
                  <a:pt x="147333" y="93099"/>
                  <a:pt x="157810" y="101672"/>
                  <a:pt x="164478" y="102624"/>
                </a:cubicBezTo>
                <a:cubicBezTo>
                  <a:pt x="172098" y="103577"/>
                  <a:pt x="179718" y="99767"/>
                  <a:pt x="187338" y="98814"/>
                </a:cubicBezTo>
                <a:cubicBezTo>
                  <a:pt x="195910" y="98814"/>
                  <a:pt x="205435" y="103577"/>
                  <a:pt x="211150" y="108339"/>
                </a:cubicBezTo>
                <a:cubicBezTo>
                  <a:pt x="213055" y="110244"/>
                  <a:pt x="234010" y="124532"/>
                  <a:pt x="227343" y="127389"/>
                </a:cubicBezTo>
                <a:cubicBezTo>
                  <a:pt x="220675" y="130247"/>
                  <a:pt x="213055" y="131199"/>
                  <a:pt x="206388" y="134057"/>
                </a:cubicBezTo>
                <a:cubicBezTo>
                  <a:pt x="200673" y="135962"/>
                  <a:pt x="190195" y="141677"/>
                  <a:pt x="194958" y="149297"/>
                </a:cubicBezTo>
                <a:cubicBezTo>
                  <a:pt x="201625" y="158822"/>
                  <a:pt x="212103" y="154059"/>
                  <a:pt x="219723" y="149297"/>
                </a:cubicBezTo>
                <a:cubicBezTo>
                  <a:pt x="227343" y="144534"/>
                  <a:pt x="234963" y="141677"/>
                  <a:pt x="244488" y="141677"/>
                </a:cubicBezTo>
                <a:cubicBezTo>
                  <a:pt x="248298" y="141677"/>
                  <a:pt x="252108" y="143582"/>
                  <a:pt x="255918" y="145487"/>
                </a:cubicBezTo>
                <a:cubicBezTo>
                  <a:pt x="259728" y="148344"/>
                  <a:pt x="262585" y="152154"/>
                  <a:pt x="266395" y="155964"/>
                </a:cubicBezTo>
                <a:cubicBezTo>
                  <a:pt x="276873" y="167394"/>
                  <a:pt x="256870" y="167394"/>
                  <a:pt x="250203" y="170252"/>
                </a:cubicBezTo>
                <a:cubicBezTo>
                  <a:pt x="238773" y="174062"/>
                  <a:pt x="229248" y="178824"/>
                  <a:pt x="228295" y="191207"/>
                </a:cubicBezTo>
                <a:cubicBezTo>
                  <a:pt x="227343" y="202637"/>
                  <a:pt x="241630" y="199779"/>
                  <a:pt x="248298" y="195017"/>
                </a:cubicBezTo>
                <a:cubicBezTo>
                  <a:pt x="262585" y="185492"/>
                  <a:pt x="282588" y="175014"/>
                  <a:pt x="296875" y="185492"/>
                </a:cubicBezTo>
                <a:cubicBezTo>
                  <a:pt x="302590" y="191207"/>
                  <a:pt x="306400" y="200732"/>
                  <a:pt x="308305" y="209304"/>
                </a:cubicBezTo>
                <a:cubicBezTo>
                  <a:pt x="308305" y="210257"/>
                  <a:pt x="308305" y="210257"/>
                  <a:pt x="308305" y="211209"/>
                </a:cubicBezTo>
                <a:cubicBezTo>
                  <a:pt x="312115" y="224544"/>
                  <a:pt x="315925" y="237879"/>
                  <a:pt x="317830" y="251214"/>
                </a:cubicBezTo>
                <a:cubicBezTo>
                  <a:pt x="318783" y="255024"/>
                  <a:pt x="321640" y="267407"/>
                  <a:pt x="315925" y="268359"/>
                </a:cubicBezTo>
                <a:cubicBezTo>
                  <a:pt x="314973" y="269312"/>
                  <a:pt x="314020" y="269312"/>
                  <a:pt x="312115" y="268359"/>
                </a:cubicBezTo>
                <a:cubicBezTo>
                  <a:pt x="306400" y="265502"/>
                  <a:pt x="300685" y="259787"/>
                  <a:pt x="295923" y="255977"/>
                </a:cubicBezTo>
                <a:cubicBezTo>
                  <a:pt x="291160" y="252167"/>
                  <a:pt x="286398" y="248357"/>
                  <a:pt x="285445" y="242642"/>
                </a:cubicBezTo>
                <a:cubicBezTo>
                  <a:pt x="285445" y="242642"/>
                  <a:pt x="285445" y="242642"/>
                  <a:pt x="285445" y="242642"/>
                </a:cubicBezTo>
                <a:cubicBezTo>
                  <a:pt x="284493" y="236927"/>
                  <a:pt x="288303" y="227402"/>
                  <a:pt x="288303" y="221687"/>
                </a:cubicBezTo>
                <a:cubicBezTo>
                  <a:pt x="289255" y="214067"/>
                  <a:pt x="287350" y="207399"/>
                  <a:pt x="280683" y="201684"/>
                </a:cubicBezTo>
                <a:cubicBezTo>
                  <a:pt x="275920" y="198827"/>
                  <a:pt x="267348" y="197874"/>
                  <a:pt x="262585" y="201684"/>
                </a:cubicBezTo>
                <a:cubicBezTo>
                  <a:pt x="258775" y="204542"/>
                  <a:pt x="254965" y="209304"/>
                  <a:pt x="254965" y="214067"/>
                </a:cubicBezTo>
                <a:cubicBezTo>
                  <a:pt x="254965" y="223592"/>
                  <a:pt x="264490" y="230259"/>
                  <a:pt x="266395" y="238832"/>
                </a:cubicBezTo>
                <a:cubicBezTo>
                  <a:pt x="266395" y="242642"/>
                  <a:pt x="263538" y="244547"/>
                  <a:pt x="257823" y="244547"/>
                </a:cubicBezTo>
                <a:cubicBezTo>
                  <a:pt x="252108" y="244547"/>
                  <a:pt x="246393" y="240737"/>
                  <a:pt x="240678" y="239784"/>
                </a:cubicBezTo>
                <a:cubicBezTo>
                  <a:pt x="236868" y="238832"/>
                  <a:pt x="232105" y="241689"/>
                  <a:pt x="230200" y="244547"/>
                </a:cubicBezTo>
                <a:cubicBezTo>
                  <a:pt x="221628" y="253119"/>
                  <a:pt x="234010" y="265502"/>
                  <a:pt x="243535" y="265502"/>
                </a:cubicBezTo>
                <a:cubicBezTo>
                  <a:pt x="253060" y="265502"/>
                  <a:pt x="259728" y="262644"/>
                  <a:pt x="269253" y="264549"/>
                </a:cubicBezTo>
                <a:cubicBezTo>
                  <a:pt x="281635" y="267407"/>
                  <a:pt x="292113" y="277884"/>
                  <a:pt x="300685" y="285504"/>
                </a:cubicBezTo>
                <a:cubicBezTo>
                  <a:pt x="307353" y="291219"/>
                  <a:pt x="315925" y="297887"/>
                  <a:pt x="320688" y="305507"/>
                </a:cubicBezTo>
                <a:cubicBezTo>
                  <a:pt x="323545" y="310269"/>
                  <a:pt x="325450" y="315032"/>
                  <a:pt x="327355" y="319794"/>
                </a:cubicBezTo>
                <a:cubicBezTo>
                  <a:pt x="328308" y="322652"/>
                  <a:pt x="328308" y="330272"/>
                  <a:pt x="326403" y="335034"/>
                </a:cubicBezTo>
                <a:cubicBezTo>
                  <a:pt x="325450" y="336939"/>
                  <a:pt x="324498" y="338844"/>
                  <a:pt x="321640" y="337892"/>
                </a:cubicBezTo>
                <a:cubicBezTo>
                  <a:pt x="316878" y="335987"/>
                  <a:pt x="314973" y="331224"/>
                  <a:pt x="313068" y="327414"/>
                </a:cubicBezTo>
                <a:cubicBezTo>
                  <a:pt x="312115" y="324557"/>
                  <a:pt x="311163" y="321699"/>
                  <a:pt x="309258" y="319794"/>
                </a:cubicBezTo>
                <a:cubicBezTo>
                  <a:pt x="307353" y="316937"/>
                  <a:pt x="304495" y="315032"/>
                  <a:pt x="301638" y="312174"/>
                </a:cubicBezTo>
                <a:cubicBezTo>
                  <a:pt x="295923" y="307412"/>
                  <a:pt x="287350" y="306459"/>
                  <a:pt x="282588" y="313127"/>
                </a:cubicBezTo>
                <a:cubicBezTo>
                  <a:pt x="276873" y="321699"/>
                  <a:pt x="278778" y="332177"/>
                  <a:pt x="284493" y="340749"/>
                </a:cubicBezTo>
                <a:cubicBezTo>
                  <a:pt x="287350" y="344559"/>
                  <a:pt x="292113" y="346464"/>
                  <a:pt x="295923" y="347417"/>
                </a:cubicBezTo>
                <a:cubicBezTo>
                  <a:pt x="301638" y="349322"/>
                  <a:pt x="307353" y="352179"/>
                  <a:pt x="311163" y="355989"/>
                </a:cubicBezTo>
                <a:cubicBezTo>
                  <a:pt x="328308" y="373134"/>
                  <a:pt x="330213" y="395994"/>
                  <a:pt x="331165" y="417902"/>
                </a:cubicBezTo>
                <a:cubicBezTo>
                  <a:pt x="334023" y="462669"/>
                  <a:pt x="293065" y="411234"/>
                  <a:pt x="285445" y="396947"/>
                </a:cubicBezTo>
                <a:cubicBezTo>
                  <a:pt x="285445" y="393137"/>
                  <a:pt x="289255" y="393137"/>
                  <a:pt x="293065" y="391232"/>
                </a:cubicBezTo>
                <a:cubicBezTo>
                  <a:pt x="295923" y="390279"/>
                  <a:pt x="297828" y="387422"/>
                  <a:pt x="298780" y="385517"/>
                </a:cubicBezTo>
                <a:cubicBezTo>
                  <a:pt x="303543" y="378849"/>
                  <a:pt x="301638" y="371229"/>
                  <a:pt x="295923" y="365514"/>
                </a:cubicBezTo>
                <a:cubicBezTo>
                  <a:pt x="291160" y="361704"/>
                  <a:pt x="283540" y="364562"/>
                  <a:pt x="280683" y="368372"/>
                </a:cubicBezTo>
                <a:cubicBezTo>
                  <a:pt x="278778" y="371229"/>
                  <a:pt x="277825" y="378849"/>
                  <a:pt x="271158" y="376944"/>
                </a:cubicBezTo>
                <a:cubicBezTo>
                  <a:pt x="268300" y="375992"/>
                  <a:pt x="265443" y="372182"/>
                  <a:pt x="262585" y="370277"/>
                </a:cubicBezTo>
                <a:cubicBezTo>
                  <a:pt x="256870" y="364562"/>
                  <a:pt x="252108" y="357894"/>
                  <a:pt x="248298" y="351227"/>
                </a:cubicBezTo>
                <a:cubicBezTo>
                  <a:pt x="239725" y="335987"/>
                  <a:pt x="233058" y="323604"/>
                  <a:pt x="244488" y="307412"/>
                </a:cubicBezTo>
                <a:cubicBezTo>
                  <a:pt x="251155" y="298839"/>
                  <a:pt x="252108" y="291219"/>
                  <a:pt x="247345" y="281694"/>
                </a:cubicBezTo>
                <a:cubicBezTo>
                  <a:pt x="245440" y="277884"/>
                  <a:pt x="236868" y="268359"/>
                  <a:pt x="231153" y="272169"/>
                </a:cubicBezTo>
                <a:cubicBezTo>
                  <a:pt x="228295" y="274074"/>
                  <a:pt x="227343" y="275979"/>
                  <a:pt x="226390" y="279789"/>
                </a:cubicBezTo>
                <a:cubicBezTo>
                  <a:pt x="225438" y="281694"/>
                  <a:pt x="225438" y="283599"/>
                  <a:pt x="225438" y="286457"/>
                </a:cubicBezTo>
                <a:cubicBezTo>
                  <a:pt x="225438" y="288362"/>
                  <a:pt x="225438" y="291219"/>
                  <a:pt x="225438" y="293124"/>
                </a:cubicBezTo>
                <a:cubicBezTo>
                  <a:pt x="225438" y="298839"/>
                  <a:pt x="222580" y="301697"/>
                  <a:pt x="214960" y="302649"/>
                </a:cubicBezTo>
                <a:cubicBezTo>
                  <a:pt x="209245" y="300744"/>
                  <a:pt x="202578" y="293124"/>
                  <a:pt x="199720" y="290267"/>
                </a:cubicBezTo>
                <a:cubicBezTo>
                  <a:pt x="189243" y="278837"/>
                  <a:pt x="184480" y="269312"/>
                  <a:pt x="185433" y="255024"/>
                </a:cubicBezTo>
                <a:cubicBezTo>
                  <a:pt x="186385" y="243594"/>
                  <a:pt x="189243" y="231212"/>
                  <a:pt x="193053" y="219782"/>
                </a:cubicBezTo>
                <a:cubicBezTo>
                  <a:pt x="194958" y="215019"/>
                  <a:pt x="195910" y="208352"/>
                  <a:pt x="199720" y="204542"/>
                </a:cubicBezTo>
                <a:cubicBezTo>
                  <a:pt x="202578" y="200732"/>
                  <a:pt x="207340" y="197874"/>
                  <a:pt x="210198" y="194064"/>
                </a:cubicBezTo>
                <a:cubicBezTo>
                  <a:pt x="213055" y="190254"/>
                  <a:pt x="214960" y="187397"/>
                  <a:pt x="213055" y="182634"/>
                </a:cubicBezTo>
                <a:cubicBezTo>
                  <a:pt x="212103" y="179777"/>
                  <a:pt x="208293" y="174062"/>
                  <a:pt x="204483" y="175967"/>
                </a:cubicBezTo>
                <a:cubicBezTo>
                  <a:pt x="200673" y="176919"/>
                  <a:pt x="196863" y="181682"/>
                  <a:pt x="193053" y="185492"/>
                </a:cubicBezTo>
                <a:cubicBezTo>
                  <a:pt x="192100" y="187397"/>
                  <a:pt x="190195" y="189302"/>
                  <a:pt x="188290" y="189302"/>
                </a:cubicBezTo>
                <a:cubicBezTo>
                  <a:pt x="185433" y="190254"/>
                  <a:pt x="182575" y="188349"/>
                  <a:pt x="180670" y="186444"/>
                </a:cubicBezTo>
                <a:cubicBezTo>
                  <a:pt x="179718" y="185492"/>
                  <a:pt x="179718" y="185492"/>
                  <a:pt x="178765" y="184539"/>
                </a:cubicBezTo>
                <a:cubicBezTo>
                  <a:pt x="175908" y="180729"/>
                  <a:pt x="174003" y="175967"/>
                  <a:pt x="172098" y="172157"/>
                </a:cubicBezTo>
                <a:cubicBezTo>
                  <a:pt x="170193" y="166442"/>
                  <a:pt x="168288" y="161679"/>
                  <a:pt x="162573" y="159774"/>
                </a:cubicBezTo>
                <a:cubicBezTo>
                  <a:pt x="156858" y="157869"/>
                  <a:pt x="151143" y="166442"/>
                  <a:pt x="150190" y="170252"/>
                </a:cubicBezTo>
                <a:cubicBezTo>
                  <a:pt x="148285" y="181682"/>
                  <a:pt x="154000" y="187397"/>
                  <a:pt x="162573" y="194064"/>
                </a:cubicBezTo>
                <a:cubicBezTo>
                  <a:pt x="171145" y="200732"/>
                  <a:pt x="170193" y="211209"/>
                  <a:pt x="169240" y="220734"/>
                </a:cubicBezTo>
                <a:cubicBezTo>
                  <a:pt x="169240" y="224544"/>
                  <a:pt x="168288" y="227402"/>
                  <a:pt x="167335" y="231212"/>
                </a:cubicBezTo>
                <a:cubicBezTo>
                  <a:pt x="167335" y="232164"/>
                  <a:pt x="164478" y="252167"/>
                  <a:pt x="155905" y="241689"/>
                </a:cubicBezTo>
                <a:cubicBezTo>
                  <a:pt x="147333" y="230259"/>
                  <a:pt x="135903" y="220734"/>
                  <a:pt x="127330" y="209304"/>
                </a:cubicBezTo>
                <a:cubicBezTo>
                  <a:pt x="123520" y="204542"/>
                  <a:pt x="120663" y="198827"/>
                  <a:pt x="117805" y="193112"/>
                </a:cubicBezTo>
                <a:cubicBezTo>
                  <a:pt x="113995" y="184539"/>
                  <a:pt x="118758" y="178824"/>
                  <a:pt x="118758" y="171204"/>
                </a:cubicBezTo>
                <a:cubicBezTo>
                  <a:pt x="118758" y="160727"/>
                  <a:pt x="115900" y="152154"/>
                  <a:pt x="105423" y="147392"/>
                </a:cubicBezTo>
                <a:cubicBezTo>
                  <a:pt x="100660" y="144534"/>
                  <a:pt x="91135" y="147392"/>
                  <a:pt x="89230" y="152154"/>
                </a:cubicBezTo>
                <a:cubicBezTo>
                  <a:pt x="84468" y="161679"/>
                  <a:pt x="89230" y="169299"/>
                  <a:pt x="93040" y="177872"/>
                </a:cubicBezTo>
                <a:cubicBezTo>
                  <a:pt x="93993" y="180729"/>
                  <a:pt x="98755" y="189302"/>
                  <a:pt x="91135" y="189302"/>
                </a:cubicBezTo>
                <a:cubicBezTo>
                  <a:pt x="90183" y="189302"/>
                  <a:pt x="77800" y="186444"/>
                  <a:pt x="78753" y="186444"/>
                </a:cubicBezTo>
                <a:cubicBezTo>
                  <a:pt x="72085" y="184539"/>
                  <a:pt x="65418" y="185492"/>
                  <a:pt x="58750" y="186444"/>
                </a:cubicBezTo>
                <a:cubicBezTo>
                  <a:pt x="52083" y="187397"/>
                  <a:pt x="48273" y="194064"/>
                  <a:pt x="46368" y="199779"/>
                </a:cubicBezTo>
                <a:cubicBezTo>
                  <a:pt x="44463" y="209304"/>
                  <a:pt x="53988" y="214067"/>
                  <a:pt x="62560" y="215019"/>
                </a:cubicBezTo>
                <a:cubicBezTo>
                  <a:pt x="76848" y="215972"/>
                  <a:pt x="91135" y="210257"/>
                  <a:pt x="103518" y="219782"/>
                </a:cubicBezTo>
                <a:cubicBezTo>
                  <a:pt x="109233" y="223592"/>
                  <a:pt x="113995" y="231212"/>
                  <a:pt x="117805" y="235974"/>
                </a:cubicBezTo>
                <a:cubicBezTo>
                  <a:pt x="124473" y="244547"/>
                  <a:pt x="98755" y="240737"/>
                  <a:pt x="94945" y="240737"/>
                </a:cubicBezTo>
                <a:cubicBezTo>
                  <a:pt x="89230" y="241689"/>
                  <a:pt x="78753" y="242642"/>
                  <a:pt x="77800" y="249309"/>
                </a:cubicBezTo>
                <a:cubicBezTo>
                  <a:pt x="76848" y="256929"/>
                  <a:pt x="84468" y="262644"/>
                  <a:pt x="92088" y="261692"/>
                </a:cubicBezTo>
                <a:cubicBezTo>
                  <a:pt x="107328" y="259787"/>
                  <a:pt x="122568" y="254072"/>
                  <a:pt x="134950" y="260739"/>
                </a:cubicBezTo>
                <a:cubicBezTo>
                  <a:pt x="134950" y="260739"/>
                  <a:pt x="134950" y="260739"/>
                  <a:pt x="135903" y="260739"/>
                </a:cubicBezTo>
                <a:cubicBezTo>
                  <a:pt x="143523" y="264549"/>
                  <a:pt x="150190" y="273122"/>
                  <a:pt x="155905" y="279789"/>
                </a:cubicBezTo>
                <a:cubicBezTo>
                  <a:pt x="162573" y="287409"/>
                  <a:pt x="169240" y="295982"/>
                  <a:pt x="174955" y="304554"/>
                </a:cubicBezTo>
                <a:cubicBezTo>
                  <a:pt x="177813" y="308364"/>
                  <a:pt x="179718" y="315032"/>
                  <a:pt x="173050" y="315984"/>
                </a:cubicBezTo>
                <a:cubicBezTo>
                  <a:pt x="168288" y="316937"/>
                  <a:pt x="164478" y="316937"/>
                  <a:pt x="160668" y="315984"/>
                </a:cubicBezTo>
                <a:cubicBezTo>
                  <a:pt x="156858" y="315984"/>
                  <a:pt x="154000" y="315032"/>
                  <a:pt x="150190" y="315032"/>
                </a:cubicBezTo>
                <a:cubicBezTo>
                  <a:pt x="146380" y="315032"/>
                  <a:pt x="142570" y="314079"/>
                  <a:pt x="139713" y="312174"/>
                </a:cubicBezTo>
                <a:cubicBezTo>
                  <a:pt x="137808" y="312174"/>
                  <a:pt x="136855" y="311222"/>
                  <a:pt x="134950" y="310269"/>
                </a:cubicBezTo>
                <a:cubicBezTo>
                  <a:pt x="133998" y="310269"/>
                  <a:pt x="133998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28283" y="304554"/>
                  <a:pt x="130188" y="297887"/>
                  <a:pt x="130188" y="291219"/>
                </a:cubicBezTo>
                <a:cubicBezTo>
                  <a:pt x="130188" y="289314"/>
                  <a:pt x="129235" y="286457"/>
                  <a:pt x="128283" y="284552"/>
                </a:cubicBezTo>
                <a:cubicBezTo>
                  <a:pt x="126378" y="277884"/>
                  <a:pt x="115900" y="273122"/>
                  <a:pt x="109233" y="276932"/>
                </a:cubicBezTo>
                <a:cubicBezTo>
                  <a:pt x="104470" y="279789"/>
                  <a:pt x="109233" y="289314"/>
                  <a:pt x="110185" y="292172"/>
                </a:cubicBezTo>
                <a:cubicBezTo>
                  <a:pt x="112090" y="297887"/>
                  <a:pt x="113043" y="302649"/>
                  <a:pt x="105423" y="301697"/>
                </a:cubicBezTo>
                <a:cubicBezTo>
                  <a:pt x="101613" y="300744"/>
                  <a:pt x="97803" y="301697"/>
                  <a:pt x="93993" y="299792"/>
                </a:cubicBezTo>
                <a:cubicBezTo>
                  <a:pt x="84468" y="296934"/>
                  <a:pt x="73990" y="288362"/>
                  <a:pt x="72085" y="279789"/>
                </a:cubicBezTo>
                <a:cubicBezTo>
                  <a:pt x="69228" y="268359"/>
                  <a:pt x="66370" y="256929"/>
                  <a:pt x="57798" y="248357"/>
                </a:cubicBezTo>
                <a:cubicBezTo>
                  <a:pt x="53035" y="243594"/>
                  <a:pt x="42558" y="235974"/>
                  <a:pt x="34938" y="240737"/>
                </a:cubicBezTo>
                <a:cubicBezTo>
                  <a:pt x="29223" y="244547"/>
                  <a:pt x="24460" y="249309"/>
                  <a:pt x="27318" y="255977"/>
                </a:cubicBezTo>
                <a:cubicBezTo>
                  <a:pt x="30175" y="261692"/>
                  <a:pt x="33985" y="265502"/>
                  <a:pt x="38748" y="270264"/>
                </a:cubicBezTo>
                <a:cubicBezTo>
                  <a:pt x="46368" y="276932"/>
                  <a:pt x="50178" y="285504"/>
                  <a:pt x="54940" y="294077"/>
                </a:cubicBezTo>
                <a:cubicBezTo>
                  <a:pt x="55893" y="295029"/>
                  <a:pt x="55893" y="295982"/>
                  <a:pt x="55893" y="296934"/>
                </a:cubicBezTo>
                <a:cubicBezTo>
                  <a:pt x="55893" y="296934"/>
                  <a:pt x="55893" y="296934"/>
                  <a:pt x="55893" y="296934"/>
                </a:cubicBezTo>
                <a:cubicBezTo>
                  <a:pt x="57798" y="298839"/>
                  <a:pt x="58750" y="302649"/>
                  <a:pt x="54940" y="303602"/>
                </a:cubicBezTo>
                <a:cubicBezTo>
                  <a:pt x="53035" y="304554"/>
                  <a:pt x="51130" y="304554"/>
                  <a:pt x="49225" y="303602"/>
                </a:cubicBezTo>
                <a:lnTo>
                  <a:pt x="49225" y="303602"/>
                </a:lnTo>
                <a:cubicBezTo>
                  <a:pt x="46368" y="301697"/>
                  <a:pt x="43510" y="300744"/>
                  <a:pt x="40653" y="298839"/>
                </a:cubicBezTo>
                <a:cubicBezTo>
                  <a:pt x="34938" y="295029"/>
                  <a:pt x="31128" y="293124"/>
                  <a:pt x="24460" y="292172"/>
                </a:cubicBezTo>
                <a:cubicBezTo>
                  <a:pt x="16840" y="290267"/>
                  <a:pt x="9220" y="290267"/>
                  <a:pt x="4458" y="296934"/>
                </a:cubicBezTo>
                <a:cubicBezTo>
                  <a:pt x="-6020" y="311222"/>
                  <a:pt x="5410" y="330272"/>
                  <a:pt x="23508" y="318842"/>
                </a:cubicBezTo>
                <a:cubicBezTo>
                  <a:pt x="31128" y="314079"/>
                  <a:pt x="36843" y="317889"/>
                  <a:pt x="43510" y="318842"/>
                </a:cubicBezTo>
                <a:cubicBezTo>
                  <a:pt x="50178" y="319794"/>
                  <a:pt x="48273" y="319794"/>
                  <a:pt x="52083" y="319794"/>
                </a:cubicBezTo>
                <a:cubicBezTo>
                  <a:pt x="52083" y="319794"/>
                  <a:pt x="46368" y="325509"/>
                  <a:pt x="45415" y="325509"/>
                </a:cubicBezTo>
                <a:cubicBezTo>
                  <a:pt x="38748" y="331224"/>
                  <a:pt x="33033" y="341702"/>
                  <a:pt x="33985" y="350274"/>
                </a:cubicBezTo>
                <a:cubicBezTo>
                  <a:pt x="34938" y="361704"/>
                  <a:pt x="46368" y="365514"/>
                  <a:pt x="54940" y="356942"/>
                </a:cubicBezTo>
                <a:cubicBezTo>
                  <a:pt x="62560" y="349322"/>
                  <a:pt x="58750" y="339797"/>
                  <a:pt x="68275" y="332177"/>
                </a:cubicBezTo>
                <a:cubicBezTo>
                  <a:pt x="74943" y="327414"/>
                  <a:pt x="85420" y="324557"/>
                  <a:pt x="93993" y="326462"/>
                </a:cubicBezTo>
                <a:cubicBezTo>
                  <a:pt x="93993" y="326462"/>
                  <a:pt x="93993" y="326462"/>
                  <a:pt x="93993" y="326462"/>
                </a:cubicBezTo>
                <a:cubicBezTo>
                  <a:pt x="98755" y="327414"/>
                  <a:pt x="102565" y="328367"/>
                  <a:pt x="101613" y="334082"/>
                </a:cubicBezTo>
                <a:cubicBezTo>
                  <a:pt x="101613" y="336939"/>
                  <a:pt x="98755" y="339797"/>
                  <a:pt x="97803" y="341702"/>
                </a:cubicBezTo>
                <a:cubicBezTo>
                  <a:pt x="95898" y="346464"/>
                  <a:pt x="93993" y="351227"/>
                  <a:pt x="93993" y="356942"/>
                </a:cubicBezTo>
                <a:cubicBezTo>
                  <a:pt x="93993" y="356942"/>
                  <a:pt x="93993" y="357894"/>
                  <a:pt x="93993" y="357894"/>
                </a:cubicBezTo>
                <a:cubicBezTo>
                  <a:pt x="93993" y="366467"/>
                  <a:pt x="95898" y="375039"/>
                  <a:pt x="106375" y="373134"/>
                </a:cubicBezTo>
                <a:cubicBezTo>
                  <a:pt x="120663" y="371229"/>
                  <a:pt x="120663" y="353132"/>
                  <a:pt x="122568" y="342654"/>
                </a:cubicBezTo>
                <a:cubicBezTo>
                  <a:pt x="124473" y="326462"/>
                  <a:pt x="155905" y="333129"/>
                  <a:pt x="166383" y="335034"/>
                </a:cubicBezTo>
                <a:cubicBezTo>
                  <a:pt x="178765" y="335987"/>
                  <a:pt x="186385" y="338844"/>
                  <a:pt x="195910" y="346464"/>
                </a:cubicBezTo>
                <a:cubicBezTo>
                  <a:pt x="198768" y="348369"/>
                  <a:pt x="211150" y="360752"/>
                  <a:pt x="202578" y="364562"/>
                </a:cubicBezTo>
                <a:cubicBezTo>
                  <a:pt x="196863" y="367419"/>
                  <a:pt x="191148" y="369324"/>
                  <a:pt x="185433" y="368372"/>
                </a:cubicBezTo>
                <a:cubicBezTo>
                  <a:pt x="179718" y="367419"/>
                  <a:pt x="174003" y="367419"/>
                  <a:pt x="169240" y="365514"/>
                </a:cubicBezTo>
                <a:cubicBezTo>
                  <a:pt x="163525" y="363609"/>
                  <a:pt x="159715" y="358847"/>
                  <a:pt x="154953" y="355989"/>
                </a:cubicBezTo>
                <a:cubicBezTo>
                  <a:pt x="147333" y="351227"/>
                  <a:pt x="133045" y="354084"/>
                  <a:pt x="132093" y="364562"/>
                </a:cubicBezTo>
                <a:cubicBezTo>
                  <a:pt x="132093" y="371229"/>
                  <a:pt x="135903" y="375039"/>
                  <a:pt x="142570" y="376944"/>
                </a:cubicBezTo>
                <a:cubicBezTo>
                  <a:pt x="146380" y="378849"/>
                  <a:pt x="152095" y="378849"/>
                  <a:pt x="155905" y="378849"/>
                </a:cubicBezTo>
                <a:cubicBezTo>
                  <a:pt x="157810" y="378849"/>
                  <a:pt x="176860" y="379802"/>
                  <a:pt x="174955" y="383612"/>
                </a:cubicBezTo>
                <a:cubicBezTo>
                  <a:pt x="174955" y="383612"/>
                  <a:pt x="174955" y="384564"/>
                  <a:pt x="174955" y="384564"/>
                </a:cubicBezTo>
                <a:cubicBezTo>
                  <a:pt x="171145" y="390279"/>
                  <a:pt x="162573" y="395042"/>
                  <a:pt x="160668" y="400757"/>
                </a:cubicBezTo>
                <a:cubicBezTo>
                  <a:pt x="158763" y="407424"/>
                  <a:pt x="164478" y="415997"/>
                  <a:pt x="173050" y="414092"/>
                </a:cubicBezTo>
                <a:cubicBezTo>
                  <a:pt x="182575" y="412187"/>
                  <a:pt x="184480" y="401709"/>
                  <a:pt x="187338" y="395042"/>
                </a:cubicBezTo>
                <a:cubicBezTo>
                  <a:pt x="194005" y="384564"/>
                  <a:pt x="210198" y="384564"/>
                  <a:pt x="220675" y="388374"/>
                </a:cubicBezTo>
                <a:cubicBezTo>
                  <a:pt x="221628" y="388374"/>
                  <a:pt x="234010" y="395994"/>
                  <a:pt x="237820" y="401709"/>
                </a:cubicBezTo>
                <a:cubicBezTo>
                  <a:pt x="237820" y="402662"/>
                  <a:pt x="237820" y="402662"/>
                  <a:pt x="237820" y="402662"/>
                </a:cubicBezTo>
                <a:cubicBezTo>
                  <a:pt x="237820" y="402662"/>
                  <a:pt x="237820" y="402662"/>
                  <a:pt x="237820" y="403614"/>
                </a:cubicBezTo>
                <a:cubicBezTo>
                  <a:pt x="237820" y="404567"/>
                  <a:pt x="237820" y="405519"/>
                  <a:pt x="236868" y="406472"/>
                </a:cubicBezTo>
                <a:cubicBezTo>
                  <a:pt x="236868" y="406472"/>
                  <a:pt x="236868" y="407424"/>
                  <a:pt x="236868" y="407424"/>
                </a:cubicBezTo>
                <a:cubicBezTo>
                  <a:pt x="233058" y="411234"/>
                  <a:pt x="221628" y="409329"/>
                  <a:pt x="216865" y="409329"/>
                </a:cubicBezTo>
                <a:cubicBezTo>
                  <a:pt x="211150" y="409329"/>
                  <a:pt x="205435" y="410282"/>
                  <a:pt x="200673" y="413139"/>
                </a:cubicBezTo>
                <a:cubicBezTo>
                  <a:pt x="193053" y="417902"/>
                  <a:pt x="198768" y="426474"/>
                  <a:pt x="204483" y="430284"/>
                </a:cubicBezTo>
                <a:cubicBezTo>
                  <a:pt x="213055" y="435999"/>
                  <a:pt x="226390" y="430284"/>
                  <a:pt x="234010" y="426474"/>
                </a:cubicBezTo>
                <a:cubicBezTo>
                  <a:pt x="245440" y="421712"/>
                  <a:pt x="257823" y="430284"/>
                  <a:pt x="265443" y="435999"/>
                </a:cubicBezTo>
                <a:cubicBezTo>
                  <a:pt x="273063" y="441714"/>
                  <a:pt x="283540" y="454097"/>
                  <a:pt x="267348" y="457907"/>
                </a:cubicBezTo>
                <a:cubicBezTo>
                  <a:pt x="258775" y="459812"/>
                  <a:pt x="247345" y="455049"/>
                  <a:pt x="238773" y="453144"/>
                </a:cubicBezTo>
                <a:cubicBezTo>
                  <a:pt x="232105" y="451239"/>
                  <a:pt x="224485" y="451239"/>
                  <a:pt x="216865" y="450287"/>
                </a:cubicBezTo>
                <a:cubicBezTo>
                  <a:pt x="210198" y="450287"/>
                  <a:pt x="203530" y="451239"/>
                  <a:pt x="197815" y="452192"/>
                </a:cubicBezTo>
                <a:cubicBezTo>
                  <a:pt x="182575" y="455049"/>
                  <a:pt x="171145" y="449334"/>
                  <a:pt x="173050" y="434094"/>
                </a:cubicBezTo>
                <a:cubicBezTo>
                  <a:pt x="174003" y="430284"/>
                  <a:pt x="174003" y="426474"/>
                  <a:pt x="173050" y="423617"/>
                </a:cubicBezTo>
                <a:cubicBezTo>
                  <a:pt x="173050" y="423617"/>
                  <a:pt x="173050" y="422664"/>
                  <a:pt x="173050" y="422664"/>
                </a:cubicBezTo>
                <a:cubicBezTo>
                  <a:pt x="171145" y="418854"/>
                  <a:pt x="167335" y="416949"/>
                  <a:pt x="163525" y="416949"/>
                </a:cubicBezTo>
                <a:cubicBezTo>
                  <a:pt x="162573" y="416949"/>
                  <a:pt x="162573" y="416949"/>
                  <a:pt x="161620" y="416949"/>
                </a:cubicBezTo>
                <a:cubicBezTo>
                  <a:pt x="160668" y="416949"/>
                  <a:pt x="159715" y="416949"/>
                  <a:pt x="158763" y="417902"/>
                </a:cubicBezTo>
                <a:cubicBezTo>
                  <a:pt x="158763" y="417902"/>
                  <a:pt x="158763" y="417902"/>
                  <a:pt x="157810" y="417902"/>
                </a:cubicBezTo>
                <a:cubicBezTo>
                  <a:pt x="156858" y="418854"/>
                  <a:pt x="155905" y="419807"/>
                  <a:pt x="154953" y="421712"/>
                </a:cubicBezTo>
                <a:cubicBezTo>
                  <a:pt x="154000" y="424569"/>
                  <a:pt x="154000" y="428379"/>
                  <a:pt x="153048" y="432189"/>
                </a:cubicBezTo>
                <a:cubicBezTo>
                  <a:pt x="152095" y="435047"/>
                  <a:pt x="150190" y="434094"/>
                  <a:pt x="149238" y="433142"/>
                </a:cubicBezTo>
                <a:cubicBezTo>
                  <a:pt x="148285" y="433142"/>
                  <a:pt x="148285" y="432189"/>
                  <a:pt x="147333" y="431237"/>
                </a:cubicBezTo>
                <a:cubicBezTo>
                  <a:pt x="142570" y="424569"/>
                  <a:pt x="137808" y="418854"/>
                  <a:pt x="130188" y="415044"/>
                </a:cubicBezTo>
                <a:cubicBezTo>
                  <a:pt x="119710" y="410282"/>
                  <a:pt x="107328" y="411234"/>
                  <a:pt x="97803" y="403614"/>
                </a:cubicBezTo>
                <a:cubicBezTo>
                  <a:pt x="87325" y="395042"/>
                  <a:pt x="88278" y="380754"/>
                  <a:pt x="82563" y="369324"/>
                </a:cubicBezTo>
                <a:cubicBezTo>
                  <a:pt x="80658" y="364562"/>
                  <a:pt x="73038" y="359799"/>
                  <a:pt x="66370" y="362657"/>
                </a:cubicBezTo>
                <a:cubicBezTo>
                  <a:pt x="50178" y="369324"/>
                  <a:pt x="65418" y="385517"/>
                  <a:pt x="70180" y="395042"/>
                </a:cubicBezTo>
                <a:cubicBezTo>
                  <a:pt x="71133" y="396947"/>
                  <a:pt x="72085" y="398852"/>
                  <a:pt x="72085" y="399804"/>
                </a:cubicBezTo>
                <a:cubicBezTo>
                  <a:pt x="71133" y="401709"/>
                  <a:pt x="68275" y="402662"/>
                  <a:pt x="66370" y="402662"/>
                </a:cubicBezTo>
                <a:cubicBezTo>
                  <a:pt x="66370" y="402662"/>
                  <a:pt x="66370" y="402662"/>
                  <a:pt x="66370" y="402662"/>
                </a:cubicBezTo>
                <a:cubicBezTo>
                  <a:pt x="64465" y="401709"/>
                  <a:pt x="61608" y="400757"/>
                  <a:pt x="59703" y="399804"/>
                </a:cubicBezTo>
                <a:cubicBezTo>
                  <a:pt x="56845" y="398852"/>
                  <a:pt x="53035" y="395994"/>
                  <a:pt x="49225" y="395994"/>
                </a:cubicBezTo>
                <a:cubicBezTo>
                  <a:pt x="44463" y="395994"/>
                  <a:pt x="40653" y="396947"/>
                  <a:pt x="36843" y="399804"/>
                </a:cubicBezTo>
                <a:cubicBezTo>
                  <a:pt x="29223" y="406472"/>
                  <a:pt x="42558" y="416949"/>
                  <a:pt x="48273" y="418854"/>
                </a:cubicBezTo>
                <a:cubicBezTo>
                  <a:pt x="63513" y="425522"/>
                  <a:pt x="84468" y="423617"/>
                  <a:pt x="100660" y="424569"/>
                </a:cubicBezTo>
                <a:cubicBezTo>
                  <a:pt x="112090" y="425522"/>
                  <a:pt x="119710" y="430284"/>
                  <a:pt x="125425" y="438857"/>
                </a:cubicBezTo>
                <a:cubicBezTo>
                  <a:pt x="128283" y="442667"/>
                  <a:pt x="133998" y="444572"/>
                  <a:pt x="137808" y="448382"/>
                </a:cubicBezTo>
                <a:cubicBezTo>
                  <a:pt x="143523" y="457907"/>
                  <a:pt x="133998" y="462669"/>
                  <a:pt x="124473" y="463622"/>
                </a:cubicBezTo>
                <a:cubicBezTo>
                  <a:pt x="117805" y="463622"/>
                  <a:pt x="112090" y="460764"/>
                  <a:pt x="107328" y="456954"/>
                </a:cubicBezTo>
                <a:cubicBezTo>
                  <a:pt x="101613" y="452192"/>
                  <a:pt x="97803" y="444572"/>
                  <a:pt x="90183" y="440762"/>
                </a:cubicBezTo>
                <a:cubicBezTo>
                  <a:pt x="84468" y="437904"/>
                  <a:pt x="77800" y="437904"/>
                  <a:pt x="73990" y="441714"/>
                </a:cubicBezTo>
                <a:cubicBezTo>
                  <a:pt x="63513" y="448382"/>
                  <a:pt x="73990" y="45695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84468" y="472194"/>
                  <a:pt x="69228" y="476957"/>
                  <a:pt x="63513" y="471242"/>
                </a:cubicBezTo>
                <a:cubicBezTo>
                  <a:pt x="60655" y="469337"/>
                  <a:pt x="58750" y="467432"/>
                  <a:pt x="56845" y="464574"/>
                </a:cubicBezTo>
                <a:cubicBezTo>
                  <a:pt x="53988" y="460764"/>
                  <a:pt x="52083" y="456954"/>
                  <a:pt x="49225" y="453144"/>
                </a:cubicBezTo>
                <a:cubicBezTo>
                  <a:pt x="44463" y="446477"/>
                  <a:pt x="40653" y="439809"/>
                  <a:pt x="33985" y="435999"/>
                </a:cubicBezTo>
                <a:cubicBezTo>
                  <a:pt x="25413" y="432189"/>
                  <a:pt x="7315" y="433142"/>
                  <a:pt x="8268" y="445524"/>
                </a:cubicBezTo>
                <a:cubicBezTo>
                  <a:pt x="8268" y="453144"/>
                  <a:pt x="12078" y="457907"/>
                  <a:pt x="17793" y="462669"/>
                </a:cubicBezTo>
                <a:cubicBezTo>
                  <a:pt x="23508" y="467432"/>
                  <a:pt x="42558" y="476957"/>
                  <a:pt x="39700" y="486482"/>
                </a:cubicBezTo>
                <a:cubicBezTo>
                  <a:pt x="35890" y="491244"/>
                  <a:pt x="25413" y="487434"/>
                  <a:pt x="18745" y="486482"/>
                </a:cubicBezTo>
                <a:cubicBezTo>
                  <a:pt x="13030" y="485529"/>
                  <a:pt x="9220" y="486482"/>
                  <a:pt x="5410" y="489339"/>
                </a:cubicBezTo>
                <a:cubicBezTo>
                  <a:pt x="-3162" y="495054"/>
                  <a:pt x="-305" y="507437"/>
                  <a:pt x="5410" y="513152"/>
                </a:cubicBezTo>
                <a:cubicBezTo>
                  <a:pt x="9220" y="516962"/>
                  <a:pt x="14935" y="517914"/>
                  <a:pt x="20650" y="516962"/>
                </a:cubicBezTo>
                <a:cubicBezTo>
                  <a:pt x="23508" y="516962"/>
                  <a:pt x="27318" y="515057"/>
                  <a:pt x="29223" y="513152"/>
                </a:cubicBezTo>
                <a:cubicBezTo>
                  <a:pt x="30175" y="512199"/>
                  <a:pt x="31128" y="512199"/>
                  <a:pt x="32080" y="512199"/>
                </a:cubicBezTo>
                <a:cubicBezTo>
                  <a:pt x="33985" y="511247"/>
                  <a:pt x="36843" y="509342"/>
                  <a:pt x="39700" y="509342"/>
                </a:cubicBezTo>
                <a:cubicBezTo>
                  <a:pt x="42558" y="509342"/>
                  <a:pt x="42558" y="512199"/>
                  <a:pt x="42558" y="514104"/>
                </a:cubicBezTo>
                <a:cubicBezTo>
                  <a:pt x="41605" y="516962"/>
                  <a:pt x="36843" y="519819"/>
                  <a:pt x="33985" y="521724"/>
                </a:cubicBezTo>
                <a:cubicBezTo>
                  <a:pt x="33033" y="522677"/>
                  <a:pt x="31128" y="523629"/>
                  <a:pt x="30175" y="524582"/>
                </a:cubicBezTo>
                <a:cubicBezTo>
                  <a:pt x="24460" y="530297"/>
                  <a:pt x="19698" y="536964"/>
                  <a:pt x="25413" y="545537"/>
                </a:cubicBezTo>
                <a:cubicBezTo>
                  <a:pt x="30175" y="552204"/>
                  <a:pt x="46368" y="548394"/>
                  <a:pt x="51130" y="543632"/>
                </a:cubicBezTo>
                <a:cubicBezTo>
                  <a:pt x="55893" y="539822"/>
                  <a:pt x="57798" y="534107"/>
                  <a:pt x="59703" y="528392"/>
                </a:cubicBezTo>
                <a:cubicBezTo>
                  <a:pt x="59703" y="528392"/>
                  <a:pt x="59703" y="528392"/>
                  <a:pt x="59703" y="527439"/>
                </a:cubicBezTo>
                <a:cubicBezTo>
                  <a:pt x="60655" y="519819"/>
                  <a:pt x="61608" y="509342"/>
                  <a:pt x="68275" y="503627"/>
                </a:cubicBezTo>
                <a:cubicBezTo>
                  <a:pt x="73990" y="498864"/>
                  <a:pt x="76848" y="507437"/>
                  <a:pt x="80658" y="508389"/>
                </a:cubicBezTo>
                <a:cubicBezTo>
                  <a:pt x="80658" y="508389"/>
                  <a:pt x="80658" y="508389"/>
                  <a:pt x="80658" y="508389"/>
                </a:cubicBezTo>
                <a:cubicBezTo>
                  <a:pt x="83515" y="509342"/>
                  <a:pt x="87325" y="507437"/>
                  <a:pt x="89230" y="506484"/>
                </a:cubicBezTo>
                <a:cubicBezTo>
                  <a:pt x="93040" y="504579"/>
                  <a:pt x="101613" y="495054"/>
                  <a:pt x="106375" y="504579"/>
                </a:cubicBezTo>
                <a:cubicBezTo>
                  <a:pt x="108280" y="507437"/>
                  <a:pt x="101613" y="515057"/>
                  <a:pt x="99708" y="516962"/>
                </a:cubicBezTo>
                <a:cubicBezTo>
                  <a:pt x="93993" y="524582"/>
                  <a:pt x="107328" y="529344"/>
                  <a:pt x="113043" y="527439"/>
                </a:cubicBezTo>
                <a:cubicBezTo>
                  <a:pt x="113043" y="527439"/>
                  <a:pt x="113043" y="527439"/>
                  <a:pt x="113043" y="527439"/>
                </a:cubicBezTo>
                <a:cubicBezTo>
                  <a:pt x="120663" y="527439"/>
                  <a:pt x="125425" y="519819"/>
                  <a:pt x="127330" y="513152"/>
                </a:cubicBezTo>
                <a:cubicBezTo>
                  <a:pt x="127330" y="511247"/>
                  <a:pt x="128283" y="509342"/>
                  <a:pt x="128283" y="507437"/>
                </a:cubicBezTo>
                <a:cubicBezTo>
                  <a:pt x="128283" y="505532"/>
                  <a:pt x="128283" y="504579"/>
                  <a:pt x="129235" y="503627"/>
                </a:cubicBezTo>
                <a:cubicBezTo>
                  <a:pt x="130188" y="500769"/>
                  <a:pt x="132093" y="497912"/>
                  <a:pt x="134950" y="498864"/>
                </a:cubicBezTo>
                <a:cubicBezTo>
                  <a:pt x="138760" y="498864"/>
                  <a:pt x="139713" y="502674"/>
                  <a:pt x="142570" y="502674"/>
                </a:cubicBezTo>
                <a:cubicBezTo>
                  <a:pt x="146380" y="503627"/>
                  <a:pt x="149238" y="502674"/>
                  <a:pt x="152095" y="501722"/>
                </a:cubicBezTo>
                <a:cubicBezTo>
                  <a:pt x="153048" y="501722"/>
                  <a:pt x="153048" y="500769"/>
                  <a:pt x="154000" y="500769"/>
                </a:cubicBezTo>
                <a:cubicBezTo>
                  <a:pt x="156858" y="498864"/>
                  <a:pt x="159715" y="496959"/>
                  <a:pt x="162573" y="497912"/>
                </a:cubicBezTo>
                <a:cubicBezTo>
                  <a:pt x="164478" y="498864"/>
                  <a:pt x="163525" y="500769"/>
                  <a:pt x="162573" y="502674"/>
                </a:cubicBezTo>
                <a:cubicBezTo>
                  <a:pt x="162573" y="502674"/>
                  <a:pt x="162573" y="502674"/>
                  <a:pt x="162573" y="502674"/>
                </a:cubicBezTo>
                <a:cubicBezTo>
                  <a:pt x="157810" y="508389"/>
                  <a:pt x="147333" y="517914"/>
                  <a:pt x="160668" y="522677"/>
                </a:cubicBezTo>
                <a:cubicBezTo>
                  <a:pt x="172098" y="526487"/>
                  <a:pt x="182575" y="509342"/>
                  <a:pt x="188290" y="502674"/>
                </a:cubicBezTo>
                <a:cubicBezTo>
                  <a:pt x="195910" y="493149"/>
                  <a:pt x="209245" y="489339"/>
                  <a:pt x="221628" y="490292"/>
                </a:cubicBezTo>
                <a:cubicBezTo>
                  <a:pt x="228295" y="490292"/>
                  <a:pt x="244488" y="496007"/>
                  <a:pt x="235915" y="506484"/>
                </a:cubicBezTo>
                <a:cubicBezTo>
                  <a:pt x="233058" y="510294"/>
                  <a:pt x="227343" y="513152"/>
                  <a:pt x="223533" y="516009"/>
                </a:cubicBezTo>
                <a:cubicBezTo>
                  <a:pt x="216865" y="520772"/>
                  <a:pt x="195910" y="526487"/>
                  <a:pt x="199720" y="537917"/>
                </a:cubicBezTo>
                <a:cubicBezTo>
                  <a:pt x="203530" y="547442"/>
                  <a:pt x="216865" y="546489"/>
                  <a:pt x="225438" y="541727"/>
                </a:cubicBezTo>
                <a:cubicBezTo>
                  <a:pt x="232105" y="537917"/>
                  <a:pt x="235915" y="533154"/>
                  <a:pt x="240678" y="527439"/>
                </a:cubicBezTo>
                <a:cubicBezTo>
                  <a:pt x="245440" y="521724"/>
                  <a:pt x="248298" y="511247"/>
                  <a:pt x="254965" y="507437"/>
                </a:cubicBezTo>
                <a:cubicBezTo>
                  <a:pt x="256870" y="506484"/>
                  <a:pt x="258775" y="506484"/>
                  <a:pt x="261633" y="505532"/>
                </a:cubicBezTo>
                <a:cubicBezTo>
                  <a:pt x="265443" y="504579"/>
                  <a:pt x="270205" y="504579"/>
                  <a:pt x="272110" y="507437"/>
                </a:cubicBezTo>
                <a:cubicBezTo>
                  <a:pt x="274015" y="510294"/>
                  <a:pt x="272110" y="515057"/>
                  <a:pt x="273063" y="517914"/>
                </a:cubicBezTo>
                <a:cubicBezTo>
                  <a:pt x="273063" y="520772"/>
                  <a:pt x="273063" y="525534"/>
                  <a:pt x="276873" y="527439"/>
                </a:cubicBezTo>
                <a:cubicBezTo>
                  <a:pt x="278778" y="528392"/>
                  <a:pt x="280683" y="528392"/>
                  <a:pt x="282588" y="527439"/>
                </a:cubicBezTo>
                <a:cubicBezTo>
                  <a:pt x="287350" y="525534"/>
                  <a:pt x="289255" y="522677"/>
                  <a:pt x="291160" y="517914"/>
                </a:cubicBezTo>
                <a:cubicBezTo>
                  <a:pt x="293065" y="512199"/>
                  <a:pt x="293065" y="489339"/>
                  <a:pt x="312115" y="502674"/>
                </a:cubicBezTo>
                <a:cubicBezTo>
                  <a:pt x="315925" y="504579"/>
                  <a:pt x="318783" y="508389"/>
                  <a:pt x="320688" y="511247"/>
                </a:cubicBezTo>
                <a:cubicBezTo>
                  <a:pt x="335928" y="529344"/>
                  <a:pt x="337833" y="552204"/>
                  <a:pt x="336880" y="574112"/>
                </a:cubicBezTo>
                <a:cubicBezTo>
                  <a:pt x="335928" y="589352"/>
                  <a:pt x="326403" y="606497"/>
                  <a:pt x="332118" y="620784"/>
                </a:cubicBezTo>
                <a:cubicBezTo>
                  <a:pt x="336880" y="632214"/>
                  <a:pt x="356883" y="635072"/>
                  <a:pt x="368313" y="634119"/>
                </a:cubicBezTo>
                <a:cubicBezTo>
                  <a:pt x="381648" y="633167"/>
                  <a:pt x="397840" y="629357"/>
                  <a:pt x="397840" y="614117"/>
                </a:cubicBezTo>
                <a:cubicBezTo>
                  <a:pt x="397840" y="597924"/>
                  <a:pt x="391173" y="580779"/>
                  <a:pt x="388315" y="563634"/>
                </a:cubicBezTo>
                <a:cubicBezTo>
                  <a:pt x="384505" y="539822"/>
                  <a:pt x="380695" y="496959"/>
                  <a:pt x="419748" y="500769"/>
                </a:cubicBezTo>
                <a:cubicBezTo>
                  <a:pt x="419748" y="500769"/>
                  <a:pt x="419748" y="500769"/>
                  <a:pt x="419748" y="500769"/>
                </a:cubicBezTo>
                <a:cubicBezTo>
                  <a:pt x="429273" y="503627"/>
                  <a:pt x="437845" y="506484"/>
                  <a:pt x="441655" y="516009"/>
                </a:cubicBezTo>
                <a:cubicBezTo>
                  <a:pt x="442608" y="518867"/>
                  <a:pt x="445465" y="533154"/>
                  <a:pt x="450228" y="535059"/>
                </a:cubicBezTo>
                <a:cubicBezTo>
                  <a:pt x="451180" y="536012"/>
                  <a:pt x="452133" y="536012"/>
                  <a:pt x="453085" y="536012"/>
                </a:cubicBezTo>
                <a:cubicBezTo>
                  <a:pt x="457848" y="535059"/>
                  <a:pt x="461658" y="533154"/>
                  <a:pt x="465468" y="530297"/>
                </a:cubicBezTo>
                <a:cubicBezTo>
                  <a:pt x="466420" y="528392"/>
                  <a:pt x="468325" y="527439"/>
                  <a:pt x="469278" y="525534"/>
                </a:cubicBezTo>
                <a:cubicBezTo>
                  <a:pt x="470230" y="523629"/>
                  <a:pt x="470230" y="521724"/>
                  <a:pt x="471183" y="519819"/>
                </a:cubicBezTo>
                <a:cubicBezTo>
                  <a:pt x="471183" y="517914"/>
                  <a:pt x="470230" y="516962"/>
                  <a:pt x="469278" y="515057"/>
                </a:cubicBezTo>
                <a:cubicBezTo>
                  <a:pt x="467373" y="512199"/>
                  <a:pt x="464515" y="509342"/>
                  <a:pt x="462610" y="506484"/>
                </a:cubicBezTo>
                <a:cubicBezTo>
                  <a:pt x="462610" y="505532"/>
                  <a:pt x="462610" y="504579"/>
                  <a:pt x="463563" y="503627"/>
                </a:cubicBezTo>
                <a:cubicBezTo>
                  <a:pt x="466420" y="502674"/>
                  <a:pt x="468325" y="504579"/>
                  <a:pt x="470230" y="506484"/>
                </a:cubicBezTo>
                <a:cubicBezTo>
                  <a:pt x="470230" y="506484"/>
                  <a:pt x="470230" y="506484"/>
                  <a:pt x="470230" y="506484"/>
                </a:cubicBezTo>
                <a:cubicBezTo>
                  <a:pt x="472135" y="508389"/>
                  <a:pt x="474040" y="510294"/>
                  <a:pt x="474993" y="510294"/>
                </a:cubicBezTo>
                <a:cubicBezTo>
                  <a:pt x="480708" y="513152"/>
                  <a:pt x="486423" y="512199"/>
                  <a:pt x="493090" y="512199"/>
                </a:cubicBezTo>
                <a:cubicBezTo>
                  <a:pt x="503568" y="511247"/>
                  <a:pt x="514998" y="514104"/>
                  <a:pt x="521665" y="522677"/>
                </a:cubicBezTo>
                <a:cubicBezTo>
                  <a:pt x="526428" y="529344"/>
                  <a:pt x="526428" y="540774"/>
                  <a:pt x="531190" y="548394"/>
                </a:cubicBezTo>
                <a:cubicBezTo>
                  <a:pt x="532143" y="550299"/>
                  <a:pt x="536905" y="555062"/>
                  <a:pt x="541668" y="556967"/>
                </a:cubicBezTo>
                <a:cubicBezTo>
                  <a:pt x="545478" y="556967"/>
                  <a:pt x="550240" y="555062"/>
                  <a:pt x="551193" y="551252"/>
                </a:cubicBezTo>
                <a:cubicBezTo>
                  <a:pt x="551193" y="551252"/>
                  <a:pt x="551193" y="550299"/>
                  <a:pt x="551193" y="550299"/>
                </a:cubicBezTo>
                <a:cubicBezTo>
                  <a:pt x="551193" y="550299"/>
                  <a:pt x="551193" y="550299"/>
                  <a:pt x="551193" y="549347"/>
                </a:cubicBezTo>
                <a:cubicBezTo>
                  <a:pt x="551193" y="545537"/>
                  <a:pt x="548335" y="542679"/>
                  <a:pt x="547383" y="539822"/>
                </a:cubicBezTo>
                <a:cubicBezTo>
                  <a:pt x="547383" y="538869"/>
                  <a:pt x="546430" y="538869"/>
                  <a:pt x="546430" y="537917"/>
                </a:cubicBezTo>
                <a:cubicBezTo>
                  <a:pt x="544525" y="535059"/>
                  <a:pt x="542620" y="532202"/>
                  <a:pt x="543573" y="529344"/>
                </a:cubicBezTo>
                <a:cubicBezTo>
                  <a:pt x="543573" y="527439"/>
                  <a:pt x="545478" y="525534"/>
                  <a:pt x="548335" y="525534"/>
                </a:cubicBezTo>
                <a:cubicBezTo>
                  <a:pt x="550240" y="525534"/>
                  <a:pt x="552145" y="526487"/>
                  <a:pt x="554050" y="528392"/>
                </a:cubicBezTo>
                <a:cubicBezTo>
                  <a:pt x="556908" y="530297"/>
                  <a:pt x="559765" y="532202"/>
                  <a:pt x="562623" y="533154"/>
                </a:cubicBezTo>
                <a:cubicBezTo>
                  <a:pt x="562623" y="533154"/>
                  <a:pt x="563575" y="533154"/>
                  <a:pt x="563575" y="533154"/>
                </a:cubicBezTo>
                <a:cubicBezTo>
                  <a:pt x="567385" y="536012"/>
                  <a:pt x="571195" y="537917"/>
                  <a:pt x="575958" y="538869"/>
                </a:cubicBezTo>
                <a:cubicBezTo>
                  <a:pt x="587388" y="540774"/>
                  <a:pt x="597865" y="545537"/>
                  <a:pt x="609295" y="547442"/>
                </a:cubicBezTo>
                <a:cubicBezTo>
                  <a:pt x="620725" y="550299"/>
                  <a:pt x="626440" y="553157"/>
                  <a:pt x="631203" y="563634"/>
                </a:cubicBezTo>
                <a:cubicBezTo>
                  <a:pt x="634060" y="569349"/>
                  <a:pt x="638823" y="575064"/>
                  <a:pt x="644538" y="578874"/>
                </a:cubicBezTo>
                <a:cubicBezTo>
                  <a:pt x="650253" y="582684"/>
                  <a:pt x="663588" y="581732"/>
                  <a:pt x="665493" y="574112"/>
                </a:cubicBezTo>
                <a:cubicBezTo>
                  <a:pt x="667398" y="568397"/>
                  <a:pt x="666445" y="564587"/>
                  <a:pt x="662635" y="558872"/>
                </a:cubicBezTo>
                <a:cubicBezTo>
                  <a:pt x="659778" y="555062"/>
                  <a:pt x="651205" y="551252"/>
                  <a:pt x="646443" y="546489"/>
                </a:cubicBezTo>
                <a:cubicBezTo>
                  <a:pt x="644538" y="538869"/>
                  <a:pt x="678828" y="536012"/>
                  <a:pt x="684543" y="534107"/>
                </a:cubicBezTo>
                <a:cubicBezTo>
                  <a:pt x="690258" y="532202"/>
                  <a:pt x="695020" y="526487"/>
                  <a:pt x="691210" y="520772"/>
                </a:cubicBezTo>
                <a:cubicBezTo>
                  <a:pt x="686448" y="513152"/>
                  <a:pt x="676923" y="514104"/>
                  <a:pt x="669303" y="515057"/>
                </a:cubicBezTo>
                <a:cubicBezTo>
                  <a:pt x="664540" y="516009"/>
                  <a:pt x="658825" y="517914"/>
                  <a:pt x="655015" y="520772"/>
                </a:cubicBezTo>
                <a:cubicBezTo>
                  <a:pt x="651205" y="522677"/>
                  <a:pt x="647395" y="525534"/>
                  <a:pt x="643585" y="527439"/>
                </a:cubicBezTo>
                <a:cubicBezTo>
                  <a:pt x="636918" y="530297"/>
                  <a:pt x="631203" y="529344"/>
                  <a:pt x="624535" y="527439"/>
                </a:cubicBezTo>
                <a:cubicBezTo>
                  <a:pt x="619773" y="526487"/>
                  <a:pt x="615010" y="526487"/>
                  <a:pt x="610248" y="525534"/>
                </a:cubicBezTo>
                <a:cubicBezTo>
                  <a:pt x="606438" y="524582"/>
                  <a:pt x="599770" y="523629"/>
                  <a:pt x="601675" y="518867"/>
                </a:cubicBezTo>
                <a:cubicBezTo>
                  <a:pt x="602628" y="515057"/>
                  <a:pt x="610248" y="515057"/>
                  <a:pt x="614058" y="515057"/>
                </a:cubicBezTo>
                <a:cubicBezTo>
                  <a:pt x="619773" y="515057"/>
                  <a:pt x="629298" y="515057"/>
                  <a:pt x="632155" y="509342"/>
                </a:cubicBezTo>
                <a:cubicBezTo>
                  <a:pt x="632155" y="507437"/>
                  <a:pt x="630250" y="505532"/>
                  <a:pt x="628345" y="503627"/>
                </a:cubicBezTo>
                <a:cubicBezTo>
                  <a:pt x="622630" y="499817"/>
                  <a:pt x="610248" y="503627"/>
                  <a:pt x="604533" y="505532"/>
                </a:cubicBezTo>
                <a:cubicBezTo>
                  <a:pt x="596913" y="508389"/>
                  <a:pt x="591198" y="511247"/>
                  <a:pt x="583578" y="509342"/>
                </a:cubicBezTo>
                <a:cubicBezTo>
                  <a:pt x="575958" y="507437"/>
                  <a:pt x="568338" y="504579"/>
                  <a:pt x="560718" y="501722"/>
                </a:cubicBezTo>
                <a:cubicBezTo>
                  <a:pt x="552145" y="497912"/>
                  <a:pt x="549288" y="492197"/>
                  <a:pt x="558813" y="487434"/>
                </a:cubicBezTo>
                <a:cubicBezTo>
                  <a:pt x="562623" y="485529"/>
                  <a:pt x="566433" y="485529"/>
                  <a:pt x="570243" y="484577"/>
                </a:cubicBezTo>
                <a:cubicBezTo>
                  <a:pt x="573100" y="483624"/>
                  <a:pt x="576910" y="483624"/>
                  <a:pt x="578815" y="480767"/>
                </a:cubicBezTo>
                <a:cubicBezTo>
                  <a:pt x="583578" y="476004"/>
                  <a:pt x="575958" y="471242"/>
                  <a:pt x="571195" y="471242"/>
                </a:cubicBezTo>
                <a:cubicBezTo>
                  <a:pt x="562623" y="469337"/>
                  <a:pt x="553098" y="474099"/>
                  <a:pt x="546430" y="478862"/>
                </a:cubicBezTo>
                <a:cubicBezTo>
                  <a:pt x="536905" y="485529"/>
                  <a:pt x="531190" y="490292"/>
                  <a:pt x="518808" y="490292"/>
                </a:cubicBezTo>
                <a:cubicBezTo>
                  <a:pt x="509283" y="490292"/>
                  <a:pt x="498805" y="487434"/>
                  <a:pt x="489280" y="485529"/>
                </a:cubicBezTo>
                <a:cubicBezTo>
                  <a:pt x="477850" y="482672"/>
                  <a:pt x="467373" y="478862"/>
                  <a:pt x="456895" y="474099"/>
                </a:cubicBezTo>
                <a:cubicBezTo>
                  <a:pt x="456895" y="474099"/>
                  <a:pt x="456895" y="474099"/>
                  <a:pt x="456895" y="474099"/>
                </a:cubicBezTo>
                <a:cubicBezTo>
                  <a:pt x="454990" y="473147"/>
                  <a:pt x="454038" y="472194"/>
                  <a:pt x="453085" y="471242"/>
                </a:cubicBezTo>
                <a:cubicBezTo>
                  <a:pt x="452133" y="470289"/>
                  <a:pt x="451180" y="467432"/>
                  <a:pt x="452133" y="466479"/>
                </a:cubicBezTo>
                <a:cubicBezTo>
                  <a:pt x="453085" y="465527"/>
                  <a:pt x="453085" y="464574"/>
                  <a:pt x="454038" y="464574"/>
                </a:cubicBezTo>
                <a:cubicBezTo>
                  <a:pt x="454038" y="464574"/>
                  <a:pt x="454038" y="464574"/>
                  <a:pt x="454038" y="464574"/>
                </a:cubicBezTo>
                <a:cubicBezTo>
                  <a:pt x="456895" y="463622"/>
                  <a:pt x="460705" y="462669"/>
                  <a:pt x="463563" y="461717"/>
                </a:cubicBezTo>
                <a:cubicBezTo>
                  <a:pt x="468325" y="460764"/>
                  <a:pt x="473088" y="460764"/>
                  <a:pt x="476898" y="459812"/>
                </a:cubicBezTo>
                <a:cubicBezTo>
                  <a:pt x="484518" y="459812"/>
                  <a:pt x="493090" y="457907"/>
                  <a:pt x="500710" y="456002"/>
                </a:cubicBezTo>
                <a:cubicBezTo>
                  <a:pt x="514998" y="453144"/>
                  <a:pt x="528333" y="451239"/>
                  <a:pt x="542620" y="450287"/>
                </a:cubicBezTo>
                <a:cubicBezTo>
                  <a:pt x="549288" y="449334"/>
                  <a:pt x="555955" y="449334"/>
                  <a:pt x="562623" y="447429"/>
                </a:cubicBezTo>
                <a:cubicBezTo>
                  <a:pt x="575005" y="443619"/>
                  <a:pt x="584530" y="451239"/>
                  <a:pt x="593103" y="456954"/>
                </a:cubicBezTo>
                <a:cubicBezTo>
                  <a:pt x="596913" y="458859"/>
                  <a:pt x="604533" y="463622"/>
                  <a:pt x="608343" y="468384"/>
                </a:cubicBezTo>
                <a:cubicBezTo>
                  <a:pt x="611200" y="476957"/>
                  <a:pt x="605485" y="487434"/>
                  <a:pt x="614058" y="495054"/>
                </a:cubicBezTo>
                <a:cubicBezTo>
                  <a:pt x="618820" y="498864"/>
                  <a:pt x="627393" y="502674"/>
                  <a:pt x="631203" y="496007"/>
                </a:cubicBezTo>
                <a:cubicBezTo>
                  <a:pt x="633108" y="493149"/>
                  <a:pt x="633108" y="490292"/>
                  <a:pt x="633108" y="487434"/>
                </a:cubicBezTo>
                <a:cubicBezTo>
                  <a:pt x="633108" y="484577"/>
                  <a:pt x="631203" y="480767"/>
                  <a:pt x="631203" y="477909"/>
                </a:cubicBezTo>
                <a:cubicBezTo>
                  <a:pt x="629298" y="472194"/>
                  <a:pt x="635965" y="474099"/>
                  <a:pt x="639775" y="475052"/>
                </a:cubicBezTo>
                <a:cubicBezTo>
                  <a:pt x="640728" y="475052"/>
                  <a:pt x="641680" y="475052"/>
                  <a:pt x="642633" y="474099"/>
                </a:cubicBezTo>
                <a:cubicBezTo>
                  <a:pt x="648348" y="472194"/>
                  <a:pt x="653110" y="472194"/>
                  <a:pt x="658825" y="475052"/>
                </a:cubicBezTo>
                <a:cubicBezTo>
                  <a:pt x="664540" y="478862"/>
                  <a:pt x="668350" y="481719"/>
                  <a:pt x="675970" y="484577"/>
                </a:cubicBezTo>
                <a:cubicBezTo>
                  <a:pt x="683590" y="487434"/>
                  <a:pt x="693115" y="485529"/>
                  <a:pt x="698830" y="480767"/>
                </a:cubicBezTo>
                <a:cubicBezTo>
                  <a:pt x="703593" y="476004"/>
                  <a:pt x="704545" y="463622"/>
                  <a:pt x="698830" y="459812"/>
                </a:cubicBezTo>
                <a:cubicBezTo>
                  <a:pt x="685495" y="450287"/>
                  <a:pt x="670255" y="461717"/>
                  <a:pt x="655015" y="456954"/>
                </a:cubicBezTo>
                <a:cubicBezTo>
                  <a:pt x="649300" y="455049"/>
                  <a:pt x="645490" y="452192"/>
                  <a:pt x="639775" y="451239"/>
                </a:cubicBezTo>
                <a:cubicBezTo>
                  <a:pt x="634060" y="451239"/>
                  <a:pt x="622630" y="444572"/>
                  <a:pt x="618820" y="439809"/>
                </a:cubicBezTo>
                <a:cubicBezTo>
                  <a:pt x="617868" y="435999"/>
                  <a:pt x="631203" y="433142"/>
                  <a:pt x="632155" y="433142"/>
                </a:cubicBezTo>
                <a:cubicBezTo>
                  <a:pt x="638823" y="432189"/>
                  <a:pt x="644538" y="431237"/>
                  <a:pt x="651205" y="429332"/>
                </a:cubicBezTo>
                <a:cubicBezTo>
                  <a:pt x="662635" y="426474"/>
                  <a:pt x="675018" y="421712"/>
                  <a:pt x="686448" y="420759"/>
                </a:cubicBezTo>
                <a:cubicBezTo>
                  <a:pt x="699783" y="418854"/>
                  <a:pt x="715023" y="421712"/>
                  <a:pt x="720738" y="435047"/>
                </a:cubicBezTo>
                <a:cubicBezTo>
                  <a:pt x="723595" y="440762"/>
                  <a:pt x="729310" y="443619"/>
                  <a:pt x="735978" y="442667"/>
                </a:cubicBezTo>
                <a:cubicBezTo>
                  <a:pt x="749313" y="440762"/>
                  <a:pt x="743598" y="421712"/>
                  <a:pt x="737883" y="415997"/>
                </a:cubicBezTo>
                <a:cubicBezTo>
                  <a:pt x="734073" y="412187"/>
                  <a:pt x="731215" y="409329"/>
                  <a:pt x="727405" y="406472"/>
                </a:cubicBezTo>
                <a:cubicBezTo>
                  <a:pt x="722643" y="403614"/>
                  <a:pt x="708355" y="402662"/>
                  <a:pt x="717880" y="391232"/>
                </a:cubicBezTo>
                <a:cubicBezTo>
                  <a:pt x="724548" y="383612"/>
                  <a:pt x="736930" y="378849"/>
                  <a:pt x="746455" y="385517"/>
                </a:cubicBezTo>
                <a:cubicBezTo>
                  <a:pt x="750265" y="388374"/>
                  <a:pt x="753123" y="391232"/>
                  <a:pt x="757885" y="393137"/>
                </a:cubicBezTo>
                <a:cubicBezTo>
                  <a:pt x="760743" y="394089"/>
                  <a:pt x="767410" y="391232"/>
                  <a:pt x="768363" y="388374"/>
                </a:cubicBezTo>
                <a:cubicBezTo>
                  <a:pt x="777888" y="387422"/>
                  <a:pt x="775983" y="381707"/>
                  <a:pt x="772173" y="3759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1"/>
          <p:cNvSpPr/>
          <p:nvPr/>
        </p:nvSpPr>
        <p:spPr>
          <a:xfrm rot="-4715850">
            <a:off x="9583276" y="5993193"/>
            <a:ext cx="646313" cy="644670"/>
          </a:xfrm>
          <a:custGeom>
            <a:rect b="b" l="l" r="r" t="t"/>
            <a:pathLst>
              <a:path extrusionOk="0" h="1148351" w="1064801">
                <a:moveTo>
                  <a:pt x="4270" y="445876"/>
                </a:moveTo>
                <a:cubicBezTo>
                  <a:pt x="44730" y="328779"/>
                  <a:pt x="258444" y="464557"/>
                  <a:pt x="347358" y="390333"/>
                </a:cubicBezTo>
                <a:cubicBezTo>
                  <a:pt x="436272" y="316109"/>
                  <a:pt x="408455" y="-15039"/>
                  <a:pt x="537757" y="531"/>
                </a:cubicBezTo>
                <a:cubicBezTo>
                  <a:pt x="667059" y="16101"/>
                  <a:pt x="576629" y="315828"/>
                  <a:pt x="664467" y="390333"/>
                </a:cubicBezTo>
                <a:cubicBezTo>
                  <a:pt x="752305" y="464838"/>
                  <a:pt x="1062602" y="325730"/>
                  <a:pt x="1064788" y="447564"/>
                </a:cubicBezTo>
                <a:cubicBezTo>
                  <a:pt x="1066974" y="569398"/>
                  <a:pt x="795141" y="591914"/>
                  <a:pt x="762459" y="707441"/>
                </a:cubicBezTo>
                <a:cubicBezTo>
                  <a:pt x="729777" y="822968"/>
                  <a:pt x="965040" y="1083233"/>
                  <a:pt x="868696" y="1140726"/>
                </a:cubicBezTo>
                <a:cubicBezTo>
                  <a:pt x="772352" y="1198219"/>
                  <a:pt x="624223" y="912029"/>
                  <a:pt x="505913" y="903425"/>
                </a:cubicBezTo>
                <a:cubicBezTo>
                  <a:pt x="387603" y="894821"/>
                  <a:pt x="269630" y="1148700"/>
                  <a:pt x="158838" y="1089103"/>
                </a:cubicBezTo>
                <a:cubicBezTo>
                  <a:pt x="48046" y="1029506"/>
                  <a:pt x="275127" y="814646"/>
                  <a:pt x="249366" y="707441"/>
                </a:cubicBezTo>
                <a:cubicBezTo>
                  <a:pt x="223605" y="600237"/>
                  <a:pt x="-36190" y="562973"/>
                  <a:pt x="4270" y="445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1"/>
          <p:cNvSpPr/>
          <p:nvPr/>
        </p:nvSpPr>
        <p:spPr>
          <a:xfrm>
            <a:off x="11000399" y="3909961"/>
            <a:ext cx="902716" cy="734571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1"/>
          <p:cNvSpPr/>
          <p:nvPr/>
        </p:nvSpPr>
        <p:spPr>
          <a:xfrm>
            <a:off x="10286126" y="4367568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1"/>
          <p:cNvSpPr/>
          <p:nvPr/>
        </p:nvSpPr>
        <p:spPr>
          <a:xfrm>
            <a:off x="10627354" y="3931406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1"/>
          <p:cNvSpPr/>
          <p:nvPr/>
        </p:nvSpPr>
        <p:spPr>
          <a:xfrm>
            <a:off x="10736776" y="3253293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1"/>
          <p:cNvSpPr txBox="1"/>
          <p:nvPr/>
        </p:nvSpPr>
        <p:spPr>
          <a:xfrm flipH="1" rot="5400000">
            <a:off x="-694550" y="617850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ar-OM" sz="1300" u="none" cap="none" strike="noStrike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300" u="none" cap="none" strike="noStrike">
              <a:solidFill>
                <a:schemeClr val="accent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" type="body"/>
          </p:nvPr>
        </p:nvSpPr>
        <p:spPr>
          <a:xfrm>
            <a:off x="364800" y="2532367"/>
            <a:ext cx="2147700" cy="3779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5" name="Google Shape;85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86" name="Google Shape;86;p22"/>
          <p:cNvSpPr txBox="1"/>
          <p:nvPr>
            <p:ph idx="2" type="subTitle"/>
          </p:nvPr>
        </p:nvSpPr>
        <p:spPr>
          <a:xfrm>
            <a:off x="384900" y="1618200"/>
            <a:ext cx="21477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87" name="Google Shape;87;p22"/>
          <p:cNvSpPr txBox="1"/>
          <p:nvPr>
            <p:ph idx="3" type="body"/>
          </p:nvPr>
        </p:nvSpPr>
        <p:spPr>
          <a:xfrm>
            <a:off x="2693500" y="2532367"/>
            <a:ext cx="2147700" cy="3779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22"/>
          <p:cNvSpPr txBox="1"/>
          <p:nvPr>
            <p:ph idx="4" type="subTitle"/>
          </p:nvPr>
        </p:nvSpPr>
        <p:spPr>
          <a:xfrm>
            <a:off x="2713600" y="1618200"/>
            <a:ext cx="21477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89" name="Google Shape;89;p22"/>
          <p:cNvSpPr txBox="1"/>
          <p:nvPr>
            <p:ph idx="5" type="body"/>
          </p:nvPr>
        </p:nvSpPr>
        <p:spPr>
          <a:xfrm>
            <a:off x="5022200" y="2532367"/>
            <a:ext cx="2147700" cy="3779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" name="Google Shape;90;p22"/>
          <p:cNvSpPr txBox="1"/>
          <p:nvPr>
            <p:ph idx="6" type="subTitle"/>
          </p:nvPr>
        </p:nvSpPr>
        <p:spPr>
          <a:xfrm>
            <a:off x="5042300" y="1618200"/>
            <a:ext cx="21477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91" name="Google Shape;91;p22"/>
          <p:cNvSpPr txBox="1"/>
          <p:nvPr>
            <p:ph idx="7" type="body"/>
          </p:nvPr>
        </p:nvSpPr>
        <p:spPr>
          <a:xfrm>
            <a:off x="7350900" y="2532367"/>
            <a:ext cx="2147700" cy="3779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2" name="Google Shape;92;p22"/>
          <p:cNvSpPr txBox="1"/>
          <p:nvPr>
            <p:ph idx="8" type="subTitle"/>
          </p:nvPr>
        </p:nvSpPr>
        <p:spPr>
          <a:xfrm>
            <a:off x="7371000" y="1618200"/>
            <a:ext cx="21477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93" name="Google Shape;93;p22"/>
          <p:cNvSpPr txBox="1"/>
          <p:nvPr>
            <p:ph idx="9" type="body"/>
          </p:nvPr>
        </p:nvSpPr>
        <p:spPr>
          <a:xfrm>
            <a:off x="9679600" y="2532367"/>
            <a:ext cx="2147700" cy="3779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4" name="Google Shape;94;p22"/>
          <p:cNvSpPr txBox="1"/>
          <p:nvPr>
            <p:ph idx="13" type="subTitle"/>
          </p:nvPr>
        </p:nvSpPr>
        <p:spPr>
          <a:xfrm>
            <a:off x="9699700" y="1618200"/>
            <a:ext cx="2147700" cy="62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95" name="Google Shape;95;p22"/>
          <p:cNvSpPr/>
          <p:nvPr/>
        </p:nvSpPr>
        <p:spPr>
          <a:xfrm flipH="1">
            <a:off x="987287" y="1577349"/>
            <a:ext cx="902716" cy="734571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2"/>
          <p:cNvSpPr/>
          <p:nvPr/>
        </p:nvSpPr>
        <p:spPr>
          <a:xfrm flipH="1">
            <a:off x="3200001" y="1466586"/>
            <a:ext cx="1174909" cy="9560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2"/>
          <p:cNvSpPr/>
          <p:nvPr/>
        </p:nvSpPr>
        <p:spPr>
          <a:xfrm flipH="1">
            <a:off x="5530409" y="1577327"/>
            <a:ext cx="1037089" cy="846720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2"/>
          <p:cNvSpPr/>
          <p:nvPr/>
        </p:nvSpPr>
        <p:spPr>
          <a:xfrm flipH="1">
            <a:off x="7817766" y="1434347"/>
            <a:ext cx="1254155" cy="1020550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2"/>
          <p:cNvSpPr/>
          <p:nvPr/>
        </p:nvSpPr>
        <p:spPr>
          <a:xfrm flipH="1">
            <a:off x="10207908" y="1522666"/>
            <a:ext cx="1037089" cy="843916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2"/>
          <p:cNvSpPr/>
          <p:nvPr/>
        </p:nvSpPr>
        <p:spPr>
          <a:xfrm>
            <a:off x="2" y="5437347"/>
            <a:ext cx="1532160" cy="1419953"/>
          </a:xfrm>
          <a:custGeom>
            <a:rect b="b" l="l" r="r" t="t"/>
            <a:pathLst>
              <a:path extrusionOk="0" h="1899603" w="2049712">
                <a:moveTo>
                  <a:pt x="1137101" y="1406149"/>
                </a:moveTo>
                <a:cubicBezTo>
                  <a:pt x="1178019" y="1408486"/>
                  <a:pt x="1215429" y="1443557"/>
                  <a:pt x="1206076" y="1509024"/>
                </a:cubicBezTo>
                <a:cubicBezTo>
                  <a:pt x="1187371" y="1621254"/>
                  <a:pt x="1075142" y="1611906"/>
                  <a:pt x="1187371" y="1686726"/>
                </a:cubicBezTo>
                <a:cubicBezTo>
                  <a:pt x="1215424" y="1705431"/>
                  <a:pt x="1271539" y="1883123"/>
                  <a:pt x="1280896" y="1883123"/>
                </a:cubicBezTo>
                <a:cubicBezTo>
                  <a:pt x="1308949" y="1873776"/>
                  <a:pt x="1374421" y="1705431"/>
                  <a:pt x="1355716" y="1668021"/>
                </a:cubicBezTo>
                <a:cubicBezTo>
                  <a:pt x="1327654" y="1611906"/>
                  <a:pt x="1224781" y="1546434"/>
                  <a:pt x="1308949" y="1480971"/>
                </a:cubicBezTo>
                <a:cubicBezTo>
                  <a:pt x="1524061" y="1303269"/>
                  <a:pt x="1477293" y="1892481"/>
                  <a:pt x="1458588" y="1892481"/>
                </a:cubicBezTo>
                <a:cubicBezTo>
                  <a:pt x="1495998" y="1901828"/>
                  <a:pt x="1505356" y="1789598"/>
                  <a:pt x="1552113" y="1789598"/>
                </a:cubicBezTo>
                <a:cubicBezTo>
                  <a:pt x="1608228" y="1789598"/>
                  <a:pt x="1610568" y="1834024"/>
                  <a:pt x="1596540" y="1881956"/>
                </a:cubicBezTo>
                <a:lnTo>
                  <a:pt x="1589259" y="1899603"/>
                </a:lnTo>
                <a:lnTo>
                  <a:pt x="985988" y="1899603"/>
                </a:lnTo>
                <a:lnTo>
                  <a:pt x="974162" y="1862957"/>
                </a:lnTo>
                <a:cubicBezTo>
                  <a:pt x="966417" y="1849220"/>
                  <a:pt x="955897" y="1836361"/>
                  <a:pt x="944207" y="1827008"/>
                </a:cubicBezTo>
                <a:cubicBezTo>
                  <a:pt x="850682" y="1742841"/>
                  <a:pt x="766505" y="1686726"/>
                  <a:pt x="878735" y="1546434"/>
                </a:cubicBezTo>
                <a:cubicBezTo>
                  <a:pt x="925502" y="1490319"/>
                  <a:pt x="1047079" y="1537086"/>
                  <a:pt x="1047079" y="1499676"/>
                </a:cubicBezTo>
                <a:cubicBezTo>
                  <a:pt x="1051758" y="1434209"/>
                  <a:pt x="1096184" y="1403812"/>
                  <a:pt x="1137101" y="1406149"/>
                </a:cubicBezTo>
                <a:close/>
                <a:moveTo>
                  <a:pt x="2049712" y="1220521"/>
                </a:moveTo>
                <a:lnTo>
                  <a:pt x="2049712" y="1255997"/>
                </a:lnTo>
                <a:lnTo>
                  <a:pt x="2047800" y="1247155"/>
                </a:lnTo>
                <a:close/>
                <a:moveTo>
                  <a:pt x="164147" y="331198"/>
                </a:moveTo>
                <a:cubicBezTo>
                  <a:pt x="177299" y="331782"/>
                  <a:pt x="191328" y="342303"/>
                  <a:pt x="205356" y="368021"/>
                </a:cubicBezTo>
                <a:cubicBezTo>
                  <a:pt x="214713" y="386726"/>
                  <a:pt x="186651" y="695363"/>
                  <a:pt x="242766" y="667301"/>
                </a:cubicBezTo>
                <a:cubicBezTo>
                  <a:pt x="252123" y="667301"/>
                  <a:pt x="214713" y="386726"/>
                  <a:pt x="317586" y="536366"/>
                </a:cubicBezTo>
                <a:cubicBezTo>
                  <a:pt x="392406" y="639248"/>
                  <a:pt x="270828" y="798236"/>
                  <a:pt x="280176" y="910465"/>
                </a:cubicBezTo>
                <a:cubicBezTo>
                  <a:pt x="280176" y="938528"/>
                  <a:pt x="289533" y="938528"/>
                  <a:pt x="317586" y="929170"/>
                </a:cubicBezTo>
                <a:cubicBezTo>
                  <a:pt x="326943" y="901118"/>
                  <a:pt x="308238" y="816940"/>
                  <a:pt x="345648" y="798236"/>
                </a:cubicBezTo>
                <a:cubicBezTo>
                  <a:pt x="420468" y="770183"/>
                  <a:pt x="401763" y="910465"/>
                  <a:pt x="392406" y="938528"/>
                </a:cubicBezTo>
                <a:cubicBezTo>
                  <a:pt x="364353" y="1032052"/>
                  <a:pt x="252123" y="1219102"/>
                  <a:pt x="336291" y="1312627"/>
                </a:cubicBezTo>
                <a:cubicBezTo>
                  <a:pt x="336291" y="1312627"/>
                  <a:pt x="429816" y="1209745"/>
                  <a:pt x="439173" y="1209745"/>
                </a:cubicBezTo>
                <a:cubicBezTo>
                  <a:pt x="532698" y="1191040"/>
                  <a:pt x="467225" y="1275217"/>
                  <a:pt x="448521" y="1293922"/>
                </a:cubicBezTo>
                <a:cubicBezTo>
                  <a:pt x="420468" y="1359384"/>
                  <a:pt x="457878" y="1443562"/>
                  <a:pt x="448521" y="1518381"/>
                </a:cubicBezTo>
                <a:cubicBezTo>
                  <a:pt x="429816" y="1621254"/>
                  <a:pt x="298881" y="1696074"/>
                  <a:pt x="345648" y="1798956"/>
                </a:cubicBezTo>
                <a:cubicBezTo>
                  <a:pt x="352662" y="1812984"/>
                  <a:pt x="361429" y="1834612"/>
                  <a:pt x="371949" y="1858139"/>
                </a:cubicBezTo>
                <a:lnTo>
                  <a:pt x="393583" y="1899603"/>
                </a:lnTo>
                <a:lnTo>
                  <a:pt x="196413" y="1899603"/>
                </a:lnTo>
                <a:lnTo>
                  <a:pt x="160086" y="1872561"/>
                </a:lnTo>
                <a:lnTo>
                  <a:pt x="172773" y="1862194"/>
                </a:lnTo>
                <a:cubicBezTo>
                  <a:pt x="198343" y="1817949"/>
                  <a:pt x="173796" y="1664513"/>
                  <a:pt x="149241" y="1639959"/>
                </a:cubicBezTo>
                <a:cubicBezTo>
                  <a:pt x="121189" y="1611906"/>
                  <a:pt x="-75218" y="1424857"/>
                  <a:pt x="65074" y="1387447"/>
                </a:cubicBezTo>
                <a:cubicBezTo>
                  <a:pt x="167946" y="1359384"/>
                  <a:pt x="121189" y="1630611"/>
                  <a:pt x="270828" y="1583844"/>
                </a:cubicBezTo>
                <a:cubicBezTo>
                  <a:pt x="401763" y="1480971"/>
                  <a:pt x="298881" y="1434204"/>
                  <a:pt x="224061" y="1340679"/>
                </a:cubicBezTo>
                <a:cubicBezTo>
                  <a:pt x="186651" y="1293922"/>
                  <a:pt x="186651" y="1228450"/>
                  <a:pt x="205356" y="1172335"/>
                </a:cubicBezTo>
                <a:cubicBezTo>
                  <a:pt x="224061" y="1106872"/>
                  <a:pt x="139894" y="1078810"/>
                  <a:pt x="111831" y="1041400"/>
                </a:cubicBezTo>
                <a:cubicBezTo>
                  <a:pt x="74421" y="994643"/>
                  <a:pt x="-65861" y="760826"/>
                  <a:pt x="37011" y="714068"/>
                </a:cubicBezTo>
                <a:cubicBezTo>
                  <a:pt x="149241" y="667301"/>
                  <a:pt x="121189" y="1013347"/>
                  <a:pt x="186651" y="1013347"/>
                </a:cubicBezTo>
                <a:cubicBezTo>
                  <a:pt x="177303" y="1013347"/>
                  <a:pt x="167946" y="751478"/>
                  <a:pt x="158599" y="723416"/>
                </a:cubicBezTo>
                <a:cubicBezTo>
                  <a:pt x="121189" y="629891"/>
                  <a:pt x="93126" y="545723"/>
                  <a:pt x="93126" y="452199"/>
                </a:cubicBezTo>
                <a:cubicBezTo>
                  <a:pt x="93126" y="417123"/>
                  <a:pt x="124691" y="329446"/>
                  <a:pt x="164147" y="331198"/>
                </a:cubicBezTo>
                <a:close/>
                <a:moveTo>
                  <a:pt x="569832" y="15769"/>
                </a:moveTo>
                <a:cubicBezTo>
                  <a:pt x="577852" y="14819"/>
                  <a:pt x="589981" y="19642"/>
                  <a:pt x="607518" y="31332"/>
                </a:cubicBezTo>
                <a:cubicBezTo>
                  <a:pt x="710390" y="96804"/>
                  <a:pt x="654275" y="255792"/>
                  <a:pt x="654275" y="349316"/>
                </a:cubicBezTo>
                <a:cubicBezTo>
                  <a:pt x="644927" y="414789"/>
                  <a:pt x="672980" y="536366"/>
                  <a:pt x="607518" y="592481"/>
                </a:cubicBezTo>
                <a:cubicBezTo>
                  <a:pt x="598160" y="648596"/>
                  <a:pt x="701042" y="835645"/>
                  <a:pt x="729095" y="882413"/>
                </a:cubicBezTo>
                <a:cubicBezTo>
                  <a:pt x="813272" y="760826"/>
                  <a:pt x="822620" y="779531"/>
                  <a:pt x="738452" y="639248"/>
                </a:cubicBezTo>
                <a:cubicBezTo>
                  <a:pt x="710390" y="592481"/>
                  <a:pt x="691685" y="321264"/>
                  <a:pt x="813272" y="414789"/>
                </a:cubicBezTo>
                <a:cubicBezTo>
                  <a:pt x="888092" y="470904"/>
                  <a:pt x="831977" y="583133"/>
                  <a:pt x="916144" y="648596"/>
                </a:cubicBezTo>
                <a:cubicBezTo>
                  <a:pt x="1000322" y="714068"/>
                  <a:pt x="1056437" y="863708"/>
                  <a:pt x="916144" y="901118"/>
                </a:cubicBezTo>
                <a:cubicBezTo>
                  <a:pt x="813272" y="929170"/>
                  <a:pt x="775862" y="1069462"/>
                  <a:pt x="766505" y="1162987"/>
                </a:cubicBezTo>
                <a:cubicBezTo>
                  <a:pt x="757157" y="1284564"/>
                  <a:pt x="850682" y="1350037"/>
                  <a:pt x="888092" y="1209745"/>
                </a:cubicBezTo>
                <a:cubicBezTo>
                  <a:pt x="925502" y="1097515"/>
                  <a:pt x="1000322" y="1191040"/>
                  <a:pt x="1009669" y="1275217"/>
                </a:cubicBezTo>
                <a:cubicBezTo>
                  <a:pt x="1019027" y="1396794"/>
                  <a:pt x="813272" y="1424857"/>
                  <a:pt x="747800" y="1499676"/>
                </a:cubicBezTo>
                <a:cubicBezTo>
                  <a:pt x="663632" y="1611906"/>
                  <a:pt x="747800" y="1639959"/>
                  <a:pt x="766505" y="1742841"/>
                </a:cubicBezTo>
                <a:cubicBezTo>
                  <a:pt x="775862" y="1770893"/>
                  <a:pt x="729095" y="1883123"/>
                  <a:pt x="757157" y="1892481"/>
                </a:cubicBezTo>
                <a:lnTo>
                  <a:pt x="782801" y="1899603"/>
                </a:lnTo>
                <a:lnTo>
                  <a:pt x="580197" y="1899603"/>
                </a:lnTo>
                <a:lnTo>
                  <a:pt x="604006" y="1869099"/>
                </a:lnTo>
                <a:cubicBezTo>
                  <a:pt x="626218" y="1831689"/>
                  <a:pt x="635570" y="1789603"/>
                  <a:pt x="616865" y="1742841"/>
                </a:cubicBezTo>
                <a:cubicBezTo>
                  <a:pt x="560750" y="1621254"/>
                  <a:pt x="551403" y="1555791"/>
                  <a:pt x="654275" y="1462267"/>
                </a:cubicBezTo>
                <a:cubicBezTo>
                  <a:pt x="766505" y="1350037"/>
                  <a:pt x="635570" y="1265860"/>
                  <a:pt x="551403" y="1200397"/>
                </a:cubicBezTo>
                <a:cubicBezTo>
                  <a:pt x="495288" y="1144282"/>
                  <a:pt x="429816" y="1060105"/>
                  <a:pt x="439173" y="975938"/>
                </a:cubicBezTo>
                <a:cubicBezTo>
                  <a:pt x="457878" y="788888"/>
                  <a:pt x="579455" y="1032052"/>
                  <a:pt x="598160" y="1060105"/>
                </a:cubicBezTo>
                <a:cubicBezTo>
                  <a:pt x="635570" y="1069462"/>
                  <a:pt x="663632" y="1069462"/>
                  <a:pt x="672980" y="1060105"/>
                </a:cubicBezTo>
                <a:cubicBezTo>
                  <a:pt x="672980" y="1022695"/>
                  <a:pt x="635570" y="994643"/>
                  <a:pt x="616865" y="966580"/>
                </a:cubicBezTo>
                <a:cubicBezTo>
                  <a:pt x="598160" y="901118"/>
                  <a:pt x="579455" y="845003"/>
                  <a:pt x="570108" y="779531"/>
                </a:cubicBezTo>
                <a:cubicBezTo>
                  <a:pt x="532698" y="536366"/>
                  <a:pt x="429816" y="620543"/>
                  <a:pt x="392406" y="527019"/>
                </a:cubicBezTo>
                <a:cubicBezTo>
                  <a:pt x="364353" y="452199"/>
                  <a:pt x="326943" y="311907"/>
                  <a:pt x="420468" y="265149"/>
                </a:cubicBezTo>
                <a:cubicBezTo>
                  <a:pt x="542045" y="209034"/>
                  <a:pt x="429816" y="396084"/>
                  <a:pt x="439173" y="433494"/>
                </a:cubicBezTo>
                <a:cubicBezTo>
                  <a:pt x="439173" y="480251"/>
                  <a:pt x="513993" y="527019"/>
                  <a:pt x="560750" y="508314"/>
                </a:cubicBezTo>
                <a:cubicBezTo>
                  <a:pt x="658952" y="311912"/>
                  <a:pt x="513696" y="22419"/>
                  <a:pt x="569832" y="15769"/>
                </a:cubicBezTo>
                <a:close/>
                <a:moveTo>
                  <a:pt x="1617162" y="517"/>
                </a:moveTo>
                <a:cubicBezTo>
                  <a:pt x="1672531" y="-8562"/>
                  <a:pt x="1664348" y="104984"/>
                  <a:pt x="1598880" y="96804"/>
                </a:cubicBezTo>
                <a:cubicBezTo>
                  <a:pt x="1570818" y="143562"/>
                  <a:pt x="1561471" y="209034"/>
                  <a:pt x="1561471" y="265149"/>
                </a:cubicBezTo>
                <a:cubicBezTo>
                  <a:pt x="1608228" y="433494"/>
                  <a:pt x="1711110" y="330612"/>
                  <a:pt x="1785930" y="246444"/>
                </a:cubicBezTo>
                <a:cubicBezTo>
                  <a:pt x="1795278" y="237087"/>
                  <a:pt x="1860750" y="171624"/>
                  <a:pt x="1870097" y="237087"/>
                </a:cubicBezTo>
                <a:cubicBezTo>
                  <a:pt x="1879455" y="321264"/>
                  <a:pt x="1804635" y="368021"/>
                  <a:pt x="1748520" y="424136"/>
                </a:cubicBezTo>
                <a:cubicBezTo>
                  <a:pt x="1673700" y="498956"/>
                  <a:pt x="1608228" y="573776"/>
                  <a:pt x="1524061" y="639248"/>
                </a:cubicBezTo>
                <a:cubicBezTo>
                  <a:pt x="1355716" y="770183"/>
                  <a:pt x="1449241" y="873055"/>
                  <a:pt x="1514703" y="1041400"/>
                </a:cubicBezTo>
                <a:cubicBezTo>
                  <a:pt x="1533408" y="1060105"/>
                  <a:pt x="1552113" y="1060105"/>
                  <a:pt x="1570818" y="1050757"/>
                </a:cubicBezTo>
                <a:cubicBezTo>
                  <a:pt x="1580175" y="1032052"/>
                  <a:pt x="1654995" y="676658"/>
                  <a:pt x="1739163" y="807593"/>
                </a:cubicBezTo>
                <a:cubicBezTo>
                  <a:pt x="1776573" y="854350"/>
                  <a:pt x="1673700" y="929170"/>
                  <a:pt x="1664343" y="966580"/>
                </a:cubicBezTo>
                <a:cubicBezTo>
                  <a:pt x="1626933" y="1050757"/>
                  <a:pt x="1636290" y="1116220"/>
                  <a:pt x="1589523" y="1200397"/>
                </a:cubicBezTo>
                <a:cubicBezTo>
                  <a:pt x="1580175" y="1265860"/>
                  <a:pt x="1598880" y="1293922"/>
                  <a:pt x="1645638" y="1284564"/>
                </a:cubicBezTo>
                <a:cubicBezTo>
                  <a:pt x="1673700" y="1219102"/>
                  <a:pt x="1683048" y="1003990"/>
                  <a:pt x="1813983" y="1069462"/>
                </a:cubicBezTo>
                <a:cubicBezTo>
                  <a:pt x="1954275" y="1144282"/>
                  <a:pt x="1785930" y="1237807"/>
                  <a:pt x="1757868" y="1312627"/>
                </a:cubicBezTo>
                <a:cubicBezTo>
                  <a:pt x="1729815" y="1378089"/>
                  <a:pt x="1729815" y="1555791"/>
                  <a:pt x="1739163" y="1621254"/>
                </a:cubicBezTo>
                <a:cubicBezTo>
                  <a:pt x="1748516" y="1672695"/>
                  <a:pt x="1764884" y="1724134"/>
                  <a:pt x="1791772" y="1766220"/>
                </a:cubicBezTo>
                <a:lnTo>
                  <a:pt x="1837610" y="1817977"/>
                </a:lnTo>
                <a:lnTo>
                  <a:pt x="1837610" y="1899603"/>
                </a:lnTo>
                <a:lnTo>
                  <a:pt x="1759754" y="1899603"/>
                </a:lnTo>
                <a:lnTo>
                  <a:pt x="1709941" y="1863252"/>
                </a:lnTo>
                <a:cubicBezTo>
                  <a:pt x="1657332" y="1822335"/>
                  <a:pt x="1612907" y="1775572"/>
                  <a:pt x="1608228" y="1705431"/>
                </a:cubicBezTo>
                <a:cubicBezTo>
                  <a:pt x="1608228" y="1583844"/>
                  <a:pt x="1570818" y="1387447"/>
                  <a:pt x="1449241" y="1312627"/>
                </a:cubicBezTo>
                <a:cubicBezTo>
                  <a:pt x="1299601" y="1331332"/>
                  <a:pt x="1178014" y="1293922"/>
                  <a:pt x="1093847" y="1172335"/>
                </a:cubicBezTo>
                <a:cubicBezTo>
                  <a:pt x="1037732" y="1106872"/>
                  <a:pt x="1112551" y="1060105"/>
                  <a:pt x="1178014" y="1088167"/>
                </a:cubicBezTo>
                <a:cubicBezTo>
                  <a:pt x="1252834" y="1116220"/>
                  <a:pt x="1290244" y="1200397"/>
                  <a:pt x="1365064" y="1228450"/>
                </a:cubicBezTo>
                <a:cubicBezTo>
                  <a:pt x="1337011" y="1162987"/>
                  <a:pt x="1327654" y="1069462"/>
                  <a:pt x="1262191" y="1022695"/>
                </a:cubicBezTo>
                <a:cubicBezTo>
                  <a:pt x="1206076" y="985285"/>
                  <a:pt x="1131256" y="966580"/>
                  <a:pt x="1093847" y="901118"/>
                </a:cubicBezTo>
                <a:cubicBezTo>
                  <a:pt x="1056437" y="826298"/>
                  <a:pt x="1103194" y="760826"/>
                  <a:pt x="1103194" y="686006"/>
                </a:cubicBezTo>
                <a:cubicBezTo>
                  <a:pt x="1093847" y="620543"/>
                  <a:pt x="1037732" y="564428"/>
                  <a:pt x="1028374" y="498956"/>
                </a:cubicBezTo>
                <a:cubicBezTo>
                  <a:pt x="1019027" y="433494"/>
                  <a:pt x="1131256" y="489609"/>
                  <a:pt x="1149961" y="508314"/>
                </a:cubicBezTo>
                <a:cubicBezTo>
                  <a:pt x="1206076" y="564428"/>
                  <a:pt x="1206076" y="648596"/>
                  <a:pt x="1206076" y="723416"/>
                </a:cubicBezTo>
                <a:cubicBezTo>
                  <a:pt x="1206076" y="779531"/>
                  <a:pt x="1196719" y="854350"/>
                  <a:pt x="1243486" y="901118"/>
                </a:cubicBezTo>
                <a:cubicBezTo>
                  <a:pt x="1299601" y="975938"/>
                  <a:pt x="1346359" y="1032052"/>
                  <a:pt x="1402473" y="1106872"/>
                </a:cubicBezTo>
                <a:cubicBezTo>
                  <a:pt x="1421178" y="994643"/>
                  <a:pt x="1318306" y="891760"/>
                  <a:pt x="1318306" y="770183"/>
                </a:cubicBezTo>
                <a:cubicBezTo>
                  <a:pt x="1318306" y="686006"/>
                  <a:pt x="1290244" y="639248"/>
                  <a:pt x="1262191" y="564428"/>
                </a:cubicBezTo>
                <a:cubicBezTo>
                  <a:pt x="1234129" y="498956"/>
                  <a:pt x="1262191" y="396084"/>
                  <a:pt x="1252834" y="330612"/>
                </a:cubicBezTo>
                <a:cubicBezTo>
                  <a:pt x="1215424" y="227739"/>
                  <a:pt x="1084489" y="190329"/>
                  <a:pt x="1112551" y="59395"/>
                </a:cubicBezTo>
                <a:cubicBezTo>
                  <a:pt x="1149961" y="-108950"/>
                  <a:pt x="1234129" y="143562"/>
                  <a:pt x="1243486" y="152919"/>
                </a:cubicBezTo>
                <a:cubicBezTo>
                  <a:pt x="1262191" y="171624"/>
                  <a:pt x="1299601" y="31332"/>
                  <a:pt x="1355716" y="50037"/>
                </a:cubicBezTo>
                <a:cubicBezTo>
                  <a:pt x="1402473" y="68742"/>
                  <a:pt x="1346359" y="209034"/>
                  <a:pt x="1337011" y="237087"/>
                </a:cubicBezTo>
                <a:cubicBezTo>
                  <a:pt x="1299601" y="339969"/>
                  <a:pt x="1308949" y="573776"/>
                  <a:pt x="1458588" y="592481"/>
                </a:cubicBezTo>
                <a:cubicBezTo>
                  <a:pt x="1608228" y="480251"/>
                  <a:pt x="1467946" y="339969"/>
                  <a:pt x="1495998" y="190329"/>
                </a:cubicBezTo>
                <a:cubicBezTo>
                  <a:pt x="1505356" y="124857"/>
                  <a:pt x="1533408" y="50037"/>
                  <a:pt x="1589523" y="12627"/>
                </a:cubicBezTo>
                <a:cubicBezTo>
                  <a:pt x="1600045" y="5613"/>
                  <a:pt x="1609252" y="1813"/>
                  <a:pt x="1617162" y="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2"/>
          <p:cNvSpPr/>
          <p:nvPr/>
        </p:nvSpPr>
        <p:spPr>
          <a:xfrm flipH="1">
            <a:off x="10626556" y="5438052"/>
            <a:ext cx="1734720" cy="1419222"/>
          </a:xfrm>
          <a:custGeom>
            <a:rect b="b" l="l" r="r" t="t"/>
            <a:pathLst>
              <a:path extrusionOk="0" h="634289" w="775294">
                <a:moveTo>
                  <a:pt x="772173" y="375992"/>
                </a:moveTo>
                <a:cubicBezTo>
                  <a:pt x="770268" y="373134"/>
                  <a:pt x="765505" y="370277"/>
                  <a:pt x="761695" y="368372"/>
                </a:cubicBezTo>
                <a:cubicBezTo>
                  <a:pt x="757885" y="367419"/>
                  <a:pt x="754075" y="366467"/>
                  <a:pt x="749313" y="367419"/>
                </a:cubicBezTo>
                <a:cubicBezTo>
                  <a:pt x="745503" y="367419"/>
                  <a:pt x="741693" y="368372"/>
                  <a:pt x="737883" y="366467"/>
                </a:cubicBezTo>
                <a:cubicBezTo>
                  <a:pt x="730263" y="362657"/>
                  <a:pt x="739788" y="351227"/>
                  <a:pt x="743598" y="344559"/>
                </a:cubicBezTo>
                <a:cubicBezTo>
                  <a:pt x="743598" y="343607"/>
                  <a:pt x="744550" y="342654"/>
                  <a:pt x="744550" y="341702"/>
                </a:cubicBezTo>
                <a:cubicBezTo>
                  <a:pt x="749313" y="328367"/>
                  <a:pt x="732168" y="327414"/>
                  <a:pt x="724548" y="334082"/>
                </a:cubicBezTo>
                <a:cubicBezTo>
                  <a:pt x="717880" y="339797"/>
                  <a:pt x="718833" y="351227"/>
                  <a:pt x="717880" y="357894"/>
                </a:cubicBezTo>
                <a:cubicBezTo>
                  <a:pt x="715975" y="365514"/>
                  <a:pt x="715023" y="373134"/>
                  <a:pt x="712165" y="380754"/>
                </a:cubicBezTo>
                <a:cubicBezTo>
                  <a:pt x="701688" y="395042"/>
                  <a:pt x="688353" y="398852"/>
                  <a:pt x="672160" y="401709"/>
                </a:cubicBezTo>
                <a:cubicBezTo>
                  <a:pt x="665493" y="403614"/>
                  <a:pt x="659778" y="405519"/>
                  <a:pt x="653110" y="407424"/>
                </a:cubicBezTo>
                <a:cubicBezTo>
                  <a:pt x="651205" y="408377"/>
                  <a:pt x="649300" y="409329"/>
                  <a:pt x="647395" y="409329"/>
                </a:cubicBezTo>
                <a:lnTo>
                  <a:pt x="647395" y="409329"/>
                </a:lnTo>
                <a:cubicBezTo>
                  <a:pt x="647395" y="409329"/>
                  <a:pt x="647395" y="409329"/>
                  <a:pt x="647395" y="409329"/>
                </a:cubicBezTo>
                <a:cubicBezTo>
                  <a:pt x="646443" y="409329"/>
                  <a:pt x="645490" y="409329"/>
                  <a:pt x="644538" y="409329"/>
                </a:cubicBezTo>
                <a:cubicBezTo>
                  <a:pt x="637870" y="408377"/>
                  <a:pt x="642633" y="398852"/>
                  <a:pt x="644538" y="396947"/>
                </a:cubicBezTo>
                <a:cubicBezTo>
                  <a:pt x="647395" y="393137"/>
                  <a:pt x="651205" y="388374"/>
                  <a:pt x="655015" y="385517"/>
                </a:cubicBezTo>
                <a:cubicBezTo>
                  <a:pt x="660730" y="380754"/>
                  <a:pt x="673113" y="382659"/>
                  <a:pt x="679780" y="381707"/>
                </a:cubicBezTo>
                <a:cubicBezTo>
                  <a:pt x="683590" y="381707"/>
                  <a:pt x="686448" y="378849"/>
                  <a:pt x="689305" y="375992"/>
                </a:cubicBezTo>
                <a:cubicBezTo>
                  <a:pt x="692163" y="373134"/>
                  <a:pt x="695020" y="363609"/>
                  <a:pt x="689305" y="360752"/>
                </a:cubicBezTo>
                <a:cubicBezTo>
                  <a:pt x="685495" y="358847"/>
                  <a:pt x="683590" y="359799"/>
                  <a:pt x="679780" y="360752"/>
                </a:cubicBezTo>
                <a:cubicBezTo>
                  <a:pt x="675970" y="361704"/>
                  <a:pt x="673113" y="364562"/>
                  <a:pt x="670255" y="365514"/>
                </a:cubicBezTo>
                <a:cubicBezTo>
                  <a:pt x="673113" y="364562"/>
                  <a:pt x="661683" y="371229"/>
                  <a:pt x="663588" y="365514"/>
                </a:cubicBezTo>
                <a:cubicBezTo>
                  <a:pt x="670255" y="350274"/>
                  <a:pt x="683590" y="335034"/>
                  <a:pt x="698830" y="328367"/>
                </a:cubicBezTo>
                <a:cubicBezTo>
                  <a:pt x="707403" y="325509"/>
                  <a:pt x="713118" y="321699"/>
                  <a:pt x="716928" y="314079"/>
                </a:cubicBezTo>
                <a:cubicBezTo>
                  <a:pt x="720738" y="304554"/>
                  <a:pt x="715975" y="295029"/>
                  <a:pt x="706450" y="291219"/>
                </a:cubicBezTo>
                <a:cubicBezTo>
                  <a:pt x="699783" y="288362"/>
                  <a:pt x="693115" y="295982"/>
                  <a:pt x="690258" y="299792"/>
                </a:cubicBezTo>
                <a:cubicBezTo>
                  <a:pt x="689305" y="301697"/>
                  <a:pt x="688353" y="301697"/>
                  <a:pt x="688353" y="302649"/>
                </a:cubicBezTo>
                <a:cubicBezTo>
                  <a:pt x="686448" y="307412"/>
                  <a:pt x="685495" y="313127"/>
                  <a:pt x="681685" y="316937"/>
                </a:cubicBezTo>
                <a:cubicBezTo>
                  <a:pt x="679780" y="318842"/>
                  <a:pt x="676923" y="319794"/>
                  <a:pt x="674065" y="318842"/>
                </a:cubicBezTo>
                <a:cubicBezTo>
                  <a:pt x="671208" y="317889"/>
                  <a:pt x="670255" y="315032"/>
                  <a:pt x="670255" y="312174"/>
                </a:cubicBezTo>
                <a:cubicBezTo>
                  <a:pt x="669303" y="306459"/>
                  <a:pt x="671208" y="300744"/>
                  <a:pt x="669303" y="295982"/>
                </a:cubicBezTo>
                <a:cubicBezTo>
                  <a:pt x="666445" y="290267"/>
                  <a:pt x="662635" y="289314"/>
                  <a:pt x="657873" y="294077"/>
                </a:cubicBezTo>
                <a:cubicBezTo>
                  <a:pt x="651205" y="299792"/>
                  <a:pt x="653110" y="307412"/>
                  <a:pt x="654063" y="314079"/>
                </a:cubicBezTo>
                <a:cubicBezTo>
                  <a:pt x="655968" y="321699"/>
                  <a:pt x="659778" y="330272"/>
                  <a:pt x="655015" y="337892"/>
                </a:cubicBezTo>
                <a:cubicBezTo>
                  <a:pt x="652158" y="343607"/>
                  <a:pt x="649300" y="348369"/>
                  <a:pt x="646443" y="354084"/>
                </a:cubicBezTo>
                <a:cubicBezTo>
                  <a:pt x="644538" y="356942"/>
                  <a:pt x="638823" y="369324"/>
                  <a:pt x="632155" y="359799"/>
                </a:cubicBezTo>
                <a:cubicBezTo>
                  <a:pt x="630250" y="356942"/>
                  <a:pt x="629298" y="354084"/>
                  <a:pt x="627393" y="351227"/>
                </a:cubicBezTo>
                <a:cubicBezTo>
                  <a:pt x="626440" y="348369"/>
                  <a:pt x="623583" y="343607"/>
                  <a:pt x="619773" y="343607"/>
                </a:cubicBezTo>
                <a:cubicBezTo>
                  <a:pt x="613105" y="342654"/>
                  <a:pt x="611200" y="345512"/>
                  <a:pt x="610248" y="351227"/>
                </a:cubicBezTo>
                <a:cubicBezTo>
                  <a:pt x="609295" y="355037"/>
                  <a:pt x="611200" y="358847"/>
                  <a:pt x="613105" y="361704"/>
                </a:cubicBezTo>
                <a:cubicBezTo>
                  <a:pt x="617868" y="370277"/>
                  <a:pt x="622630" y="375992"/>
                  <a:pt x="618820" y="385517"/>
                </a:cubicBezTo>
                <a:cubicBezTo>
                  <a:pt x="618820" y="385517"/>
                  <a:pt x="618820" y="385517"/>
                  <a:pt x="618820" y="385517"/>
                </a:cubicBezTo>
                <a:cubicBezTo>
                  <a:pt x="612153" y="395994"/>
                  <a:pt x="605485" y="417902"/>
                  <a:pt x="591198" y="421712"/>
                </a:cubicBezTo>
                <a:cubicBezTo>
                  <a:pt x="583578" y="423617"/>
                  <a:pt x="575958" y="424569"/>
                  <a:pt x="568338" y="425522"/>
                </a:cubicBezTo>
                <a:cubicBezTo>
                  <a:pt x="565480" y="425522"/>
                  <a:pt x="562623" y="426474"/>
                  <a:pt x="559765" y="427427"/>
                </a:cubicBezTo>
                <a:cubicBezTo>
                  <a:pt x="558813" y="427427"/>
                  <a:pt x="557860" y="428379"/>
                  <a:pt x="556908" y="428379"/>
                </a:cubicBezTo>
                <a:cubicBezTo>
                  <a:pt x="556908" y="428379"/>
                  <a:pt x="556908" y="428379"/>
                  <a:pt x="556908" y="428379"/>
                </a:cubicBezTo>
                <a:cubicBezTo>
                  <a:pt x="555955" y="428379"/>
                  <a:pt x="555003" y="429332"/>
                  <a:pt x="554050" y="429332"/>
                </a:cubicBezTo>
                <a:cubicBezTo>
                  <a:pt x="551193" y="430284"/>
                  <a:pt x="549288" y="430284"/>
                  <a:pt x="546430" y="428379"/>
                </a:cubicBezTo>
                <a:cubicBezTo>
                  <a:pt x="543573" y="426474"/>
                  <a:pt x="545478" y="423617"/>
                  <a:pt x="548335" y="421712"/>
                </a:cubicBezTo>
                <a:cubicBezTo>
                  <a:pt x="550240" y="418854"/>
                  <a:pt x="552145" y="416949"/>
                  <a:pt x="555003" y="415044"/>
                </a:cubicBezTo>
                <a:cubicBezTo>
                  <a:pt x="563575" y="408377"/>
                  <a:pt x="577863" y="414092"/>
                  <a:pt x="586435" y="405519"/>
                </a:cubicBezTo>
                <a:cubicBezTo>
                  <a:pt x="591198" y="400757"/>
                  <a:pt x="591198" y="394089"/>
                  <a:pt x="585483" y="390279"/>
                </a:cubicBezTo>
                <a:cubicBezTo>
                  <a:pt x="578815" y="386469"/>
                  <a:pt x="568338" y="392184"/>
                  <a:pt x="561670" y="395994"/>
                </a:cubicBezTo>
                <a:cubicBezTo>
                  <a:pt x="558813" y="397899"/>
                  <a:pt x="555003" y="399804"/>
                  <a:pt x="552145" y="399804"/>
                </a:cubicBezTo>
                <a:cubicBezTo>
                  <a:pt x="551193" y="399804"/>
                  <a:pt x="550240" y="399804"/>
                  <a:pt x="550240" y="398852"/>
                </a:cubicBezTo>
                <a:cubicBezTo>
                  <a:pt x="550240" y="398852"/>
                  <a:pt x="550240" y="397899"/>
                  <a:pt x="550240" y="396947"/>
                </a:cubicBezTo>
                <a:cubicBezTo>
                  <a:pt x="550240" y="396947"/>
                  <a:pt x="550240" y="396947"/>
                  <a:pt x="550240" y="396947"/>
                </a:cubicBezTo>
                <a:cubicBezTo>
                  <a:pt x="550240" y="396947"/>
                  <a:pt x="550240" y="395994"/>
                  <a:pt x="551193" y="395994"/>
                </a:cubicBezTo>
                <a:lnTo>
                  <a:pt x="551193" y="395994"/>
                </a:lnTo>
                <a:cubicBezTo>
                  <a:pt x="552145" y="395042"/>
                  <a:pt x="553098" y="393137"/>
                  <a:pt x="554050" y="392184"/>
                </a:cubicBezTo>
                <a:cubicBezTo>
                  <a:pt x="555003" y="390279"/>
                  <a:pt x="555955" y="389327"/>
                  <a:pt x="556908" y="387422"/>
                </a:cubicBezTo>
                <a:cubicBezTo>
                  <a:pt x="556908" y="387422"/>
                  <a:pt x="556908" y="386469"/>
                  <a:pt x="557860" y="386469"/>
                </a:cubicBezTo>
                <a:cubicBezTo>
                  <a:pt x="561670" y="379802"/>
                  <a:pt x="564528" y="372182"/>
                  <a:pt x="567385" y="365514"/>
                </a:cubicBezTo>
                <a:cubicBezTo>
                  <a:pt x="572148" y="355037"/>
                  <a:pt x="576910" y="346464"/>
                  <a:pt x="587388" y="341702"/>
                </a:cubicBezTo>
                <a:cubicBezTo>
                  <a:pt x="592150" y="338844"/>
                  <a:pt x="596913" y="336939"/>
                  <a:pt x="601675" y="333129"/>
                </a:cubicBezTo>
                <a:cubicBezTo>
                  <a:pt x="610248" y="327414"/>
                  <a:pt x="612153" y="320747"/>
                  <a:pt x="606438" y="311222"/>
                </a:cubicBezTo>
                <a:cubicBezTo>
                  <a:pt x="603580" y="305507"/>
                  <a:pt x="593103" y="304554"/>
                  <a:pt x="588340" y="307412"/>
                </a:cubicBezTo>
                <a:cubicBezTo>
                  <a:pt x="583578" y="310269"/>
                  <a:pt x="581673" y="313127"/>
                  <a:pt x="579768" y="317889"/>
                </a:cubicBezTo>
                <a:cubicBezTo>
                  <a:pt x="578815" y="319794"/>
                  <a:pt x="577863" y="321699"/>
                  <a:pt x="576910" y="323604"/>
                </a:cubicBezTo>
                <a:cubicBezTo>
                  <a:pt x="576910" y="323604"/>
                  <a:pt x="576910" y="324557"/>
                  <a:pt x="575958" y="324557"/>
                </a:cubicBezTo>
                <a:cubicBezTo>
                  <a:pt x="575958" y="325509"/>
                  <a:pt x="575005" y="326462"/>
                  <a:pt x="575005" y="326462"/>
                </a:cubicBezTo>
                <a:cubicBezTo>
                  <a:pt x="575005" y="326462"/>
                  <a:pt x="575005" y="326462"/>
                  <a:pt x="574053" y="326462"/>
                </a:cubicBezTo>
                <a:cubicBezTo>
                  <a:pt x="573100" y="327414"/>
                  <a:pt x="572148" y="328367"/>
                  <a:pt x="571195" y="329319"/>
                </a:cubicBezTo>
                <a:cubicBezTo>
                  <a:pt x="571195" y="329319"/>
                  <a:pt x="571195" y="329319"/>
                  <a:pt x="570243" y="330272"/>
                </a:cubicBezTo>
                <a:cubicBezTo>
                  <a:pt x="566433" y="332177"/>
                  <a:pt x="564528" y="331224"/>
                  <a:pt x="562623" y="329319"/>
                </a:cubicBezTo>
                <a:cubicBezTo>
                  <a:pt x="561670" y="328367"/>
                  <a:pt x="560718" y="326462"/>
                  <a:pt x="560718" y="322652"/>
                </a:cubicBezTo>
                <a:cubicBezTo>
                  <a:pt x="560718" y="320747"/>
                  <a:pt x="560718" y="318842"/>
                  <a:pt x="559765" y="317889"/>
                </a:cubicBezTo>
                <a:cubicBezTo>
                  <a:pt x="558813" y="312174"/>
                  <a:pt x="552145" y="309317"/>
                  <a:pt x="547383" y="313127"/>
                </a:cubicBezTo>
                <a:cubicBezTo>
                  <a:pt x="538810" y="318842"/>
                  <a:pt x="543573" y="328367"/>
                  <a:pt x="547383" y="335034"/>
                </a:cubicBezTo>
                <a:cubicBezTo>
                  <a:pt x="548335" y="335987"/>
                  <a:pt x="550240" y="339797"/>
                  <a:pt x="551193" y="340749"/>
                </a:cubicBezTo>
                <a:cubicBezTo>
                  <a:pt x="556908" y="347417"/>
                  <a:pt x="554050" y="355037"/>
                  <a:pt x="551193" y="361704"/>
                </a:cubicBezTo>
                <a:cubicBezTo>
                  <a:pt x="550240" y="362657"/>
                  <a:pt x="549288" y="365514"/>
                  <a:pt x="547383" y="367419"/>
                </a:cubicBezTo>
                <a:cubicBezTo>
                  <a:pt x="545478" y="371229"/>
                  <a:pt x="542620" y="375039"/>
                  <a:pt x="536905" y="374087"/>
                </a:cubicBezTo>
                <a:cubicBezTo>
                  <a:pt x="531190" y="374087"/>
                  <a:pt x="529285" y="366467"/>
                  <a:pt x="529285" y="362657"/>
                </a:cubicBezTo>
                <a:cubicBezTo>
                  <a:pt x="529285" y="355989"/>
                  <a:pt x="530238" y="348369"/>
                  <a:pt x="530238" y="341702"/>
                </a:cubicBezTo>
                <a:cubicBezTo>
                  <a:pt x="529285" y="336939"/>
                  <a:pt x="526428" y="332177"/>
                  <a:pt x="521665" y="333129"/>
                </a:cubicBezTo>
                <a:cubicBezTo>
                  <a:pt x="514998" y="334082"/>
                  <a:pt x="512140" y="338844"/>
                  <a:pt x="510235" y="344559"/>
                </a:cubicBezTo>
                <a:cubicBezTo>
                  <a:pt x="508330" y="351227"/>
                  <a:pt x="508330" y="356942"/>
                  <a:pt x="510235" y="363609"/>
                </a:cubicBezTo>
                <a:cubicBezTo>
                  <a:pt x="511188" y="369324"/>
                  <a:pt x="512140" y="376944"/>
                  <a:pt x="514998" y="382659"/>
                </a:cubicBezTo>
                <a:cubicBezTo>
                  <a:pt x="520713" y="395042"/>
                  <a:pt x="508330" y="410282"/>
                  <a:pt x="503568" y="423617"/>
                </a:cubicBezTo>
                <a:cubicBezTo>
                  <a:pt x="498805" y="435999"/>
                  <a:pt x="492138" y="442667"/>
                  <a:pt x="478803" y="445524"/>
                </a:cubicBezTo>
                <a:cubicBezTo>
                  <a:pt x="477850" y="445524"/>
                  <a:pt x="464515" y="446477"/>
                  <a:pt x="463563" y="446477"/>
                </a:cubicBezTo>
                <a:cubicBezTo>
                  <a:pt x="462610" y="446477"/>
                  <a:pt x="460705" y="446477"/>
                  <a:pt x="459753" y="446477"/>
                </a:cubicBezTo>
                <a:cubicBezTo>
                  <a:pt x="457848" y="446477"/>
                  <a:pt x="456895" y="446477"/>
                  <a:pt x="455943" y="445524"/>
                </a:cubicBezTo>
                <a:cubicBezTo>
                  <a:pt x="454038" y="445524"/>
                  <a:pt x="452133" y="444572"/>
                  <a:pt x="452133" y="442667"/>
                </a:cubicBezTo>
                <a:cubicBezTo>
                  <a:pt x="449275" y="436952"/>
                  <a:pt x="456895" y="434094"/>
                  <a:pt x="456895" y="429332"/>
                </a:cubicBezTo>
                <a:cubicBezTo>
                  <a:pt x="456895" y="427427"/>
                  <a:pt x="455943" y="427427"/>
                  <a:pt x="454038" y="425522"/>
                </a:cubicBezTo>
                <a:cubicBezTo>
                  <a:pt x="449275" y="419807"/>
                  <a:pt x="459753" y="417902"/>
                  <a:pt x="462610" y="415997"/>
                </a:cubicBezTo>
                <a:cubicBezTo>
                  <a:pt x="471183" y="411234"/>
                  <a:pt x="474040" y="401709"/>
                  <a:pt x="477850" y="393137"/>
                </a:cubicBezTo>
                <a:cubicBezTo>
                  <a:pt x="487375" y="368372"/>
                  <a:pt x="494043" y="341702"/>
                  <a:pt x="509283" y="319794"/>
                </a:cubicBezTo>
                <a:cubicBezTo>
                  <a:pt x="518808" y="305507"/>
                  <a:pt x="533095" y="295982"/>
                  <a:pt x="549288" y="289314"/>
                </a:cubicBezTo>
                <a:cubicBezTo>
                  <a:pt x="561670" y="283599"/>
                  <a:pt x="575005" y="277884"/>
                  <a:pt x="589293" y="276932"/>
                </a:cubicBezTo>
                <a:cubicBezTo>
                  <a:pt x="595008" y="276932"/>
                  <a:pt x="601675" y="277884"/>
                  <a:pt x="607390" y="278837"/>
                </a:cubicBezTo>
                <a:cubicBezTo>
                  <a:pt x="615963" y="280742"/>
                  <a:pt x="617868" y="286457"/>
                  <a:pt x="624535" y="290267"/>
                </a:cubicBezTo>
                <a:cubicBezTo>
                  <a:pt x="630250" y="294077"/>
                  <a:pt x="640728" y="294077"/>
                  <a:pt x="644538" y="288362"/>
                </a:cubicBezTo>
                <a:cubicBezTo>
                  <a:pt x="647395" y="283599"/>
                  <a:pt x="650253" y="274074"/>
                  <a:pt x="643585" y="271217"/>
                </a:cubicBezTo>
                <a:cubicBezTo>
                  <a:pt x="637870" y="269312"/>
                  <a:pt x="632155" y="265502"/>
                  <a:pt x="626440" y="264549"/>
                </a:cubicBezTo>
                <a:cubicBezTo>
                  <a:pt x="615010" y="262644"/>
                  <a:pt x="626440" y="258834"/>
                  <a:pt x="627393" y="257882"/>
                </a:cubicBezTo>
                <a:cubicBezTo>
                  <a:pt x="632155" y="255977"/>
                  <a:pt x="635965" y="255024"/>
                  <a:pt x="640728" y="253119"/>
                </a:cubicBezTo>
                <a:cubicBezTo>
                  <a:pt x="649300" y="250262"/>
                  <a:pt x="657873" y="248357"/>
                  <a:pt x="666445" y="248357"/>
                </a:cubicBezTo>
                <a:cubicBezTo>
                  <a:pt x="675970" y="248357"/>
                  <a:pt x="681685" y="254072"/>
                  <a:pt x="688353" y="259787"/>
                </a:cubicBezTo>
                <a:cubicBezTo>
                  <a:pt x="695020" y="264549"/>
                  <a:pt x="705498" y="264549"/>
                  <a:pt x="711213" y="257882"/>
                </a:cubicBezTo>
                <a:cubicBezTo>
                  <a:pt x="715975" y="252167"/>
                  <a:pt x="715023" y="248357"/>
                  <a:pt x="710260" y="242642"/>
                </a:cubicBezTo>
                <a:cubicBezTo>
                  <a:pt x="707403" y="239784"/>
                  <a:pt x="703593" y="237879"/>
                  <a:pt x="698830" y="236927"/>
                </a:cubicBezTo>
                <a:cubicBezTo>
                  <a:pt x="695973" y="236927"/>
                  <a:pt x="672160" y="235022"/>
                  <a:pt x="680733" y="229307"/>
                </a:cubicBezTo>
                <a:cubicBezTo>
                  <a:pt x="694068" y="219782"/>
                  <a:pt x="711213" y="218829"/>
                  <a:pt x="726453" y="216924"/>
                </a:cubicBezTo>
                <a:cubicBezTo>
                  <a:pt x="735978" y="215972"/>
                  <a:pt x="744550" y="212162"/>
                  <a:pt x="749313" y="203589"/>
                </a:cubicBezTo>
                <a:cubicBezTo>
                  <a:pt x="753123" y="197874"/>
                  <a:pt x="752170" y="190254"/>
                  <a:pt x="747408" y="185492"/>
                </a:cubicBezTo>
                <a:cubicBezTo>
                  <a:pt x="740740" y="178824"/>
                  <a:pt x="728358" y="183587"/>
                  <a:pt x="721690" y="187397"/>
                </a:cubicBezTo>
                <a:cubicBezTo>
                  <a:pt x="715023" y="191207"/>
                  <a:pt x="710260" y="196922"/>
                  <a:pt x="703593" y="200732"/>
                </a:cubicBezTo>
                <a:cubicBezTo>
                  <a:pt x="701688" y="202637"/>
                  <a:pt x="698830" y="203589"/>
                  <a:pt x="695973" y="204542"/>
                </a:cubicBezTo>
                <a:cubicBezTo>
                  <a:pt x="689305" y="208352"/>
                  <a:pt x="681685" y="211209"/>
                  <a:pt x="675018" y="212162"/>
                </a:cubicBezTo>
                <a:cubicBezTo>
                  <a:pt x="670255" y="213114"/>
                  <a:pt x="665493" y="211209"/>
                  <a:pt x="665493" y="206447"/>
                </a:cubicBezTo>
                <a:cubicBezTo>
                  <a:pt x="665493" y="199779"/>
                  <a:pt x="670255" y="195017"/>
                  <a:pt x="673113" y="189302"/>
                </a:cubicBezTo>
                <a:cubicBezTo>
                  <a:pt x="674065" y="188349"/>
                  <a:pt x="674065" y="186444"/>
                  <a:pt x="674065" y="186444"/>
                </a:cubicBezTo>
                <a:cubicBezTo>
                  <a:pt x="675018" y="182634"/>
                  <a:pt x="675018" y="178824"/>
                  <a:pt x="673113" y="175014"/>
                </a:cubicBezTo>
                <a:cubicBezTo>
                  <a:pt x="671208" y="169299"/>
                  <a:pt x="661683" y="173109"/>
                  <a:pt x="659778" y="175967"/>
                </a:cubicBezTo>
                <a:cubicBezTo>
                  <a:pt x="650253" y="185492"/>
                  <a:pt x="650253" y="195969"/>
                  <a:pt x="649300" y="208352"/>
                </a:cubicBezTo>
                <a:cubicBezTo>
                  <a:pt x="649300" y="213114"/>
                  <a:pt x="648348" y="216924"/>
                  <a:pt x="645490" y="220734"/>
                </a:cubicBezTo>
                <a:cubicBezTo>
                  <a:pt x="638823" y="225497"/>
                  <a:pt x="622630" y="234069"/>
                  <a:pt x="620725" y="223592"/>
                </a:cubicBezTo>
                <a:cubicBezTo>
                  <a:pt x="619773" y="215972"/>
                  <a:pt x="625488" y="209304"/>
                  <a:pt x="625488" y="202637"/>
                </a:cubicBezTo>
                <a:cubicBezTo>
                  <a:pt x="625488" y="196922"/>
                  <a:pt x="620725" y="192159"/>
                  <a:pt x="614058" y="195969"/>
                </a:cubicBezTo>
                <a:cubicBezTo>
                  <a:pt x="604533" y="201684"/>
                  <a:pt x="600723" y="211209"/>
                  <a:pt x="598818" y="221687"/>
                </a:cubicBezTo>
                <a:cubicBezTo>
                  <a:pt x="596913" y="231212"/>
                  <a:pt x="595008" y="240737"/>
                  <a:pt x="585483" y="247404"/>
                </a:cubicBezTo>
                <a:cubicBezTo>
                  <a:pt x="578815" y="252167"/>
                  <a:pt x="568338" y="255977"/>
                  <a:pt x="560718" y="257882"/>
                </a:cubicBezTo>
                <a:cubicBezTo>
                  <a:pt x="555955" y="258834"/>
                  <a:pt x="552145" y="261692"/>
                  <a:pt x="548335" y="263597"/>
                </a:cubicBezTo>
                <a:cubicBezTo>
                  <a:pt x="545478" y="265502"/>
                  <a:pt x="531190" y="275027"/>
                  <a:pt x="529285" y="265502"/>
                </a:cubicBezTo>
                <a:cubicBezTo>
                  <a:pt x="528333" y="257882"/>
                  <a:pt x="534048" y="250262"/>
                  <a:pt x="537858" y="244547"/>
                </a:cubicBezTo>
                <a:cubicBezTo>
                  <a:pt x="541668" y="237879"/>
                  <a:pt x="550240" y="237879"/>
                  <a:pt x="556908" y="235022"/>
                </a:cubicBezTo>
                <a:cubicBezTo>
                  <a:pt x="562623" y="233117"/>
                  <a:pt x="567385" y="230259"/>
                  <a:pt x="571195" y="226449"/>
                </a:cubicBezTo>
                <a:cubicBezTo>
                  <a:pt x="574053" y="223592"/>
                  <a:pt x="575958" y="213114"/>
                  <a:pt x="570243" y="212162"/>
                </a:cubicBezTo>
                <a:cubicBezTo>
                  <a:pt x="565480" y="211209"/>
                  <a:pt x="562623" y="213114"/>
                  <a:pt x="557860" y="215019"/>
                </a:cubicBezTo>
                <a:cubicBezTo>
                  <a:pt x="554050" y="216924"/>
                  <a:pt x="542620" y="225497"/>
                  <a:pt x="538810" y="220734"/>
                </a:cubicBezTo>
                <a:cubicBezTo>
                  <a:pt x="539763" y="213114"/>
                  <a:pt x="545478" y="190254"/>
                  <a:pt x="546430" y="186444"/>
                </a:cubicBezTo>
                <a:cubicBezTo>
                  <a:pt x="550240" y="166442"/>
                  <a:pt x="566433" y="155964"/>
                  <a:pt x="581673" y="143582"/>
                </a:cubicBezTo>
                <a:cubicBezTo>
                  <a:pt x="590245" y="136914"/>
                  <a:pt x="600723" y="134057"/>
                  <a:pt x="611200" y="135962"/>
                </a:cubicBezTo>
                <a:cubicBezTo>
                  <a:pt x="615963" y="136914"/>
                  <a:pt x="620725" y="139772"/>
                  <a:pt x="626440" y="138819"/>
                </a:cubicBezTo>
                <a:cubicBezTo>
                  <a:pt x="631203" y="137867"/>
                  <a:pt x="638823" y="135009"/>
                  <a:pt x="639775" y="129294"/>
                </a:cubicBezTo>
                <a:cubicBezTo>
                  <a:pt x="639775" y="124532"/>
                  <a:pt x="635965" y="119769"/>
                  <a:pt x="629298" y="117864"/>
                </a:cubicBezTo>
                <a:cubicBezTo>
                  <a:pt x="624535" y="116912"/>
                  <a:pt x="619773" y="115959"/>
                  <a:pt x="615010" y="115959"/>
                </a:cubicBezTo>
                <a:cubicBezTo>
                  <a:pt x="613105" y="115959"/>
                  <a:pt x="611200" y="115959"/>
                  <a:pt x="609295" y="114054"/>
                </a:cubicBezTo>
                <a:cubicBezTo>
                  <a:pt x="606438" y="111197"/>
                  <a:pt x="607390" y="105482"/>
                  <a:pt x="609295" y="102624"/>
                </a:cubicBezTo>
                <a:cubicBezTo>
                  <a:pt x="611200" y="98814"/>
                  <a:pt x="613105" y="95004"/>
                  <a:pt x="615010" y="92147"/>
                </a:cubicBezTo>
                <a:cubicBezTo>
                  <a:pt x="616915" y="87384"/>
                  <a:pt x="617868" y="82622"/>
                  <a:pt x="616915" y="79764"/>
                </a:cubicBezTo>
                <a:cubicBezTo>
                  <a:pt x="614058" y="75002"/>
                  <a:pt x="604533" y="77859"/>
                  <a:pt x="601675" y="80717"/>
                </a:cubicBezTo>
                <a:cubicBezTo>
                  <a:pt x="591198" y="89289"/>
                  <a:pt x="595008" y="101672"/>
                  <a:pt x="591198" y="113102"/>
                </a:cubicBezTo>
                <a:cubicBezTo>
                  <a:pt x="589293" y="118817"/>
                  <a:pt x="578815" y="125484"/>
                  <a:pt x="574053" y="129294"/>
                </a:cubicBezTo>
                <a:cubicBezTo>
                  <a:pt x="569290" y="133104"/>
                  <a:pt x="564528" y="136914"/>
                  <a:pt x="560718" y="140724"/>
                </a:cubicBezTo>
                <a:cubicBezTo>
                  <a:pt x="557860" y="142629"/>
                  <a:pt x="555955" y="145487"/>
                  <a:pt x="553098" y="147392"/>
                </a:cubicBezTo>
                <a:cubicBezTo>
                  <a:pt x="545478" y="153107"/>
                  <a:pt x="547383" y="145487"/>
                  <a:pt x="548335" y="140724"/>
                </a:cubicBezTo>
                <a:cubicBezTo>
                  <a:pt x="550240" y="134057"/>
                  <a:pt x="552145" y="127389"/>
                  <a:pt x="554050" y="120722"/>
                </a:cubicBezTo>
                <a:cubicBezTo>
                  <a:pt x="559765" y="106434"/>
                  <a:pt x="563575" y="90242"/>
                  <a:pt x="575958" y="79764"/>
                </a:cubicBezTo>
                <a:cubicBezTo>
                  <a:pt x="582625" y="74049"/>
                  <a:pt x="587388" y="69287"/>
                  <a:pt x="586435" y="60714"/>
                </a:cubicBezTo>
                <a:cubicBezTo>
                  <a:pt x="586435" y="54999"/>
                  <a:pt x="580720" y="48332"/>
                  <a:pt x="574053" y="50237"/>
                </a:cubicBezTo>
                <a:cubicBezTo>
                  <a:pt x="573100" y="50237"/>
                  <a:pt x="572148" y="51189"/>
                  <a:pt x="571195" y="51189"/>
                </a:cubicBezTo>
                <a:cubicBezTo>
                  <a:pt x="566433" y="54047"/>
                  <a:pt x="563575" y="58809"/>
                  <a:pt x="560718" y="64524"/>
                </a:cubicBezTo>
                <a:cubicBezTo>
                  <a:pt x="559765" y="65477"/>
                  <a:pt x="558813" y="67382"/>
                  <a:pt x="557860" y="69287"/>
                </a:cubicBezTo>
                <a:cubicBezTo>
                  <a:pt x="556908" y="70239"/>
                  <a:pt x="555955" y="72144"/>
                  <a:pt x="555003" y="73097"/>
                </a:cubicBezTo>
                <a:cubicBezTo>
                  <a:pt x="551193" y="75954"/>
                  <a:pt x="548335" y="74049"/>
                  <a:pt x="546430" y="70239"/>
                </a:cubicBezTo>
                <a:cubicBezTo>
                  <a:pt x="544525" y="68334"/>
                  <a:pt x="543573" y="65477"/>
                  <a:pt x="543573" y="62619"/>
                </a:cubicBezTo>
                <a:cubicBezTo>
                  <a:pt x="542620" y="55952"/>
                  <a:pt x="544525" y="50237"/>
                  <a:pt x="543573" y="43569"/>
                </a:cubicBezTo>
                <a:cubicBezTo>
                  <a:pt x="542620" y="40712"/>
                  <a:pt x="541668" y="38807"/>
                  <a:pt x="539763" y="37854"/>
                </a:cubicBezTo>
                <a:cubicBezTo>
                  <a:pt x="534048" y="34997"/>
                  <a:pt x="528333" y="39759"/>
                  <a:pt x="526428" y="44522"/>
                </a:cubicBezTo>
                <a:cubicBezTo>
                  <a:pt x="523570" y="54047"/>
                  <a:pt x="525475" y="61667"/>
                  <a:pt x="527380" y="71192"/>
                </a:cubicBezTo>
                <a:cubicBezTo>
                  <a:pt x="530238" y="82622"/>
                  <a:pt x="537858" y="92147"/>
                  <a:pt x="535953" y="104529"/>
                </a:cubicBezTo>
                <a:cubicBezTo>
                  <a:pt x="535000" y="111197"/>
                  <a:pt x="532143" y="117864"/>
                  <a:pt x="530238" y="124532"/>
                </a:cubicBezTo>
                <a:cubicBezTo>
                  <a:pt x="527380" y="132152"/>
                  <a:pt x="520713" y="147392"/>
                  <a:pt x="511188" y="135009"/>
                </a:cubicBezTo>
                <a:cubicBezTo>
                  <a:pt x="501663" y="122627"/>
                  <a:pt x="497853" y="103577"/>
                  <a:pt x="498805" y="88337"/>
                </a:cubicBezTo>
                <a:cubicBezTo>
                  <a:pt x="499758" y="79764"/>
                  <a:pt x="503568" y="69287"/>
                  <a:pt x="497853" y="61667"/>
                </a:cubicBezTo>
                <a:cubicBezTo>
                  <a:pt x="494043" y="55952"/>
                  <a:pt x="483565" y="56904"/>
                  <a:pt x="477850" y="58809"/>
                </a:cubicBezTo>
                <a:cubicBezTo>
                  <a:pt x="472135" y="60714"/>
                  <a:pt x="470230" y="69287"/>
                  <a:pt x="471183" y="74049"/>
                </a:cubicBezTo>
                <a:cubicBezTo>
                  <a:pt x="471183" y="79764"/>
                  <a:pt x="473088" y="85479"/>
                  <a:pt x="474993" y="91194"/>
                </a:cubicBezTo>
                <a:cubicBezTo>
                  <a:pt x="474993" y="91194"/>
                  <a:pt x="479755" y="104529"/>
                  <a:pt x="479755" y="108339"/>
                </a:cubicBezTo>
                <a:cubicBezTo>
                  <a:pt x="474993" y="109292"/>
                  <a:pt x="467373" y="105482"/>
                  <a:pt x="464515" y="104529"/>
                </a:cubicBezTo>
                <a:cubicBezTo>
                  <a:pt x="461658" y="103577"/>
                  <a:pt x="459753" y="104529"/>
                  <a:pt x="456895" y="105482"/>
                </a:cubicBezTo>
                <a:cubicBezTo>
                  <a:pt x="453085" y="106434"/>
                  <a:pt x="452133" y="112149"/>
                  <a:pt x="452133" y="115007"/>
                </a:cubicBezTo>
                <a:cubicBezTo>
                  <a:pt x="452133" y="119769"/>
                  <a:pt x="457848" y="122627"/>
                  <a:pt x="461658" y="124532"/>
                </a:cubicBezTo>
                <a:cubicBezTo>
                  <a:pt x="466420" y="126437"/>
                  <a:pt x="471183" y="127389"/>
                  <a:pt x="475945" y="128342"/>
                </a:cubicBezTo>
                <a:cubicBezTo>
                  <a:pt x="482613" y="131199"/>
                  <a:pt x="487375" y="135009"/>
                  <a:pt x="492138" y="139772"/>
                </a:cubicBezTo>
                <a:cubicBezTo>
                  <a:pt x="508330" y="156917"/>
                  <a:pt x="512140" y="183587"/>
                  <a:pt x="506425" y="205494"/>
                </a:cubicBezTo>
                <a:cubicBezTo>
                  <a:pt x="503568" y="215972"/>
                  <a:pt x="499758" y="226449"/>
                  <a:pt x="494995" y="235974"/>
                </a:cubicBezTo>
                <a:cubicBezTo>
                  <a:pt x="494043" y="238832"/>
                  <a:pt x="489280" y="254072"/>
                  <a:pt x="484518" y="256929"/>
                </a:cubicBezTo>
                <a:cubicBezTo>
                  <a:pt x="483565" y="257882"/>
                  <a:pt x="482613" y="258834"/>
                  <a:pt x="481660" y="257882"/>
                </a:cubicBezTo>
                <a:cubicBezTo>
                  <a:pt x="478803" y="256929"/>
                  <a:pt x="478803" y="251214"/>
                  <a:pt x="478803" y="249309"/>
                </a:cubicBezTo>
                <a:cubicBezTo>
                  <a:pt x="478803" y="243594"/>
                  <a:pt x="479755" y="238832"/>
                  <a:pt x="479755" y="233117"/>
                </a:cubicBezTo>
                <a:cubicBezTo>
                  <a:pt x="478803" y="231212"/>
                  <a:pt x="477850" y="229307"/>
                  <a:pt x="475945" y="228354"/>
                </a:cubicBezTo>
                <a:cubicBezTo>
                  <a:pt x="469278" y="224544"/>
                  <a:pt x="463563" y="228354"/>
                  <a:pt x="460705" y="235022"/>
                </a:cubicBezTo>
                <a:cubicBezTo>
                  <a:pt x="459753" y="238832"/>
                  <a:pt x="460705" y="242642"/>
                  <a:pt x="462610" y="246452"/>
                </a:cubicBezTo>
                <a:cubicBezTo>
                  <a:pt x="464515" y="251214"/>
                  <a:pt x="464515" y="255977"/>
                  <a:pt x="464515" y="261692"/>
                </a:cubicBezTo>
                <a:cubicBezTo>
                  <a:pt x="464515" y="269312"/>
                  <a:pt x="453085" y="262644"/>
                  <a:pt x="451180" y="261692"/>
                </a:cubicBezTo>
                <a:cubicBezTo>
                  <a:pt x="445465" y="258834"/>
                  <a:pt x="436893" y="261692"/>
                  <a:pt x="435940" y="268359"/>
                </a:cubicBezTo>
                <a:cubicBezTo>
                  <a:pt x="434035" y="280742"/>
                  <a:pt x="456895" y="273122"/>
                  <a:pt x="462610" y="282647"/>
                </a:cubicBezTo>
                <a:cubicBezTo>
                  <a:pt x="471183" y="295029"/>
                  <a:pt x="461658" y="319794"/>
                  <a:pt x="454990" y="331224"/>
                </a:cubicBezTo>
                <a:cubicBezTo>
                  <a:pt x="448323" y="343607"/>
                  <a:pt x="437845" y="318842"/>
                  <a:pt x="434988" y="315984"/>
                </a:cubicBezTo>
                <a:cubicBezTo>
                  <a:pt x="432130" y="312174"/>
                  <a:pt x="428320" y="310269"/>
                  <a:pt x="423558" y="309317"/>
                </a:cubicBezTo>
                <a:cubicBezTo>
                  <a:pt x="422605" y="309317"/>
                  <a:pt x="421653" y="309317"/>
                  <a:pt x="420700" y="309317"/>
                </a:cubicBezTo>
                <a:cubicBezTo>
                  <a:pt x="417843" y="309317"/>
                  <a:pt x="414985" y="311222"/>
                  <a:pt x="413080" y="315032"/>
                </a:cubicBezTo>
                <a:cubicBezTo>
                  <a:pt x="408318" y="326462"/>
                  <a:pt x="425463" y="336939"/>
                  <a:pt x="430225" y="344559"/>
                </a:cubicBezTo>
                <a:cubicBezTo>
                  <a:pt x="442608" y="364562"/>
                  <a:pt x="433083" y="383612"/>
                  <a:pt x="423558" y="401709"/>
                </a:cubicBezTo>
                <a:cubicBezTo>
                  <a:pt x="415938" y="416949"/>
                  <a:pt x="408318" y="431237"/>
                  <a:pt x="397840" y="444572"/>
                </a:cubicBezTo>
                <a:cubicBezTo>
                  <a:pt x="394030" y="446477"/>
                  <a:pt x="391173" y="447429"/>
                  <a:pt x="386410" y="441714"/>
                </a:cubicBezTo>
                <a:cubicBezTo>
                  <a:pt x="381648" y="435999"/>
                  <a:pt x="382600" y="425522"/>
                  <a:pt x="383553" y="418854"/>
                </a:cubicBezTo>
                <a:cubicBezTo>
                  <a:pt x="384505" y="408377"/>
                  <a:pt x="389268" y="398852"/>
                  <a:pt x="394983" y="390279"/>
                </a:cubicBezTo>
                <a:cubicBezTo>
                  <a:pt x="397840" y="386469"/>
                  <a:pt x="400698" y="383612"/>
                  <a:pt x="405460" y="381707"/>
                </a:cubicBezTo>
                <a:cubicBezTo>
                  <a:pt x="410223" y="379802"/>
                  <a:pt x="414985" y="379802"/>
                  <a:pt x="419748" y="377897"/>
                </a:cubicBezTo>
                <a:cubicBezTo>
                  <a:pt x="423558" y="375992"/>
                  <a:pt x="425463" y="372182"/>
                  <a:pt x="427368" y="368372"/>
                </a:cubicBezTo>
                <a:cubicBezTo>
                  <a:pt x="430225" y="360752"/>
                  <a:pt x="428320" y="344559"/>
                  <a:pt x="419748" y="339797"/>
                </a:cubicBezTo>
                <a:cubicBezTo>
                  <a:pt x="411175" y="335987"/>
                  <a:pt x="405460" y="340749"/>
                  <a:pt x="401650" y="347417"/>
                </a:cubicBezTo>
                <a:cubicBezTo>
                  <a:pt x="399745" y="352179"/>
                  <a:pt x="397840" y="357894"/>
                  <a:pt x="395935" y="361704"/>
                </a:cubicBezTo>
                <a:cubicBezTo>
                  <a:pt x="393078" y="366467"/>
                  <a:pt x="389268" y="373134"/>
                  <a:pt x="382600" y="375039"/>
                </a:cubicBezTo>
                <a:cubicBezTo>
                  <a:pt x="374028" y="376944"/>
                  <a:pt x="370218" y="367419"/>
                  <a:pt x="369265" y="361704"/>
                </a:cubicBezTo>
                <a:cubicBezTo>
                  <a:pt x="369265" y="358847"/>
                  <a:pt x="368313" y="355037"/>
                  <a:pt x="367360" y="351227"/>
                </a:cubicBezTo>
                <a:cubicBezTo>
                  <a:pt x="364503" y="326462"/>
                  <a:pt x="370218" y="300744"/>
                  <a:pt x="386410" y="280742"/>
                </a:cubicBezTo>
                <a:cubicBezTo>
                  <a:pt x="394983" y="269312"/>
                  <a:pt x="404508" y="263597"/>
                  <a:pt x="418795" y="262644"/>
                </a:cubicBezTo>
                <a:cubicBezTo>
                  <a:pt x="423558" y="262644"/>
                  <a:pt x="431178" y="261692"/>
                  <a:pt x="434988" y="257882"/>
                </a:cubicBezTo>
                <a:cubicBezTo>
                  <a:pt x="441655" y="252167"/>
                  <a:pt x="440703" y="243594"/>
                  <a:pt x="433083" y="239784"/>
                </a:cubicBezTo>
                <a:cubicBezTo>
                  <a:pt x="429273" y="237879"/>
                  <a:pt x="424510" y="238832"/>
                  <a:pt x="420700" y="240737"/>
                </a:cubicBezTo>
                <a:cubicBezTo>
                  <a:pt x="417843" y="241689"/>
                  <a:pt x="415938" y="243594"/>
                  <a:pt x="413080" y="245499"/>
                </a:cubicBezTo>
                <a:cubicBezTo>
                  <a:pt x="410223" y="247404"/>
                  <a:pt x="404508" y="252167"/>
                  <a:pt x="400698" y="249309"/>
                </a:cubicBezTo>
                <a:cubicBezTo>
                  <a:pt x="397840" y="247404"/>
                  <a:pt x="399745" y="242642"/>
                  <a:pt x="401650" y="239784"/>
                </a:cubicBezTo>
                <a:cubicBezTo>
                  <a:pt x="404508" y="234069"/>
                  <a:pt x="410223" y="226449"/>
                  <a:pt x="410223" y="225497"/>
                </a:cubicBezTo>
                <a:cubicBezTo>
                  <a:pt x="414033" y="219782"/>
                  <a:pt x="417843" y="214067"/>
                  <a:pt x="421653" y="208352"/>
                </a:cubicBezTo>
                <a:cubicBezTo>
                  <a:pt x="429273" y="196922"/>
                  <a:pt x="438798" y="177872"/>
                  <a:pt x="452133" y="172157"/>
                </a:cubicBezTo>
                <a:cubicBezTo>
                  <a:pt x="465468" y="166442"/>
                  <a:pt x="488328" y="142629"/>
                  <a:pt x="468325" y="131199"/>
                </a:cubicBezTo>
                <a:cubicBezTo>
                  <a:pt x="461658" y="127389"/>
                  <a:pt x="450228" y="134057"/>
                  <a:pt x="445465" y="137867"/>
                </a:cubicBezTo>
                <a:cubicBezTo>
                  <a:pt x="444513" y="138819"/>
                  <a:pt x="443560" y="139772"/>
                  <a:pt x="441655" y="140724"/>
                </a:cubicBezTo>
                <a:cubicBezTo>
                  <a:pt x="439750" y="143582"/>
                  <a:pt x="436893" y="146439"/>
                  <a:pt x="434988" y="149297"/>
                </a:cubicBezTo>
                <a:cubicBezTo>
                  <a:pt x="433083" y="152154"/>
                  <a:pt x="431178" y="156917"/>
                  <a:pt x="428320" y="158822"/>
                </a:cubicBezTo>
                <a:cubicBezTo>
                  <a:pt x="420700" y="162632"/>
                  <a:pt x="424510" y="150249"/>
                  <a:pt x="425463" y="144534"/>
                </a:cubicBezTo>
                <a:cubicBezTo>
                  <a:pt x="425463" y="144534"/>
                  <a:pt x="425463" y="144534"/>
                  <a:pt x="425463" y="143582"/>
                </a:cubicBezTo>
                <a:cubicBezTo>
                  <a:pt x="423558" y="135962"/>
                  <a:pt x="417843" y="135009"/>
                  <a:pt x="410223" y="137867"/>
                </a:cubicBezTo>
                <a:cubicBezTo>
                  <a:pt x="403555" y="140724"/>
                  <a:pt x="401650" y="150249"/>
                  <a:pt x="404508" y="156917"/>
                </a:cubicBezTo>
                <a:cubicBezTo>
                  <a:pt x="406413" y="160727"/>
                  <a:pt x="408318" y="164537"/>
                  <a:pt x="409270" y="168347"/>
                </a:cubicBezTo>
                <a:cubicBezTo>
                  <a:pt x="410223" y="172157"/>
                  <a:pt x="407365" y="179777"/>
                  <a:pt x="405460" y="183587"/>
                </a:cubicBezTo>
                <a:cubicBezTo>
                  <a:pt x="402603" y="188349"/>
                  <a:pt x="400698" y="193112"/>
                  <a:pt x="398793" y="197874"/>
                </a:cubicBezTo>
                <a:cubicBezTo>
                  <a:pt x="396888" y="201684"/>
                  <a:pt x="394983" y="204542"/>
                  <a:pt x="393078" y="208352"/>
                </a:cubicBezTo>
                <a:cubicBezTo>
                  <a:pt x="392125" y="210257"/>
                  <a:pt x="382600" y="224544"/>
                  <a:pt x="379743" y="212162"/>
                </a:cubicBezTo>
                <a:cubicBezTo>
                  <a:pt x="378790" y="207399"/>
                  <a:pt x="377838" y="203589"/>
                  <a:pt x="373075" y="200732"/>
                </a:cubicBezTo>
                <a:cubicBezTo>
                  <a:pt x="369265" y="197874"/>
                  <a:pt x="362598" y="199779"/>
                  <a:pt x="360693" y="203589"/>
                </a:cubicBezTo>
                <a:cubicBezTo>
                  <a:pt x="354025" y="217877"/>
                  <a:pt x="379743" y="223592"/>
                  <a:pt x="371170" y="235974"/>
                </a:cubicBezTo>
                <a:cubicBezTo>
                  <a:pt x="368313" y="240737"/>
                  <a:pt x="366408" y="246452"/>
                  <a:pt x="362598" y="251214"/>
                </a:cubicBezTo>
                <a:cubicBezTo>
                  <a:pt x="354978" y="262644"/>
                  <a:pt x="353073" y="243594"/>
                  <a:pt x="353073" y="238832"/>
                </a:cubicBezTo>
                <a:cubicBezTo>
                  <a:pt x="352120" y="226449"/>
                  <a:pt x="348310" y="213114"/>
                  <a:pt x="344500" y="200732"/>
                </a:cubicBezTo>
                <a:cubicBezTo>
                  <a:pt x="342595" y="195017"/>
                  <a:pt x="351168" y="172157"/>
                  <a:pt x="360693" y="177872"/>
                </a:cubicBezTo>
                <a:cubicBezTo>
                  <a:pt x="363550" y="179777"/>
                  <a:pt x="367360" y="182634"/>
                  <a:pt x="371170" y="181682"/>
                </a:cubicBezTo>
                <a:cubicBezTo>
                  <a:pt x="378790" y="179777"/>
                  <a:pt x="382600" y="173109"/>
                  <a:pt x="381648" y="166442"/>
                </a:cubicBezTo>
                <a:cubicBezTo>
                  <a:pt x="380695" y="160727"/>
                  <a:pt x="359740" y="156917"/>
                  <a:pt x="367360" y="150249"/>
                </a:cubicBezTo>
                <a:cubicBezTo>
                  <a:pt x="375933" y="143582"/>
                  <a:pt x="386410" y="137867"/>
                  <a:pt x="395935" y="130247"/>
                </a:cubicBezTo>
                <a:cubicBezTo>
                  <a:pt x="399745" y="127389"/>
                  <a:pt x="404508" y="124532"/>
                  <a:pt x="408318" y="120722"/>
                </a:cubicBezTo>
                <a:cubicBezTo>
                  <a:pt x="415938" y="115007"/>
                  <a:pt x="420700" y="112149"/>
                  <a:pt x="430225" y="110244"/>
                </a:cubicBezTo>
                <a:cubicBezTo>
                  <a:pt x="435940" y="109292"/>
                  <a:pt x="444513" y="106434"/>
                  <a:pt x="447370" y="100719"/>
                </a:cubicBezTo>
                <a:cubicBezTo>
                  <a:pt x="450228" y="93099"/>
                  <a:pt x="444513" y="73097"/>
                  <a:pt x="433083" y="81669"/>
                </a:cubicBezTo>
                <a:cubicBezTo>
                  <a:pt x="430225" y="83574"/>
                  <a:pt x="428320" y="85479"/>
                  <a:pt x="426415" y="88337"/>
                </a:cubicBezTo>
                <a:cubicBezTo>
                  <a:pt x="421653" y="94052"/>
                  <a:pt x="418795" y="97862"/>
                  <a:pt x="411175" y="100719"/>
                </a:cubicBezTo>
                <a:cubicBezTo>
                  <a:pt x="406413" y="102624"/>
                  <a:pt x="401650" y="104529"/>
                  <a:pt x="397840" y="107387"/>
                </a:cubicBezTo>
                <a:cubicBezTo>
                  <a:pt x="394983" y="108339"/>
                  <a:pt x="390220" y="112149"/>
                  <a:pt x="385458" y="113102"/>
                </a:cubicBezTo>
                <a:cubicBezTo>
                  <a:pt x="382600" y="115007"/>
                  <a:pt x="380695" y="115959"/>
                  <a:pt x="378790" y="113102"/>
                </a:cubicBezTo>
                <a:cubicBezTo>
                  <a:pt x="375933" y="109292"/>
                  <a:pt x="378790" y="102624"/>
                  <a:pt x="380695" y="98814"/>
                </a:cubicBezTo>
                <a:cubicBezTo>
                  <a:pt x="382600" y="95957"/>
                  <a:pt x="383553" y="93099"/>
                  <a:pt x="385458" y="90242"/>
                </a:cubicBezTo>
                <a:cubicBezTo>
                  <a:pt x="389268" y="82622"/>
                  <a:pt x="393078" y="75002"/>
                  <a:pt x="394983" y="73097"/>
                </a:cubicBezTo>
                <a:cubicBezTo>
                  <a:pt x="401650" y="63572"/>
                  <a:pt x="409270" y="59762"/>
                  <a:pt x="421653" y="58809"/>
                </a:cubicBezTo>
                <a:cubicBezTo>
                  <a:pt x="426415" y="57857"/>
                  <a:pt x="430225" y="55952"/>
                  <a:pt x="433083" y="52142"/>
                </a:cubicBezTo>
                <a:cubicBezTo>
                  <a:pt x="436893" y="47379"/>
                  <a:pt x="434988" y="37854"/>
                  <a:pt x="432130" y="34044"/>
                </a:cubicBezTo>
                <a:cubicBezTo>
                  <a:pt x="430225" y="31187"/>
                  <a:pt x="427368" y="30234"/>
                  <a:pt x="424510" y="30234"/>
                </a:cubicBezTo>
                <a:cubicBezTo>
                  <a:pt x="422605" y="30234"/>
                  <a:pt x="419748" y="33092"/>
                  <a:pt x="416890" y="34997"/>
                </a:cubicBezTo>
                <a:cubicBezTo>
                  <a:pt x="415938" y="35949"/>
                  <a:pt x="414985" y="36902"/>
                  <a:pt x="414033" y="37854"/>
                </a:cubicBezTo>
                <a:cubicBezTo>
                  <a:pt x="413080" y="39759"/>
                  <a:pt x="409270" y="40712"/>
                  <a:pt x="407365" y="38807"/>
                </a:cubicBezTo>
                <a:cubicBezTo>
                  <a:pt x="401650" y="34044"/>
                  <a:pt x="405460" y="24519"/>
                  <a:pt x="407365" y="17852"/>
                </a:cubicBezTo>
                <a:cubicBezTo>
                  <a:pt x="408318" y="12137"/>
                  <a:pt x="407365" y="6422"/>
                  <a:pt x="402603" y="2612"/>
                </a:cubicBezTo>
                <a:cubicBezTo>
                  <a:pt x="395935" y="-3103"/>
                  <a:pt x="390220" y="1659"/>
                  <a:pt x="385458" y="6422"/>
                </a:cubicBezTo>
                <a:cubicBezTo>
                  <a:pt x="379743" y="13089"/>
                  <a:pt x="379743" y="22614"/>
                  <a:pt x="379743" y="30234"/>
                </a:cubicBezTo>
                <a:cubicBezTo>
                  <a:pt x="379743" y="39759"/>
                  <a:pt x="383553" y="49284"/>
                  <a:pt x="380695" y="58809"/>
                </a:cubicBezTo>
                <a:cubicBezTo>
                  <a:pt x="377838" y="68334"/>
                  <a:pt x="371170" y="75954"/>
                  <a:pt x="367360" y="84527"/>
                </a:cubicBezTo>
                <a:cubicBezTo>
                  <a:pt x="361645" y="95004"/>
                  <a:pt x="357835" y="106434"/>
                  <a:pt x="352120" y="116912"/>
                </a:cubicBezTo>
                <a:cubicBezTo>
                  <a:pt x="348310" y="124532"/>
                  <a:pt x="345453" y="132152"/>
                  <a:pt x="340690" y="139772"/>
                </a:cubicBezTo>
                <a:cubicBezTo>
                  <a:pt x="332118" y="153107"/>
                  <a:pt x="328308" y="135962"/>
                  <a:pt x="327355" y="134057"/>
                </a:cubicBezTo>
                <a:cubicBezTo>
                  <a:pt x="326403" y="132152"/>
                  <a:pt x="326403" y="130247"/>
                  <a:pt x="325450" y="127389"/>
                </a:cubicBezTo>
                <a:cubicBezTo>
                  <a:pt x="321640" y="116912"/>
                  <a:pt x="318783" y="104529"/>
                  <a:pt x="320688" y="94052"/>
                </a:cubicBezTo>
                <a:cubicBezTo>
                  <a:pt x="320688" y="90242"/>
                  <a:pt x="322593" y="87384"/>
                  <a:pt x="326403" y="85479"/>
                </a:cubicBezTo>
                <a:cubicBezTo>
                  <a:pt x="332118" y="82622"/>
                  <a:pt x="337833" y="81669"/>
                  <a:pt x="342595" y="77859"/>
                </a:cubicBezTo>
                <a:cubicBezTo>
                  <a:pt x="346405" y="73097"/>
                  <a:pt x="346405" y="66429"/>
                  <a:pt x="344500" y="60714"/>
                </a:cubicBezTo>
                <a:cubicBezTo>
                  <a:pt x="341643" y="53094"/>
                  <a:pt x="333070" y="55952"/>
                  <a:pt x="327355" y="58809"/>
                </a:cubicBezTo>
                <a:cubicBezTo>
                  <a:pt x="323545" y="60714"/>
                  <a:pt x="314020" y="69287"/>
                  <a:pt x="314020" y="54999"/>
                </a:cubicBezTo>
                <a:cubicBezTo>
                  <a:pt x="314020" y="51189"/>
                  <a:pt x="314973" y="46427"/>
                  <a:pt x="316878" y="42617"/>
                </a:cubicBezTo>
                <a:cubicBezTo>
                  <a:pt x="319735" y="35949"/>
                  <a:pt x="323545" y="29282"/>
                  <a:pt x="326403" y="22614"/>
                </a:cubicBezTo>
                <a:cubicBezTo>
                  <a:pt x="333070" y="5469"/>
                  <a:pt x="306400" y="1659"/>
                  <a:pt x="298780" y="15947"/>
                </a:cubicBezTo>
                <a:cubicBezTo>
                  <a:pt x="297828" y="18804"/>
                  <a:pt x="296875" y="21662"/>
                  <a:pt x="295923" y="24519"/>
                </a:cubicBezTo>
                <a:cubicBezTo>
                  <a:pt x="295923" y="25472"/>
                  <a:pt x="295923" y="26424"/>
                  <a:pt x="295923" y="27377"/>
                </a:cubicBezTo>
                <a:cubicBezTo>
                  <a:pt x="297828" y="33092"/>
                  <a:pt x="294970" y="36902"/>
                  <a:pt x="289255" y="38807"/>
                </a:cubicBezTo>
                <a:cubicBezTo>
                  <a:pt x="279730" y="37854"/>
                  <a:pt x="274968" y="18804"/>
                  <a:pt x="265443" y="18804"/>
                </a:cubicBezTo>
                <a:cubicBezTo>
                  <a:pt x="257823" y="18804"/>
                  <a:pt x="251155" y="22614"/>
                  <a:pt x="251155" y="30234"/>
                </a:cubicBezTo>
                <a:cubicBezTo>
                  <a:pt x="249250" y="43569"/>
                  <a:pt x="259728" y="49284"/>
                  <a:pt x="270205" y="55952"/>
                </a:cubicBezTo>
                <a:cubicBezTo>
                  <a:pt x="274015" y="57857"/>
                  <a:pt x="276873" y="60714"/>
                  <a:pt x="279730" y="62619"/>
                </a:cubicBezTo>
                <a:cubicBezTo>
                  <a:pt x="279730" y="62619"/>
                  <a:pt x="279730" y="62619"/>
                  <a:pt x="279730" y="62619"/>
                </a:cubicBezTo>
                <a:cubicBezTo>
                  <a:pt x="286398" y="69287"/>
                  <a:pt x="292113" y="75002"/>
                  <a:pt x="294018" y="83574"/>
                </a:cubicBezTo>
                <a:cubicBezTo>
                  <a:pt x="295923" y="91194"/>
                  <a:pt x="296875" y="99767"/>
                  <a:pt x="297828" y="107387"/>
                </a:cubicBezTo>
                <a:cubicBezTo>
                  <a:pt x="298780" y="115959"/>
                  <a:pt x="299733" y="124532"/>
                  <a:pt x="300685" y="134057"/>
                </a:cubicBezTo>
                <a:cubicBezTo>
                  <a:pt x="300685" y="135009"/>
                  <a:pt x="302590" y="152154"/>
                  <a:pt x="293065" y="146439"/>
                </a:cubicBezTo>
                <a:cubicBezTo>
                  <a:pt x="288303" y="142629"/>
                  <a:pt x="287350" y="137867"/>
                  <a:pt x="289255" y="133104"/>
                </a:cubicBezTo>
                <a:cubicBezTo>
                  <a:pt x="292113" y="125484"/>
                  <a:pt x="296875" y="112149"/>
                  <a:pt x="282588" y="113102"/>
                </a:cubicBezTo>
                <a:cubicBezTo>
                  <a:pt x="274015" y="113102"/>
                  <a:pt x="276873" y="140724"/>
                  <a:pt x="266395" y="134057"/>
                </a:cubicBezTo>
                <a:cubicBezTo>
                  <a:pt x="254013" y="125484"/>
                  <a:pt x="243535" y="114054"/>
                  <a:pt x="233058" y="103577"/>
                </a:cubicBezTo>
                <a:cubicBezTo>
                  <a:pt x="225438" y="95957"/>
                  <a:pt x="221628" y="86432"/>
                  <a:pt x="223533" y="76907"/>
                </a:cubicBezTo>
                <a:cubicBezTo>
                  <a:pt x="224485" y="71192"/>
                  <a:pt x="225438" y="66429"/>
                  <a:pt x="224485" y="60714"/>
                </a:cubicBezTo>
                <a:cubicBezTo>
                  <a:pt x="222580" y="52142"/>
                  <a:pt x="215913" y="49284"/>
                  <a:pt x="207340" y="53094"/>
                </a:cubicBezTo>
                <a:cubicBezTo>
                  <a:pt x="202578" y="54999"/>
                  <a:pt x="201625" y="60714"/>
                  <a:pt x="201625" y="66429"/>
                </a:cubicBezTo>
                <a:cubicBezTo>
                  <a:pt x="201625" y="68334"/>
                  <a:pt x="200673" y="71192"/>
                  <a:pt x="200673" y="73097"/>
                </a:cubicBezTo>
                <a:cubicBezTo>
                  <a:pt x="200673" y="82622"/>
                  <a:pt x="187338" y="80717"/>
                  <a:pt x="181623" y="78812"/>
                </a:cubicBezTo>
                <a:cubicBezTo>
                  <a:pt x="172098" y="76907"/>
                  <a:pt x="157810" y="77859"/>
                  <a:pt x="152095" y="86432"/>
                </a:cubicBezTo>
                <a:cubicBezTo>
                  <a:pt x="147333" y="93099"/>
                  <a:pt x="157810" y="101672"/>
                  <a:pt x="164478" y="102624"/>
                </a:cubicBezTo>
                <a:cubicBezTo>
                  <a:pt x="172098" y="103577"/>
                  <a:pt x="179718" y="99767"/>
                  <a:pt x="187338" y="98814"/>
                </a:cubicBezTo>
                <a:cubicBezTo>
                  <a:pt x="195910" y="98814"/>
                  <a:pt x="205435" y="103577"/>
                  <a:pt x="211150" y="108339"/>
                </a:cubicBezTo>
                <a:cubicBezTo>
                  <a:pt x="213055" y="110244"/>
                  <a:pt x="234010" y="124532"/>
                  <a:pt x="227343" y="127389"/>
                </a:cubicBezTo>
                <a:cubicBezTo>
                  <a:pt x="220675" y="130247"/>
                  <a:pt x="213055" y="131199"/>
                  <a:pt x="206388" y="134057"/>
                </a:cubicBezTo>
                <a:cubicBezTo>
                  <a:pt x="200673" y="135962"/>
                  <a:pt x="190195" y="141677"/>
                  <a:pt x="194958" y="149297"/>
                </a:cubicBezTo>
                <a:cubicBezTo>
                  <a:pt x="201625" y="158822"/>
                  <a:pt x="212103" y="154059"/>
                  <a:pt x="219723" y="149297"/>
                </a:cubicBezTo>
                <a:cubicBezTo>
                  <a:pt x="227343" y="144534"/>
                  <a:pt x="234963" y="141677"/>
                  <a:pt x="244488" y="141677"/>
                </a:cubicBezTo>
                <a:cubicBezTo>
                  <a:pt x="248298" y="141677"/>
                  <a:pt x="252108" y="143582"/>
                  <a:pt x="255918" y="145487"/>
                </a:cubicBezTo>
                <a:cubicBezTo>
                  <a:pt x="259728" y="148344"/>
                  <a:pt x="262585" y="152154"/>
                  <a:pt x="266395" y="155964"/>
                </a:cubicBezTo>
                <a:cubicBezTo>
                  <a:pt x="276873" y="167394"/>
                  <a:pt x="256870" y="167394"/>
                  <a:pt x="250203" y="170252"/>
                </a:cubicBezTo>
                <a:cubicBezTo>
                  <a:pt x="238773" y="174062"/>
                  <a:pt x="229248" y="178824"/>
                  <a:pt x="228295" y="191207"/>
                </a:cubicBezTo>
                <a:cubicBezTo>
                  <a:pt x="227343" y="202637"/>
                  <a:pt x="241630" y="199779"/>
                  <a:pt x="248298" y="195017"/>
                </a:cubicBezTo>
                <a:cubicBezTo>
                  <a:pt x="262585" y="185492"/>
                  <a:pt x="282588" y="175014"/>
                  <a:pt x="296875" y="185492"/>
                </a:cubicBezTo>
                <a:cubicBezTo>
                  <a:pt x="302590" y="191207"/>
                  <a:pt x="306400" y="200732"/>
                  <a:pt x="308305" y="209304"/>
                </a:cubicBezTo>
                <a:cubicBezTo>
                  <a:pt x="308305" y="210257"/>
                  <a:pt x="308305" y="210257"/>
                  <a:pt x="308305" y="211209"/>
                </a:cubicBezTo>
                <a:cubicBezTo>
                  <a:pt x="312115" y="224544"/>
                  <a:pt x="315925" y="237879"/>
                  <a:pt x="317830" y="251214"/>
                </a:cubicBezTo>
                <a:cubicBezTo>
                  <a:pt x="318783" y="255024"/>
                  <a:pt x="321640" y="267407"/>
                  <a:pt x="315925" y="268359"/>
                </a:cubicBezTo>
                <a:cubicBezTo>
                  <a:pt x="314973" y="269312"/>
                  <a:pt x="314020" y="269312"/>
                  <a:pt x="312115" y="268359"/>
                </a:cubicBezTo>
                <a:cubicBezTo>
                  <a:pt x="306400" y="265502"/>
                  <a:pt x="300685" y="259787"/>
                  <a:pt x="295923" y="255977"/>
                </a:cubicBezTo>
                <a:cubicBezTo>
                  <a:pt x="291160" y="252167"/>
                  <a:pt x="286398" y="248357"/>
                  <a:pt x="285445" y="242642"/>
                </a:cubicBezTo>
                <a:cubicBezTo>
                  <a:pt x="285445" y="242642"/>
                  <a:pt x="285445" y="242642"/>
                  <a:pt x="285445" y="242642"/>
                </a:cubicBezTo>
                <a:cubicBezTo>
                  <a:pt x="284493" y="236927"/>
                  <a:pt x="288303" y="227402"/>
                  <a:pt x="288303" y="221687"/>
                </a:cubicBezTo>
                <a:cubicBezTo>
                  <a:pt x="289255" y="214067"/>
                  <a:pt x="287350" y="207399"/>
                  <a:pt x="280683" y="201684"/>
                </a:cubicBezTo>
                <a:cubicBezTo>
                  <a:pt x="275920" y="198827"/>
                  <a:pt x="267348" y="197874"/>
                  <a:pt x="262585" y="201684"/>
                </a:cubicBezTo>
                <a:cubicBezTo>
                  <a:pt x="258775" y="204542"/>
                  <a:pt x="254965" y="209304"/>
                  <a:pt x="254965" y="214067"/>
                </a:cubicBezTo>
                <a:cubicBezTo>
                  <a:pt x="254965" y="223592"/>
                  <a:pt x="264490" y="230259"/>
                  <a:pt x="266395" y="238832"/>
                </a:cubicBezTo>
                <a:cubicBezTo>
                  <a:pt x="266395" y="242642"/>
                  <a:pt x="263538" y="244547"/>
                  <a:pt x="257823" y="244547"/>
                </a:cubicBezTo>
                <a:cubicBezTo>
                  <a:pt x="252108" y="244547"/>
                  <a:pt x="246393" y="240737"/>
                  <a:pt x="240678" y="239784"/>
                </a:cubicBezTo>
                <a:cubicBezTo>
                  <a:pt x="236868" y="238832"/>
                  <a:pt x="232105" y="241689"/>
                  <a:pt x="230200" y="244547"/>
                </a:cubicBezTo>
                <a:cubicBezTo>
                  <a:pt x="221628" y="253119"/>
                  <a:pt x="234010" y="265502"/>
                  <a:pt x="243535" y="265502"/>
                </a:cubicBezTo>
                <a:cubicBezTo>
                  <a:pt x="253060" y="265502"/>
                  <a:pt x="259728" y="262644"/>
                  <a:pt x="269253" y="264549"/>
                </a:cubicBezTo>
                <a:cubicBezTo>
                  <a:pt x="281635" y="267407"/>
                  <a:pt x="292113" y="277884"/>
                  <a:pt x="300685" y="285504"/>
                </a:cubicBezTo>
                <a:cubicBezTo>
                  <a:pt x="307353" y="291219"/>
                  <a:pt x="315925" y="297887"/>
                  <a:pt x="320688" y="305507"/>
                </a:cubicBezTo>
                <a:cubicBezTo>
                  <a:pt x="323545" y="310269"/>
                  <a:pt x="325450" y="315032"/>
                  <a:pt x="327355" y="319794"/>
                </a:cubicBezTo>
                <a:cubicBezTo>
                  <a:pt x="328308" y="322652"/>
                  <a:pt x="328308" y="330272"/>
                  <a:pt x="326403" y="335034"/>
                </a:cubicBezTo>
                <a:cubicBezTo>
                  <a:pt x="325450" y="336939"/>
                  <a:pt x="324498" y="338844"/>
                  <a:pt x="321640" y="337892"/>
                </a:cubicBezTo>
                <a:cubicBezTo>
                  <a:pt x="316878" y="335987"/>
                  <a:pt x="314973" y="331224"/>
                  <a:pt x="313068" y="327414"/>
                </a:cubicBezTo>
                <a:cubicBezTo>
                  <a:pt x="312115" y="324557"/>
                  <a:pt x="311163" y="321699"/>
                  <a:pt x="309258" y="319794"/>
                </a:cubicBezTo>
                <a:cubicBezTo>
                  <a:pt x="307353" y="316937"/>
                  <a:pt x="304495" y="315032"/>
                  <a:pt x="301638" y="312174"/>
                </a:cubicBezTo>
                <a:cubicBezTo>
                  <a:pt x="295923" y="307412"/>
                  <a:pt x="287350" y="306459"/>
                  <a:pt x="282588" y="313127"/>
                </a:cubicBezTo>
                <a:cubicBezTo>
                  <a:pt x="276873" y="321699"/>
                  <a:pt x="278778" y="332177"/>
                  <a:pt x="284493" y="340749"/>
                </a:cubicBezTo>
                <a:cubicBezTo>
                  <a:pt x="287350" y="344559"/>
                  <a:pt x="292113" y="346464"/>
                  <a:pt x="295923" y="347417"/>
                </a:cubicBezTo>
                <a:cubicBezTo>
                  <a:pt x="301638" y="349322"/>
                  <a:pt x="307353" y="352179"/>
                  <a:pt x="311163" y="355989"/>
                </a:cubicBezTo>
                <a:cubicBezTo>
                  <a:pt x="328308" y="373134"/>
                  <a:pt x="330213" y="395994"/>
                  <a:pt x="331165" y="417902"/>
                </a:cubicBezTo>
                <a:cubicBezTo>
                  <a:pt x="334023" y="462669"/>
                  <a:pt x="293065" y="411234"/>
                  <a:pt x="285445" y="396947"/>
                </a:cubicBezTo>
                <a:cubicBezTo>
                  <a:pt x="285445" y="393137"/>
                  <a:pt x="289255" y="393137"/>
                  <a:pt x="293065" y="391232"/>
                </a:cubicBezTo>
                <a:cubicBezTo>
                  <a:pt x="295923" y="390279"/>
                  <a:pt x="297828" y="387422"/>
                  <a:pt x="298780" y="385517"/>
                </a:cubicBezTo>
                <a:cubicBezTo>
                  <a:pt x="303543" y="378849"/>
                  <a:pt x="301638" y="371229"/>
                  <a:pt x="295923" y="365514"/>
                </a:cubicBezTo>
                <a:cubicBezTo>
                  <a:pt x="291160" y="361704"/>
                  <a:pt x="283540" y="364562"/>
                  <a:pt x="280683" y="368372"/>
                </a:cubicBezTo>
                <a:cubicBezTo>
                  <a:pt x="278778" y="371229"/>
                  <a:pt x="277825" y="378849"/>
                  <a:pt x="271158" y="376944"/>
                </a:cubicBezTo>
                <a:cubicBezTo>
                  <a:pt x="268300" y="375992"/>
                  <a:pt x="265443" y="372182"/>
                  <a:pt x="262585" y="370277"/>
                </a:cubicBezTo>
                <a:cubicBezTo>
                  <a:pt x="256870" y="364562"/>
                  <a:pt x="252108" y="357894"/>
                  <a:pt x="248298" y="351227"/>
                </a:cubicBezTo>
                <a:cubicBezTo>
                  <a:pt x="239725" y="335987"/>
                  <a:pt x="233058" y="323604"/>
                  <a:pt x="244488" y="307412"/>
                </a:cubicBezTo>
                <a:cubicBezTo>
                  <a:pt x="251155" y="298839"/>
                  <a:pt x="252108" y="291219"/>
                  <a:pt x="247345" y="281694"/>
                </a:cubicBezTo>
                <a:cubicBezTo>
                  <a:pt x="245440" y="277884"/>
                  <a:pt x="236868" y="268359"/>
                  <a:pt x="231153" y="272169"/>
                </a:cubicBezTo>
                <a:cubicBezTo>
                  <a:pt x="228295" y="274074"/>
                  <a:pt x="227343" y="275979"/>
                  <a:pt x="226390" y="279789"/>
                </a:cubicBezTo>
                <a:cubicBezTo>
                  <a:pt x="225438" y="281694"/>
                  <a:pt x="225438" y="283599"/>
                  <a:pt x="225438" y="286457"/>
                </a:cubicBezTo>
                <a:cubicBezTo>
                  <a:pt x="225438" y="288362"/>
                  <a:pt x="225438" y="291219"/>
                  <a:pt x="225438" y="293124"/>
                </a:cubicBezTo>
                <a:cubicBezTo>
                  <a:pt x="225438" y="298839"/>
                  <a:pt x="222580" y="301697"/>
                  <a:pt x="214960" y="302649"/>
                </a:cubicBezTo>
                <a:cubicBezTo>
                  <a:pt x="209245" y="300744"/>
                  <a:pt x="202578" y="293124"/>
                  <a:pt x="199720" y="290267"/>
                </a:cubicBezTo>
                <a:cubicBezTo>
                  <a:pt x="189243" y="278837"/>
                  <a:pt x="184480" y="269312"/>
                  <a:pt x="185433" y="255024"/>
                </a:cubicBezTo>
                <a:cubicBezTo>
                  <a:pt x="186385" y="243594"/>
                  <a:pt x="189243" y="231212"/>
                  <a:pt x="193053" y="219782"/>
                </a:cubicBezTo>
                <a:cubicBezTo>
                  <a:pt x="194958" y="215019"/>
                  <a:pt x="195910" y="208352"/>
                  <a:pt x="199720" y="204542"/>
                </a:cubicBezTo>
                <a:cubicBezTo>
                  <a:pt x="202578" y="200732"/>
                  <a:pt x="207340" y="197874"/>
                  <a:pt x="210198" y="194064"/>
                </a:cubicBezTo>
                <a:cubicBezTo>
                  <a:pt x="213055" y="190254"/>
                  <a:pt x="214960" y="187397"/>
                  <a:pt x="213055" y="182634"/>
                </a:cubicBezTo>
                <a:cubicBezTo>
                  <a:pt x="212103" y="179777"/>
                  <a:pt x="208293" y="174062"/>
                  <a:pt x="204483" y="175967"/>
                </a:cubicBezTo>
                <a:cubicBezTo>
                  <a:pt x="200673" y="176919"/>
                  <a:pt x="196863" y="181682"/>
                  <a:pt x="193053" y="185492"/>
                </a:cubicBezTo>
                <a:cubicBezTo>
                  <a:pt x="192100" y="187397"/>
                  <a:pt x="190195" y="189302"/>
                  <a:pt x="188290" y="189302"/>
                </a:cubicBezTo>
                <a:cubicBezTo>
                  <a:pt x="185433" y="190254"/>
                  <a:pt x="182575" y="188349"/>
                  <a:pt x="180670" y="186444"/>
                </a:cubicBezTo>
                <a:cubicBezTo>
                  <a:pt x="179718" y="185492"/>
                  <a:pt x="179718" y="185492"/>
                  <a:pt x="178765" y="184539"/>
                </a:cubicBezTo>
                <a:cubicBezTo>
                  <a:pt x="175908" y="180729"/>
                  <a:pt x="174003" y="175967"/>
                  <a:pt x="172098" y="172157"/>
                </a:cubicBezTo>
                <a:cubicBezTo>
                  <a:pt x="170193" y="166442"/>
                  <a:pt x="168288" y="161679"/>
                  <a:pt x="162573" y="159774"/>
                </a:cubicBezTo>
                <a:cubicBezTo>
                  <a:pt x="156858" y="157869"/>
                  <a:pt x="151143" y="166442"/>
                  <a:pt x="150190" y="170252"/>
                </a:cubicBezTo>
                <a:cubicBezTo>
                  <a:pt x="148285" y="181682"/>
                  <a:pt x="154000" y="187397"/>
                  <a:pt x="162573" y="194064"/>
                </a:cubicBezTo>
                <a:cubicBezTo>
                  <a:pt x="171145" y="200732"/>
                  <a:pt x="170193" y="211209"/>
                  <a:pt x="169240" y="220734"/>
                </a:cubicBezTo>
                <a:cubicBezTo>
                  <a:pt x="169240" y="224544"/>
                  <a:pt x="168288" y="227402"/>
                  <a:pt x="167335" y="231212"/>
                </a:cubicBezTo>
                <a:cubicBezTo>
                  <a:pt x="167335" y="232164"/>
                  <a:pt x="164478" y="252167"/>
                  <a:pt x="155905" y="241689"/>
                </a:cubicBezTo>
                <a:cubicBezTo>
                  <a:pt x="147333" y="230259"/>
                  <a:pt x="135903" y="220734"/>
                  <a:pt x="127330" y="209304"/>
                </a:cubicBezTo>
                <a:cubicBezTo>
                  <a:pt x="123520" y="204542"/>
                  <a:pt x="120663" y="198827"/>
                  <a:pt x="117805" y="193112"/>
                </a:cubicBezTo>
                <a:cubicBezTo>
                  <a:pt x="113995" y="184539"/>
                  <a:pt x="118758" y="178824"/>
                  <a:pt x="118758" y="171204"/>
                </a:cubicBezTo>
                <a:cubicBezTo>
                  <a:pt x="118758" y="160727"/>
                  <a:pt x="115900" y="152154"/>
                  <a:pt x="105423" y="147392"/>
                </a:cubicBezTo>
                <a:cubicBezTo>
                  <a:pt x="100660" y="144534"/>
                  <a:pt x="91135" y="147392"/>
                  <a:pt x="89230" y="152154"/>
                </a:cubicBezTo>
                <a:cubicBezTo>
                  <a:pt x="84468" y="161679"/>
                  <a:pt x="89230" y="169299"/>
                  <a:pt x="93040" y="177872"/>
                </a:cubicBezTo>
                <a:cubicBezTo>
                  <a:pt x="93993" y="180729"/>
                  <a:pt x="98755" y="189302"/>
                  <a:pt x="91135" y="189302"/>
                </a:cubicBezTo>
                <a:cubicBezTo>
                  <a:pt x="90183" y="189302"/>
                  <a:pt x="77800" y="186444"/>
                  <a:pt x="78753" y="186444"/>
                </a:cubicBezTo>
                <a:cubicBezTo>
                  <a:pt x="72085" y="184539"/>
                  <a:pt x="65418" y="185492"/>
                  <a:pt x="58750" y="186444"/>
                </a:cubicBezTo>
                <a:cubicBezTo>
                  <a:pt x="52083" y="187397"/>
                  <a:pt x="48273" y="194064"/>
                  <a:pt x="46368" y="199779"/>
                </a:cubicBezTo>
                <a:cubicBezTo>
                  <a:pt x="44463" y="209304"/>
                  <a:pt x="53988" y="214067"/>
                  <a:pt x="62560" y="215019"/>
                </a:cubicBezTo>
                <a:cubicBezTo>
                  <a:pt x="76848" y="215972"/>
                  <a:pt x="91135" y="210257"/>
                  <a:pt x="103518" y="219782"/>
                </a:cubicBezTo>
                <a:cubicBezTo>
                  <a:pt x="109233" y="223592"/>
                  <a:pt x="113995" y="231212"/>
                  <a:pt x="117805" y="235974"/>
                </a:cubicBezTo>
                <a:cubicBezTo>
                  <a:pt x="124473" y="244547"/>
                  <a:pt x="98755" y="240737"/>
                  <a:pt x="94945" y="240737"/>
                </a:cubicBezTo>
                <a:cubicBezTo>
                  <a:pt x="89230" y="241689"/>
                  <a:pt x="78753" y="242642"/>
                  <a:pt x="77800" y="249309"/>
                </a:cubicBezTo>
                <a:cubicBezTo>
                  <a:pt x="76848" y="256929"/>
                  <a:pt x="84468" y="262644"/>
                  <a:pt x="92088" y="261692"/>
                </a:cubicBezTo>
                <a:cubicBezTo>
                  <a:pt x="107328" y="259787"/>
                  <a:pt x="122568" y="254072"/>
                  <a:pt x="134950" y="260739"/>
                </a:cubicBezTo>
                <a:cubicBezTo>
                  <a:pt x="134950" y="260739"/>
                  <a:pt x="134950" y="260739"/>
                  <a:pt x="135903" y="260739"/>
                </a:cubicBezTo>
                <a:cubicBezTo>
                  <a:pt x="143523" y="264549"/>
                  <a:pt x="150190" y="273122"/>
                  <a:pt x="155905" y="279789"/>
                </a:cubicBezTo>
                <a:cubicBezTo>
                  <a:pt x="162573" y="287409"/>
                  <a:pt x="169240" y="295982"/>
                  <a:pt x="174955" y="304554"/>
                </a:cubicBezTo>
                <a:cubicBezTo>
                  <a:pt x="177813" y="308364"/>
                  <a:pt x="179718" y="315032"/>
                  <a:pt x="173050" y="315984"/>
                </a:cubicBezTo>
                <a:cubicBezTo>
                  <a:pt x="168288" y="316937"/>
                  <a:pt x="164478" y="316937"/>
                  <a:pt x="160668" y="315984"/>
                </a:cubicBezTo>
                <a:cubicBezTo>
                  <a:pt x="156858" y="315984"/>
                  <a:pt x="154000" y="315032"/>
                  <a:pt x="150190" y="315032"/>
                </a:cubicBezTo>
                <a:cubicBezTo>
                  <a:pt x="146380" y="315032"/>
                  <a:pt x="142570" y="314079"/>
                  <a:pt x="139713" y="312174"/>
                </a:cubicBezTo>
                <a:cubicBezTo>
                  <a:pt x="137808" y="312174"/>
                  <a:pt x="136855" y="311222"/>
                  <a:pt x="134950" y="310269"/>
                </a:cubicBezTo>
                <a:cubicBezTo>
                  <a:pt x="133998" y="310269"/>
                  <a:pt x="133998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28283" y="304554"/>
                  <a:pt x="130188" y="297887"/>
                  <a:pt x="130188" y="291219"/>
                </a:cubicBezTo>
                <a:cubicBezTo>
                  <a:pt x="130188" y="289314"/>
                  <a:pt x="129235" y="286457"/>
                  <a:pt x="128283" y="284552"/>
                </a:cubicBezTo>
                <a:cubicBezTo>
                  <a:pt x="126378" y="277884"/>
                  <a:pt x="115900" y="273122"/>
                  <a:pt x="109233" y="276932"/>
                </a:cubicBezTo>
                <a:cubicBezTo>
                  <a:pt x="104470" y="279789"/>
                  <a:pt x="109233" y="289314"/>
                  <a:pt x="110185" y="292172"/>
                </a:cubicBezTo>
                <a:cubicBezTo>
                  <a:pt x="112090" y="297887"/>
                  <a:pt x="113043" y="302649"/>
                  <a:pt x="105423" y="301697"/>
                </a:cubicBezTo>
                <a:cubicBezTo>
                  <a:pt x="101613" y="300744"/>
                  <a:pt x="97803" y="301697"/>
                  <a:pt x="93993" y="299792"/>
                </a:cubicBezTo>
                <a:cubicBezTo>
                  <a:pt x="84468" y="296934"/>
                  <a:pt x="73990" y="288362"/>
                  <a:pt x="72085" y="279789"/>
                </a:cubicBezTo>
                <a:cubicBezTo>
                  <a:pt x="69228" y="268359"/>
                  <a:pt x="66370" y="256929"/>
                  <a:pt x="57798" y="248357"/>
                </a:cubicBezTo>
                <a:cubicBezTo>
                  <a:pt x="53035" y="243594"/>
                  <a:pt x="42558" y="235974"/>
                  <a:pt x="34938" y="240737"/>
                </a:cubicBezTo>
                <a:cubicBezTo>
                  <a:pt x="29223" y="244547"/>
                  <a:pt x="24460" y="249309"/>
                  <a:pt x="27318" y="255977"/>
                </a:cubicBezTo>
                <a:cubicBezTo>
                  <a:pt x="30175" y="261692"/>
                  <a:pt x="33985" y="265502"/>
                  <a:pt x="38748" y="270264"/>
                </a:cubicBezTo>
                <a:cubicBezTo>
                  <a:pt x="46368" y="276932"/>
                  <a:pt x="50178" y="285504"/>
                  <a:pt x="54940" y="294077"/>
                </a:cubicBezTo>
                <a:cubicBezTo>
                  <a:pt x="55893" y="295029"/>
                  <a:pt x="55893" y="295982"/>
                  <a:pt x="55893" y="296934"/>
                </a:cubicBezTo>
                <a:cubicBezTo>
                  <a:pt x="55893" y="296934"/>
                  <a:pt x="55893" y="296934"/>
                  <a:pt x="55893" y="296934"/>
                </a:cubicBezTo>
                <a:cubicBezTo>
                  <a:pt x="57798" y="298839"/>
                  <a:pt x="58750" y="302649"/>
                  <a:pt x="54940" y="303602"/>
                </a:cubicBezTo>
                <a:cubicBezTo>
                  <a:pt x="53035" y="304554"/>
                  <a:pt x="51130" y="304554"/>
                  <a:pt x="49225" y="303602"/>
                </a:cubicBezTo>
                <a:lnTo>
                  <a:pt x="49225" y="303602"/>
                </a:lnTo>
                <a:cubicBezTo>
                  <a:pt x="46368" y="301697"/>
                  <a:pt x="43510" y="300744"/>
                  <a:pt x="40653" y="298839"/>
                </a:cubicBezTo>
                <a:cubicBezTo>
                  <a:pt x="34938" y="295029"/>
                  <a:pt x="31128" y="293124"/>
                  <a:pt x="24460" y="292172"/>
                </a:cubicBezTo>
                <a:cubicBezTo>
                  <a:pt x="16840" y="290267"/>
                  <a:pt x="9220" y="290267"/>
                  <a:pt x="4458" y="296934"/>
                </a:cubicBezTo>
                <a:cubicBezTo>
                  <a:pt x="-6020" y="311222"/>
                  <a:pt x="5410" y="330272"/>
                  <a:pt x="23508" y="318842"/>
                </a:cubicBezTo>
                <a:cubicBezTo>
                  <a:pt x="31128" y="314079"/>
                  <a:pt x="36843" y="317889"/>
                  <a:pt x="43510" y="318842"/>
                </a:cubicBezTo>
                <a:cubicBezTo>
                  <a:pt x="50178" y="319794"/>
                  <a:pt x="48273" y="319794"/>
                  <a:pt x="52083" y="319794"/>
                </a:cubicBezTo>
                <a:cubicBezTo>
                  <a:pt x="52083" y="319794"/>
                  <a:pt x="46368" y="325509"/>
                  <a:pt x="45415" y="325509"/>
                </a:cubicBezTo>
                <a:cubicBezTo>
                  <a:pt x="38748" y="331224"/>
                  <a:pt x="33033" y="341702"/>
                  <a:pt x="33985" y="350274"/>
                </a:cubicBezTo>
                <a:cubicBezTo>
                  <a:pt x="34938" y="361704"/>
                  <a:pt x="46368" y="365514"/>
                  <a:pt x="54940" y="356942"/>
                </a:cubicBezTo>
                <a:cubicBezTo>
                  <a:pt x="62560" y="349322"/>
                  <a:pt x="58750" y="339797"/>
                  <a:pt x="68275" y="332177"/>
                </a:cubicBezTo>
                <a:cubicBezTo>
                  <a:pt x="74943" y="327414"/>
                  <a:pt x="85420" y="324557"/>
                  <a:pt x="93993" y="326462"/>
                </a:cubicBezTo>
                <a:cubicBezTo>
                  <a:pt x="93993" y="326462"/>
                  <a:pt x="93993" y="326462"/>
                  <a:pt x="93993" y="326462"/>
                </a:cubicBezTo>
                <a:cubicBezTo>
                  <a:pt x="98755" y="327414"/>
                  <a:pt x="102565" y="328367"/>
                  <a:pt x="101613" y="334082"/>
                </a:cubicBezTo>
                <a:cubicBezTo>
                  <a:pt x="101613" y="336939"/>
                  <a:pt x="98755" y="339797"/>
                  <a:pt x="97803" y="341702"/>
                </a:cubicBezTo>
                <a:cubicBezTo>
                  <a:pt x="95898" y="346464"/>
                  <a:pt x="93993" y="351227"/>
                  <a:pt x="93993" y="356942"/>
                </a:cubicBezTo>
                <a:cubicBezTo>
                  <a:pt x="93993" y="356942"/>
                  <a:pt x="93993" y="357894"/>
                  <a:pt x="93993" y="357894"/>
                </a:cubicBezTo>
                <a:cubicBezTo>
                  <a:pt x="93993" y="366467"/>
                  <a:pt x="95898" y="375039"/>
                  <a:pt x="106375" y="373134"/>
                </a:cubicBezTo>
                <a:cubicBezTo>
                  <a:pt x="120663" y="371229"/>
                  <a:pt x="120663" y="353132"/>
                  <a:pt x="122568" y="342654"/>
                </a:cubicBezTo>
                <a:cubicBezTo>
                  <a:pt x="124473" y="326462"/>
                  <a:pt x="155905" y="333129"/>
                  <a:pt x="166383" y="335034"/>
                </a:cubicBezTo>
                <a:cubicBezTo>
                  <a:pt x="178765" y="335987"/>
                  <a:pt x="186385" y="338844"/>
                  <a:pt x="195910" y="346464"/>
                </a:cubicBezTo>
                <a:cubicBezTo>
                  <a:pt x="198768" y="348369"/>
                  <a:pt x="211150" y="360752"/>
                  <a:pt x="202578" y="364562"/>
                </a:cubicBezTo>
                <a:cubicBezTo>
                  <a:pt x="196863" y="367419"/>
                  <a:pt x="191148" y="369324"/>
                  <a:pt x="185433" y="368372"/>
                </a:cubicBezTo>
                <a:cubicBezTo>
                  <a:pt x="179718" y="367419"/>
                  <a:pt x="174003" y="367419"/>
                  <a:pt x="169240" y="365514"/>
                </a:cubicBezTo>
                <a:cubicBezTo>
                  <a:pt x="163525" y="363609"/>
                  <a:pt x="159715" y="358847"/>
                  <a:pt x="154953" y="355989"/>
                </a:cubicBezTo>
                <a:cubicBezTo>
                  <a:pt x="147333" y="351227"/>
                  <a:pt x="133045" y="354084"/>
                  <a:pt x="132093" y="364562"/>
                </a:cubicBezTo>
                <a:cubicBezTo>
                  <a:pt x="132093" y="371229"/>
                  <a:pt x="135903" y="375039"/>
                  <a:pt x="142570" y="376944"/>
                </a:cubicBezTo>
                <a:cubicBezTo>
                  <a:pt x="146380" y="378849"/>
                  <a:pt x="152095" y="378849"/>
                  <a:pt x="155905" y="378849"/>
                </a:cubicBezTo>
                <a:cubicBezTo>
                  <a:pt x="157810" y="378849"/>
                  <a:pt x="176860" y="379802"/>
                  <a:pt x="174955" y="383612"/>
                </a:cubicBezTo>
                <a:cubicBezTo>
                  <a:pt x="174955" y="383612"/>
                  <a:pt x="174955" y="384564"/>
                  <a:pt x="174955" y="384564"/>
                </a:cubicBezTo>
                <a:cubicBezTo>
                  <a:pt x="171145" y="390279"/>
                  <a:pt x="162573" y="395042"/>
                  <a:pt x="160668" y="400757"/>
                </a:cubicBezTo>
                <a:cubicBezTo>
                  <a:pt x="158763" y="407424"/>
                  <a:pt x="164478" y="415997"/>
                  <a:pt x="173050" y="414092"/>
                </a:cubicBezTo>
                <a:cubicBezTo>
                  <a:pt x="182575" y="412187"/>
                  <a:pt x="184480" y="401709"/>
                  <a:pt x="187338" y="395042"/>
                </a:cubicBezTo>
                <a:cubicBezTo>
                  <a:pt x="194005" y="384564"/>
                  <a:pt x="210198" y="384564"/>
                  <a:pt x="220675" y="388374"/>
                </a:cubicBezTo>
                <a:cubicBezTo>
                  <a:pt x="221628" y="388374"/>
                  <a:pt x="234010" y="395994"/>
                  <a:pt x="237820" y="401709"/>
                </a:cubicBezTo>
                <a:cubicBezTo>
                  <a:pt x="237820" y="402662"/>
                  <a:pt x="237820" y="402662"/>
                  <a:pt x="237820" y="402662"/>
                </a:cubicBezTo>
                <a:cubicBezTo>
                  <a:pt x="237820" y="402662"/>
                  <a:pt x="237820" y="402662"/>
                  <a:pt x="237820" y="403614"/>
                </a:cubicBezTo>
                <a:cubicBezTo>
                  <a:pt x="237820" y="404567"/>
                  <a:pt x="237820" y="405519"/>
                  <a:pt x="236868" y="406472"/>
                </a:cubicBezTo>
                <a:cubicBezTo>
                  <a:pt x="236868" y="406472"/>
                  <a:pt x="236868" y="407424"/>
                  <a:pt x="236868" y="407424"/>
                </a:cubicBezTo>
                <a:cubicBezTo>
                  <a:pt x="233058" y="411234"/>
                  <a:pt x="221628" y="409329"/>
                  <a:pt x="216865" y="409329"/>
                </a:cubicBezTo>
                <a:cubicBezTo>
                  <a:pt x="211150" y="409329"/>
                  <a:pt x="205435" y="410282"/>
                  <a:pt x="200673" y="413139"/>
                </a:cubicBezTo>
                <a:cubicBezTo>
                  <a:pt x="193053" y="417902"/>
                  <a:pt x="198768" y="426474"/>
                  <a:pt x="204483" y="430284"/>
                </a:cubicBezTo>
                <a:cubicBezTo>
                  <a:pt x="213055" y="435999"/>
                  <a:pt x="226390" y="430284"/>
                  <a:pt x="234010" y="426474"/>
                </a:cubicBezTo>
                <a:cubicBezTo>
                  <a:pt x="245440" y="421712"/>
                  <a:pt x="257823" y="430284"/>
                  <a:pt x="265443" y="435999"/>
                </a:cubicBezTo>
                <a:cubicBezTo>
                  <a:pt x="273063" y="441714"/>
                  <a:pt x="283540" y="454097"/>
                  <a:pt x="267348" y="457907"/>
                </a:cubicBezTo>
                <a:cubicBezTo>
                  <a:pt x="258775" y="459812"/>
                  <a:pt x="247345" y="455049"/>
                  <a:pt x="238773" y="453144"/>
                </a:cubicBezTo>
                <a:cubicBezTo>
                  <a:pt x="232105" y="451239"/>
                  <a:pt x="224485" y="451239"/>
                  <a:pt x="216865" y="450287"/>
                </a:cubicBezTo>
                <a:cubicBezTo>
                  <a:pt x="210198" y="450287"/>
                  <a:pt x="203530" y="451239"/>
                  <a:pt x="197815" y="452192"/>
                </a:cubicBezTo>
                <a:cubicBezTo>
                  <a:pt x="182575" y="455049"/>
                  <a:pt x="171145" y="449334"/>
                  <a:pt x="173050" y="434094"/>
                </a:cubicBezTo>
                <a:cubicBezTo>
                  <a:pt x="174003" y="430284"/>
                  <a:pt x="174003" y="426474"/>
                  <a:pt x="173050" y="423617"/>
                </a:cubicBezTo>
                <a:cubicBezTo>
                  <a:pt x="173050" y="423617"/>
                  <a:pt x="173050" y="422664"/>
                  <a:pt x="173050" y="422664"/>
                </a:cubicBezTo>
                <a:cubicBezTo>
                  <a:pt x="171145" y="418854"/>
                  <a:pt x="167335" y="416949"/>
                  <a:pt x="163525" y="416949"/>
                </a:cubicBezTo>
                <a:cubicBezTo>
                  <a:pt x="162573" y="416949"/>
                  <a:pt x="162573" y="416949"/>
                  <a:pt x="161620" y="416949"/>
                </a:cubicBezTo>
                <a:cubicBezTo>
                  <a:pt x="160668" y="416949"/>
                  <a:pt x="159715" y="416949"/>
                  <a:pt x="158763" y="417902"/>
                </a:cubicBezTo>
                <a:cubicBezTo>
                  <a:pt x="158763" y="417902"/>
                  <a:pt x="158763" y="417902"/>
                  <a:pt x="157810" y="417902"/>
                </a:cubicBezTo>
                <a:cubicBezTo>
                  <a:pt x="156858" y="418854"/>
                  <a:pt x="155905" y="419807"/>
                  <a:pt x="154953" y="421712"/>
                </a:cubicBezTo>
                <a:cubicBezTo>
                  <a:pt x="154000" y="424569"/>
                  <a:pt x="154000" y="428379"/>
                  <a:pt x="153048" y="432189"/>
                </a:cubicBezTo>
                <a:cubicBezTo>
                  <a:pt x="152095" y="435047"/>
                  <a:pt x="150190" y="434094"/>
                  <a:pt x="149238" y="433142"/>
                </a:cubicBezTo>
                <a:cubicBezTo>
                  <a:pt x="148285" y="433142"/>
                  <a:pt x="148285" y="432189"/>
                  <a:pt x="147333" y="431237"/>
                </a:cubicBezTo>
                <a:cubicBezTo>
                  <a:pt x="142570" y="424569"/>
                  <a:pt x="137808" y="418854"/>
                  <a:pt x="130188" y="415044"/>
                </a:cubicBezTo>
                <a:cubicBezTo>
                  <a:pt x="119710" y="410282"/>
                  <a:pt x="107328" y="411234"/>
                  <a:pt x="97803" y="403614"/>
                </a:cubicBezTo>
                <a:cubicBezTo>
                  <a:pt x="87325" y="395042"/>
                  <a:pt x="88278" y="380754"/>
                  <a:pt x="82563" y="369324"/>
                </a:cubicBezTo>
                <a:cubicBezTo>
                  <a:pt x="80658" y="364562"/>
                  <a:pt x="73038" y="359799"/>
                  <a:pt x="66370" y="362657"/>
                </a:cubicBezTo>
                <a:cubicBezTo>
                  <a:pt x="50178" y="369324"/>
                  <a:pt x="65418" y="385517"/>
                  <a:pt x="70180" y="395042"/>
                </a:cubicBezTo>
                <a:cubicBezTo>
                  <a:pt x="71133" y="396947"/>
                  <a:pt x="72085" y="398852"/>
                  <a:pt x="72085" y="399804"/>
                </a:cubicBezTo>
                <a:cubicBezTo>
                  <a:pt x="71133" y="401709"/>
                  <a:pt x="68275" y="402662"/>
                  <a:pt x="66370" y="402662"/>
                </a:cubicBezTo>
                <a:cubicBezTo>
                  <a:pt x="66370" y="402662"/>
                  <a:pt x="66370" y="402662"/>
                  <a:pt x="66370" y="402662"/>
                </a:cubicBezTo>
                <a:cubicBezTo>
                  <a:pt x="64465" y="401709"/>
                  <a:pt x="61608" y="400757"/>
                  <a:pt x="59703" y="399804"/>
                </a:cubicBezTo>
                <a:cubicBezTo>
                  <a:pt x="56845" y="398852"/>
                  <a:pt x="53035" y="395994"/>
                  <a:pt x="49225" y="395994"/>
                </a:cubicBezTo>
                <a:cubicBezTo>
                  <a:pt x="44463" y="395994"/>
                  <a:pt x="40653" y="396947"/>
                  <a:pt x="36843" y="399804"/>
                </a:cubicBezTo>
                <a:cubicBezTo>
                  <a:pt x="29223" y="406472"/>
                  <a:pt x="42558" y="416949"/>
                  <a:pt x="48273" y="418854"/>
                </a:cubicBezTo>
                <a:cubicBezTo>
                  <a:pt x="63513" y="425522"/>
                  <a:pt x="84468" y="423617"/>
                  <a:pt x="100660" y="424569"/>
                </a:cubicBezTo>
                <a:cubicBezTo>
                  <a:pt x="112090" y="425522"/>
                  <a:pt x="119710" y="430284"/>
                  <a:pt x="125425" y="438857"/>
                </a:cubicBezTo>
                <a:cubicBezTo>
                  <a:pt x="128283" y="442667"/>
                  <a:pt x="133998" y="444572"/>
                  <a:pt x="137808" y="448382"/>
                </a:cubicBezTo>
                <a:cubicBezTo>
                  <a:pt x="143523" y="457907"/>
                  <a:pt x="133998" y="462669"/>
                  <a:pt x="124473" y="463622"/>
                </a:cubicBezTo>
                <a:cubicBezTo>
                  <a:pt x="117805" y="463622"/>
                  <a:pt x="112090" y="460764"/>
                  <a:pt x="107328" y="456954"/>
                </a:cubicBezTo>
                <a:cubicBezTo>
                  <a:pt x="101613" y="452192"/>
                  <a:pt x="97803" y="444572"/>
                  <a:pt x="90183" y="440762"/>
                </a:cubicBezTo>
                <a:cubicBezTo>
                  <a:pt x="84468" y="437904"/>
                  <a:pt x="77800" y="437904"/>
                  <a:pt x="73990" y="441714"/>
                </a:cubicBezTo>
                <a:cubicBezTo>
                  <a:pt x="63513" y="448382"/>
                  <a:pt x="73990" y="45695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84468" y="472194"/>
                  <a:pt x="69228" y="476957"/>
                  <a:pt x="63513" y="471242"/>
                </a:cubicBezTo>
                <a:cubicBezTo>
                  <a:pt x="60655" y="469337"/>
                  <a:pt x="58750" y="467432"/>
                  <a:pt x="56845" y="464574"/>
                </a:cubicBezTo>
                <a:cubicBezTo>
                  <a:pt x="53988" y="460764"/>
                  <a:pt x="52083" y="456954"/>
                  <a:pt x="49225" y="453144"/>
                </a:cubicBezTo>
                <a:cubicBezTo>
                  <a:pt x="44463" y="446477"/>
                  <a:pt x="40653" y="439809"/>
                  <a:pt x="33985" y="435999"/>
                </a:cubicBezTo>
                <a:cubicBezTo>
                  <a:pt x="25413" y="432189"/>
                  <a:pt x="7315" y="433142"/>
                  <a:pt x="8268" y="445524"/>
                </a:cubicBezTo>
                <a:cubicBezTo>
                  <a:pt x="8268" y="453144"/>
                  <a:pt x="12078" y="457907"/>
                  <a:pt x="17793" y="462669"/>
                </a:cubicBezTo>
                <a:cubicBezTo>
                  <a:pt x="23508" y="467432"/>
                  <a:pt x="42558" y="476957"/>
                  <a:pt x="39700" y="486482"/>
                </a:cubicBezTo>
                <a:cubicBezTo>
                  <a:pt x="35890" y="491244"/>
                  <a:pt x="25413" y="487434"/>
                  <a:pt x="18745" y="486482"/>
                </a:cubicBezTo>
                <a:cubicBezTo>
                  <a:pt x="13030" y="485529"/>
                  <a:pt x="9220" y="486482"/>
                  <a:pt x="5410" y="489339"/>
                </a:cubicBezTo>
                <a:cubicBezTo>
                  <a:pt x="-3162" y="495054"/>
                  <a:pt x="-305" y="507437"/>
                  <a:pt x="5410" y="513152"/>
                </a:cubicBezTo>
                <a:cubicBezTo>
                  <a:pt x="9220" y="516962"/>
                  <a:pt x="14935" y="517914"/>
                  <a:pt x="20650" y="516962"/>
                </a:cubicBezTo>
                <a:cubicBezTo>
                  <a:pt x="23508" y="516962"/>
                  <a:pt x="27318" y="515057"/>
                  <a:pt x="29223" y="513152"/>
                </a:cubicBezTo>
                <a:cubicBezTo>
                  <a:pt x="30175" y="512199"/>
                  <a:pt x="31128" y="512199"/>
                  <a:pt x="32080" y="512199"/>
                </a:cubicBezTo>
                <a:cubicBezTo>
                  <a:pt x="33985" y="511247"/>
                  <a:pt x="36843" y="509342"/>
                  <a:pt x="39700" y="509342"/>
                </a:cubicBezTo>
                <a:cubicBezTo>
                  <a:pt x="42558" y="509342"/>
                  <a:pt x="42558" y="512199"/>
                  <a:pt x="42558" y="514104"/>
                </a:cubicBezTo>
                <a:cubicBezTo>
                  <a:pt x="41605" y="516962"/>
                  <a:pt x="36843" y="519819"/>
                  <a:pt x="33985" y="521724"/>
                </a:cubicBezTo>
                <a:cubicBezTo>
                  <a:pt x="33033" y="522677"/>
                  <a:pt x="31128" y="523629"/>
                  <a:pt x="30175" y="524582"/>
                </a:cubicBezTo>
                <a:cubicBezTo>
                  <a:pt x="24460" y="530297"/>
                  <a:pt x="19698" y="536964"/>
                  <a:pt x="25413" y="545537"/>
                </a:cubicBezTo>
                <a:cubicBezTo>
                  <a:pt x="30175" y="552204"/>
                  <a:pt x="46368" y="548394"/>
                  <a:pt x="51130" y="543632"/>
                </a:cubicBezTo>
                <a:cubicBezTo>
                  <a:pt x="55893" y="539822"/>
                  <a:pt x="57798" y="534107"/>
                  <a:pt x="59703" y="528392"/>
                </a:cubicBezTo>
                <a:cubicBezTo>
                  <a:pt x="59703" y="528392"/>
                  <a:pt x="59703" y="528392"/>
                  <a:pt x="59703" y="527439"/>
                </a:cubicBezTo>
                <a:cubicBezTo>
                  <a:pt x="60655" y="519819"/>
                  <a:pt x="61608" y="509342"/>
                  <a:pt x="68275" y="503627"/>
                </a:cubicBezTo>
                <a:cubicBezTo>
                  <a:pt x="73990" y="498864"/>
                  <a:pt x="76848" y="507437"/>
                  <a:pt x="80658" y="508389"/>
                </a:cubicBezTo>
                <a:cubicBezTo>
                  <a:pt x="80658" y="508389"/>
                  <a:pt x="80658" y="508389"/>
                  <a:pt x="80658" y="508389"/>
                </a:cubicBezTo>
                <a:cubicBezTo>
                  <a:pt x="83515" y="509342"/>
                  <a:pt x="87325" y="507437"/>
                  <a:pt x="89230" y="506484"/>
                </a:cubicBezTo>
                <a:cubicBezTo>
                  <a:pt x="93040" y="504579"/>
                  <a:pt x="101613" y="495054"/>
                  <a:pt x="106375" y="504579"/>
                </a:cubicBezTo>
                <a:cubicBezTo>
                  <a:pt x="108280" y="507437"/>
                  <a:pt x="101613" y="515057"/>
                  <a:pt x="99708" y="516962"/>
                </a:cubicBezTo>
                <a:cubicBezTo>
                  <a:pt x="93993" y="524582"/>
                  <a:pt x="107328" y="529344"/>
                  <a:pt x="113043" y="527439"/>
                </a:cubicBezTo>
                <a:cubicBezTo>
                  <a:pt x="113043" y="527439"/>
                  <a:pt x="113043" y="527439"/>
                  <a:pt x="113043" y="527439"/>
                </a:cubicBezTo>
                <a:cubicBezTo>
                  <a:pt x="120663" y="527439"/>
                  <a:pt x="125425" y="519819"/>
                  <a:pt x="127330" y="513152"/>
                </a:cubicBezTo>
                <a:cubicBezTo>
                  <a:pt x="127330" y="511247"/>
                  <a:pt x="128283" y="509342"/>
                  <a:pt x="128283" y="507437"/>
                </a:cubicBezTo>
                <a:cubicBezTo>
                  <a:pt x="128283" y="505532"/>
                  <a:pt x="128283" y="504579"/>
                  <a:pt x="129235" y="503627"/>
                </a:cubicBezTo>
                <a:cubicBezTo>
                  <a:pt x="130188" y="500769"/>
                  <a:pt x="132093" y="497912"/>
                  <a:pt x="134950" y="498864"/>
                </a:cubicBezTo>
                <a:cubicBezTo>
                  <a:pt x="138760" y="498864"/>
                  <a:pt x="139713" y="502674"/>
                  <a:pt x="142570" y="502674"/>
                </a:cubicBezTo>
                <a:cubicBezTo>
                  <a:pt x="146380" y="503627"/>
                  <a:pt x="149238" y="502674"/>
                  <a:pt x="152095" y="501722"/>
                </a:cubicBezTo>
                <a:cubicBezTo>
                  <a:pt x="153048" y="501722"/>
                  <a:pt x="153048" y="500769"/>
                  <a:pt x="154000" y="500769"/>
                </a:cubicBezTo>
                <a:cubicBezTo>
                  <a:pt x="156858" y="498864"/>
                  <a:pt x="159715" y="496959"/>
                  <a:pt x="162573" y="497912"/>
                </a:cubicBezTo>
                <a:cubicBezTo>
                  <a:pt x="164478" y="498864"/>
                  <a:pt x="163525" y="500769"/>
                  <a:pt x="162573" y="502674"/>
                </a:cubicBezTo>
                <a:cubicBezTo>
                  <a:pt x="162573" y="502674"/>
                  <a:pt x="162573" y="502674"/>
                  <a:pt x="162573" y="502674"/>
                </a:cubicBezTo>
                <a:cubicBezTo>
                  <a:pt x="157810" y="508389"/>
                  <a:pt x="147333" y="517914"/>
                  <a:pt x="160668" y="522677"/>
                </a:cubicBezTo>
                <a:cubicBezTo>
                  <a:pt x="172098" y="526487"/>
                  <a:pt x="182575" y="509342"/>
                  <a:pt x="188290" y="502674"/>
                </a:cubicBezTo>
                <a:cubicBezTo>
                  <a:pt x="195910" y="493149"/>
                  <a:pt x="209245" y="489339"/>
                  <a:pt x="221628" y="490292"/>
                </a:cubicBezTo>
                <a:cubicBezTo>
                  <a:pt x="228295" y="490292"/>
                  <a:pt x="244488" y="496007"/>
                  <a:pt x="235915" y="506484"/>
                </a:cubicBezTo>
                <a:cubicBezTo>
                  <a:pt x="233058" y="510294"/>
                  <a:pt x="227343" y="513152"/>
                  <a:pt x="223533" y="516009"/>
                </a:cubicBezTo>
                <a:cubicBezTo>
                  <a:pt x="216865" y="520772"/>
                  <a:pt x="195910" y="526487"/>
                  <a:pt x="199720" y="537917"/>
                </a:cubicBezTo>
                <a:cubicBezTo>
                  <a:pt x="203530" y="547442"/>
                  <a:pt x="216865" y="546489"/>
                  <a:pt x="225438" y="541727"/>
                </a:cubicBezTo>
                <a:cubicBezTo>
                  <a:pt x="232105" y="537917"/>
                  <a:pt x="235915" y="533154"/>
                  <a:pt x="240678" y="527439"/>
                </a:cubicBezTo>
                <a:cubicBezTo>
                  <a:pt x="245440" y="521724"/>
                  <a:pt x="248298" y="511247"/>
                  <a:pt x="254965" y="507437"/>
                </a:cubicBezTo>
                <a:cubicBezTo>
                  <a:pt x="256870" y="506484"/>
                  <a:pt x="258775" y="506484"/>
                  <a:pt x="261633" y="505532"/>
                </a:cubicBezTo>
                <a:cubicBezTo>
                  <a:pt x="265443" y="504579"/>
                  <a:pt x="270205" y="504579"/>
                  <a:pt x="272110" y="507437"/>
                </a:cubicBezTo>
                <a:cubicBezTo>
                  <a:pt x="274015" y="510294"/>
                  <a:pt x="272110" y="515057"/>
                  <a:pt x="273063" y="517914"/>
                </a:cubicBezTo>
                <a:cubicBezTo>
                  <a:pt x="273063" y="520772"/>
                  <a:pt x="273063" y="525534"/>
                  <a:pt x="276873" y="527439"/>
                </a:cubicBezTo>
                <a:cubicBezTo>
                  <a:pt x="278778" y="528392"/>
                  <a:pt x="280683" y="528392"/>
                  <a:pt x="282588" y="527439"/>
                </a:cubicBezTo>
                <a:cubicBezTo>
                  <a:pt x="287350" y="525534"/>
                  <a:pt x="289255" y="522677"/>
                  <a:pt x="291160" y="517914"/>
                </a:cubicBezTo>
                <a:cubicBezTo>
                  <a:pt x="293065" y="512199"/>
                  <a:pt x="293065" y="489339"/>
                  <a:pt x="312115" y="502674"/>
                </a:cubicBezTo>
                <a:cubicBezTo>
                  <a:pt x="315925" y="504579"/>
                  <a:pt x="318783" y="508389"/>
                  <a:pt x="320688" y="511247"/>
                </a:cubicBezTo>
                <a:cubicBezTo>
                  <a:pt x="335928" y="529344"/>
                  <a:pt x="337833" y="552204"/>
                  <a:pt x="336880" y="574112"/>
                </a:cubicBezTo>
                <a:cubicBezTo>
                  <a:pt x="335928" y="589352"/>
                  <a:pt x="326403" y="606497"/>
                  <a:pt x="332118" y="620784"/>
                </a:cubicBezTo>
                <a:cubicBezTo>
                  <a:pt x="336880" y="632214"/>
                  <a:pt x="356883" y="635072"/>
                  <a:pt x="368313" y="634119"/>
                </a:cubicBezTo>
                <a:cubicBezTo>
                  <a:pt x="381648" y="633167"/>
                  <a:pt x="397840" y="629357"/>
                  <a:pt x="397840" y="614117"/>
                </a:cubicBezTo>
                <a:cubicBezTo>
                  <a:pt x="397840" y="597924"/>
                  <a:pt x="391173" y="580779"/>
                  <a:pt x="388315" y="563634"/>
                </a:cubicBezTo>
                <a:cubicBezTo>
                  <a:pt x="384505" y="539822"/>
                  <a:pt x="380695" y="496959"/>
                  <a:pt x="419748" y="500769"/>
                </a:cubicBezTo>
                <a:cubicBezTo>
                  <a:pt x="419748" y="500769"/>
                  <a:pt x="419748" y="500769"/>
                  <a:pt x="419748" y="500769"/>
                </a:cubicBezTo>
                <a:cubicBezTo>
                  <a:pt x="429273" y="503627"/>
                  <a:pt x="437845" y="506484"/>
                  <a:pt x="441655" y="516009"/>
                </a:cubicBezTo>
                <a:cubicBezTo>
                  <a:pt x="442608" y="518867"/>
                  <a:pt x="445465" y="533154"/>
                  <a:pt x="450228" y="535059"/>
                </a:cubicBezTo>
                <a:cubicBezTo>
                  <a:pt x="451180" y="536012"/>
                  <a:pt x="452133" y="536012"/>
                  <a:pt x="453085" y="536012"/>
                </a:cubicBezTo>
                <a:cubicBezTo>
                  <a:pt x="457848" y="535059"/>
                  <a:pt x="461658" y="533154"/>
                  <a:pt x="465468" y="530297"/>
                </a:cubicBezTo>
                <a:cubicBezTo>
                  <a:pt x="466420" y="528392"/>
                  <a:pt x="468325" y="527439"/>
                  <a:pt x="469278" y="525534"/>
                </a:cubicBezTo>
                <a:cubicBezTo>
                  <a:pt x="470230" y="523629"/>
                  <a:pt x="470230" y="521724"/>
                  <a:pt x="471183" y="519819"/>
                </a:cubicBezTo>
                <a:cubicBezTo>
                  <a:pt x="471183" y="517914"/>
                  <a:pt x="470230" y="516962"/>
                  <a:pt x="469278" y="515057"/>
                </a:cubicBezTo>
                <a:cubicBezTo>
                  <a:pt x="467373" y="512199"/>
                  <a:pt x="464515" y="509342"/>
                  <a:pt x="462610" y="506484"/>
                </a:cubicBezTo>
                <a:cubicBezTo>
                  <a:pt x="462610" y="505532"/>
                  <a:pt x="462610" y="504579"/>
                  <a:pt x="463563" y="503627"/>
                </a:cubicBezTo>
                <a:cubicBezTo>
                  <a:pt x="466420" y="502674"/>
                  <a:pt x="468325" y="504579"/>
                  <a:pt x="470230" y="506484"/>
                </a:cubicBezTo>
                <a:cubicBezTo>
                  <a:pt x="470230" y="506484"/>
                  <a:pt x="470230" y="506484"/>
                  <a:pt x="470230" y="506484"/>
                </a:cubicBezTo>
                <a:cubicBezTo>
                  <a:pt x="472135" y="508389"/>
                  <a:pt x="474040" y="510294"/>
                  <a:pt x="474993" y="510294"/>
                </a:cubicBezTo>
                <a:cubicBezTo>
                  <a:pt x="480708" y="513152"/>
                  <a:pt x="486423" y="512199"/>
                  <a:pt x="493090" y="512199"/>
                </a:cubicBezTo>
                <a:cubicBezTo>
                  <a:pt x="503568" y="511247"/>
                  <a:pt x="514998" y="514104"/>
                  <a:pt x="521665" y="522677"/>
                </a:cubicBezTo>
                <a:cubicBezTo>
                  <a:pt x="526428" y="529344"/>
                  <a:pt x="526428" y="540774"/>
                  <a:pt x="531190" y="548394"/>
                </a:cubicBezTo>
                <a:cubicBezTo>
                  <a:pt x="532143" y="550299"/>
                  <a:pt x="536905" y="555062"/>
                  <a:pt x="541668" y="556967"/>
                </a:cubicBezTo>
                <a:cubicBezTo>
                  <a:pt x="545478" y="556967"/>
                  <a:pt x="550240" y="555062"/>
                  <a:pt x="551193" y="551252"/>
                </a:cubicBezTo>
                <a:cubicBezTo>
                  <a:pt x="551193" y="551252"/>
                  <a:pt x="551193" y="550299"/>
                  <a:pt x="551193" y="550299"/>
                </a:cubicBezTo>
                <a:cubicBezTo>
                  <a:pt x="551193" y="550299"/>
                  <a:pt x="551193" y="550299"/>
                  <a:pt x="551193" y="549347"/>
                </a:cubicBezTo>
                <a:cubicBezTo>
                  <a:pt x="551193" y="545537"/>
                  <a:pt x="548335" y="542679"/>
                  <a:pt x="547383" y="539822"/>
                </a:cubicBezTo>
                <a:cubicBezTo>
                  <a:pt x="547383" y="538869"/>
                  <a:pt x="546430" y="538869"/>
                  <a:pt x="546430" y="537917"/>
                </a:cubicBezTo>
                <a:cubicBezTo>
                  <a:pt x="544525" y="535059"/>
                  <a:pt x="542620" y="532202"/>
                  <a:pt x="543573" y="529344"/>
                </a:cubicBezTo>
                <a:cubicBezTo>
                  <a:pt x="543573" y="527439"/>
                  <a:pt x="545478" y="525534"/>
                  <a:pt x="548335" y="525534"/>
                </a:cubicBezTo>
                <a:cubicBezTo>
                  <a:pt x="550240" y="525534"/>
                  <a:pt x="552145" y="526487"/>
                  <a:pt x="554050" y="528392"/>
                </a:cubicBezTo>
                <a:cubicBezTo>
                  <a:pt x="556908" y="530297"/>
                  <a:pt x="559765" y="532202"/>
                  <a:pt x="562623" y="533154"/>
                </a:cubicBezTo>
                <a:cubicBezTo>
                  <a:pt x="562623" y="533154"/>
                  <a:pt x="563575" y="533154"/>
                  <a:pt x="563575" y="533154"/>
                </a:cubicBezTo>
                <a:cubicBezTo>
                  <a:pt x="567385" y="536012"/>
                  <a:pt x="571195" y="537917"/>
                  <a:pt x="575958" y="538869"/>
                </a:cubicBezTo>
                <a:cubicBezTo>
                  <a:pt x="587388" y="540774"/>
                  <a:pt x="597865" y="545537"/>
                  <a:pt x="609295" y="547442"/>
                </a:cubicBezTo>
                <a:cubicBezTo>
                  <a:pt x="620725" y="550299"/>
                  <a:pt x="626440" y="553157"/>
                  <a:pt x="631203" y="563634"/>
                </a:cubicBezTo>
                <a:cubicBezTo>
                  <a:pt x="634060" y="569349"/>
                  <a:pt x="638823" y="575064"/>
                  <a:pt x="644538" y="578874"/>
                </a:cubicBezTo>
                <a:cubicBezTo>
                  <a:pt x="650253" y="582684"/>
                  <a:pt x="663588" y="581732"/>
                  <a:pt x="665493" y="574112"/>
                </a:cubicBezTo>
                <a:cubicBezTo>
                  <a:pt x="667398" y="568397"/>
                  <a:pt x="666445" y="564587"/>
                  <a:pt x="662635" y="558872"/>
                </a:cubicBezTo>
                <a:cubicBezTo>
                  <a:pt x="659778" y="555062"/>
                  <a:pt x="651205" y="551252"/>
                  <a:pt x="646443" y="546489"/>
                </a:cubicBezTo>
                <a:cubicBezTo>
                  <a:pt x="644538" y="538869"/>
                  <a:pt x="678828" y="536012"/>
                  <a:pt x="684543" y="534107"/>
                </a:cubicBezTo>
                <a:cubicBezTo>
                  <a:pt x="690258" y="532202"/>
                  <a:pt x="695020" y="526487"/>
                  <a:pt x="691210" y="520772"/>
                </a:cubicBezTo>
                <a:cubicBezTo>
                  <a:pt x="686448" y="513152"/>
                  <a:pt x="676923" y="514104"/>
                  <a:pt x="669303" y="515057"/>
                </a:cubicBezTo>
                <a:cubicBezTo>
                  <a:pt x="664540" y="516009"/>
                  <a:pt x="658825" y="517914"/>
                  <a:pt x="655015" y="520772"/>
                </a:cubicBezTo>
                <a:cubicBezTo>
                  <a:pt x="651205" y="522677"/>
                  <a:pt x="647395" y="525534"/>
                  <a:pt x="643585" y="527439"/>
                </a:cubicBezTo>
                <a:cubicBezTo>
                  <a:pt x="636918" y="530297"/>
                  <a:pt x="631203" y="529344"/>
                  <a:pt x="624535" y="527439"/>
                </a:cubicBezTo>
                <a:cubicBezTo>
                  <a:pt x="619773" y="526487"/>
                  <a:pt x="615010" y="526487"/>
                  <a:pt x="610248" y="525534"/>
                </a:cubicBezTo>
                <a:cubicBezTo>
                  <a:pt x="606438" y="524582"/>
                  <a:pt x="599770" y="523629"/>
                  <a:pt x="601675" y="518867"/>
                </a:cubicBezTo>
                <a:cubicBezTo>
                  <a:pt x="602628" y="515057"/>
                  <a:pt x="610248" y="515057"/>
                  <a:pt x="614058" y="515057"/>
                </a:cubicBezTo>
                <a:cubicBezTo>
                  <a:pt x="619773" y="515057"/>
                  <a:pt x="629298" y="515057"/>
                  <a:pt x="632155" y="509342"/>
                </a:cubicBezTo>
                <a:cubicBezTo>
                  <a:pt x="632155" y="507437"/>
                  <a:pt x="630250" y="505532"/>
                  <a:pt x="628345" y="503627"/>
                </a:cubicBezTo>
                <a:cubicBezTo>
                  <a:pt x="622630" y="499817"/>
                  <a:pt x="610248" y="503627"/>
                  <a:pt x="604533" y="505532"/>
                </a:cubicBezTo>
                <a:cubicBezTo>
                  <a:pt x="596913" y="508389"/>
                  <a:pt x="591198" y="511247"/>
                  <a:pt x="583578" y="509342"/>
                </a:cubicBezTo>
                <a:cubicBezTo>
                  <a:pt x="575958" y="507437"/>
                  <a:pt x="568338" y="504579"/>
                  <a:pt x="560718" y="501722"/>
                </a:cubicBezTo>
                <a:cubicBezTo>
                  <a:pt x="552145" y="497912"/>
                  <a:pt x="549288" y="492197"/>
                  <a:pt x="558813" y="487434"/>
                </a:cubicBezTo>
                <a:cubicBezTo>
                  <a:pt x="562623" y="485529"/>
                  <a:pt x="566433" y="485529"/>
                  <a:pt x="570243" y="484577"/>
                </a:cubicBezTo>
                <a:cubicBezTo>
                  <a:pt x="573100" y="483624"/>
                  <a:pt x="576910" y="483624"/>
                  <a:pt x="578815" y="480767"/>
                </a:cubicBezTo>
                <a:cubicBezTo>
                  <a:pt x="583578" y="476004"/>
                  <a:pt x="575958" y="471242"/>
                  <a:pt x="571195" y="471242"/>
                </a:cubicBezTo>
                <a:cubicBezTo>
                  <a:pt x="562623" y="469337"/>
                  <a:pt x="553098" y="474099"/>
                  <a:pt x="546430" y="478862"/>
                </a:cubicBezTo>
                <a:cubicBezTo>
                  <a:pt x="536905" y="485529"/>
                  <a:pt x="531190" y="490292"/>
                  <a:pt x="518808" y="490292"/>
                </a:cubicBezTo>
                <a:cubicBezTo>
                  <a:pt x="509283" y="490292"/>
                  <a:pt x="498805" y="487434"/>
                  <a:pt x="489280" y="485529"/>
                </a:cubicBezTo>
                <a:cubicBezTo>
                  <a:pt x="477850" y="482672"/>
                  <a:pt x="467373" y="478862"/>
                  <a:pt x="456895" y="474099"/>
                </a:cubicBezTo>
                <a:cubicBezTo>
                  <a:pt x="456895" y="474099"/>
                  <a:pt x="456895" y="474099"/>
                  <a:pt x="456895" y="474099"/>
                </a:cubicBezTo>
                <a:cubicBezTo>
                  <a:pt x="454990" y="473147"/>
                  <a:pt x="454038" y="472194"/>
                  <a:pt x="453085" y="471242"/>
                </a:cubicBezTo>
                <a:cubicBezTo>
                  <a:pt x="452133" y="470289"/>
                  <a:pt x="451180" y="467432"/>
                  <a:pt x="452133" y="466479"/>
                </a:cubicBezTo>
                <a:cubicBezTo>
                  <a:pt x="453085" y="465527"/>
                  <a:pt x="453085" y="464574"/>
                  <a:pt x="454038" y="464574"/>
                </a:cubicBezTo>
                <a:cubicBezTo>
                  <a:pt x="454038" y="464574"/>
                  <a:pt x="454038" y="464574"/>
                  <a:pt x="454038" y="464574"/>
                </a:cubicBezTo>
                <a:cubicBezTo>
                  <a:pt x="456895" y="463622"/>
                  <a:pt x="460705" y="462669"/>
                  <a:pt x="463563" y="461717"/>
                </a:cubicBezTo>
                <a:cubicBezTo>
                  <a:pt x="468325" y="460764"/>
                  <a:pt x="473088" y="460764"/>
                  <a:pt x="476898" y="459812"/>
                </a:cubicBezTo>
                <a:cubicBezTo>
                  <a:pt x="484518" y="459812"/>
                  <a:pt x="493090" y="457907"/>
                  <a:pt x="500710" y="456002"/>
                </a:cubicBezTo>
                <a:cubicBezTo>
                  <a:pt x="514998" y="453144"/>
                  <a:pt x="528333" y="451239"/>
                  <a:pt x="542620" y="450287"/>
                </a:cubicBezTo>
                <a:cubicBezTo>
                  <a:pt x="549288" y="449334"/>
                  <a:pt x="555955" y="449334"/>
                  <a:pt x="562623" y="447429"/>
                </a:cubicBezTo>
                <a:cubicBezTo>
                  <a:pt x="575005" y="443619"/>
                  <a:pt x="584530" y="451239"/>
                  <a:pt x="593103" y="456954"/>
                </a:cubicBezTo>
                <a:cubicBezTo>
                  <a:pt x="596913" y="458859"/>
                  <a:pt x="604533" y="463622"/>
                  <a:pt x="608343" y="468384"/>
                </a:cubicBezTo>
                <a:cubicBezTo>
                  <a:pt x="611200" y="476957"/>
                  <a:pt x="605485" y="487434"/>
                  <a:pt x="614058" y="495054"/>
                </a:cubicBezTo>
                <a:cubicBezTo>
                  <a:pt x="618820" y="498864"/>
                  <a:pt x="627393" y="502674"/>
                  <a:pt x="631203" y="496007"/>
                </a:cubicBezTo>
                <a:cubicBezTo>
                  <a:pt x="633108" y="493149"/>
                  <a:pt x="633108" y="490292"/>
                  <a:pt x="633108" y="487434"/>
                </a:cubicBezTo>
                <a:cubicBezTo>
                  <a:pt x="633108" y="484577"/>
                  <a:pt x="631203" y="480767"/>
                  <a:pt x="631203" y="477909"/>
                </a:cubicBezTo>
                <a:cubicBezTo>
                  <a:pt x="629298" y="472194"/>
                  <a:pt x="635965" y="474099"/>
                  <a:pt x="639775" y="475052"/>
                </a:cubicBezTo>
                <a:cubicBezTo>
                  <a:pt x="640728" y="475052"/>
                  <a:pt x="641680" y="475052"/>
                  <a:pt x="642633" y="474099"/>
                </a:cubicBezTo>
                <a:cubicBezTo>
                  <a:pt x="648348" y="472194"/>
                  <a:pt x="653110" y="472194"/>
                  <a:pt x="658825" y="475052"/>
                </a:cubicBezTo>
                <a:cubicBezTo>
                  <a:pt x="664540" y="478862"/>
                  <a:pt x="668350" y="481719"/>
                  <a:pt x="675970" y="484577"/>
                </a:cubicBezTo>
                <a:cubicBezTo>
                  <a:pt x="683590" y="487434"/>
                  <a:pt x="693115" y="485529"/>
                  <a:pt x="698830" y="480767"/>
                </a:cubicBezTo>
                <a:cubicBezTo>
                  <a:pt x="703593" y="476004"/>
                  <a:pt x="704545" y="463622"/>
                  <a:pt x="698830" y="459812"/>
                </a:cubicBezTo>
                <a:cubicBezTo>
                  <a:pt x="685495" y="450287"/>
                  <a:pt x="670255" y="461717"/>
                  <a:pt x="655015" y="456954"/>
                </a:cubicBezTo>
                <a:cubicBezTo>
                  <a:pt x="649300" y="455049"/>
                  <a:pt x="645490" y="452192"/>
                  <a:pt x="639775" y="451239"/>
                </a:cubicBezTo>
                <a:cubicBezTo>
                  <a:pt x="634060" y="451239"/>
                  <a:pt x="622630" y="444572"/>
                  <a:pt x="618820" y="439809"/>
                </a:cubicBezTo>
                <a:cubicBezTo>
                  <a:pt x="617868" y="435999"/>
                  <a:pt x="631203" y="433142"/>
                  <a:pt x="632155" y="433142"/>
                </a:cubicBezTo>
                <a:cubicBezTo>
                  <a:pt x="638823" y="432189"/>
                  <a:pt x="644538" y="431237"/>
                  <a:pt x="651205" y="429332"/>
                </a:cubicBezTo>
                <a:cubicBezTo>
                  <a:pt x="662635" y="426474"/>
                  <a:pt x="675018" y="421712"/>
                  <a:pt x="686448" y="420759"/>
                </a:cubicBezTo>
                <a:cubicBezTo>
                  <a:pt x="699783" y="418854"/>
                  <a:pt x="715023" y="421712"/>
                  <a:pt x="720738" y="435047"/>
                </a:cubicBezTo>
                <a:cubicBezTo>
                  <a:pt x="723595" y="440762"/>
                  <a:pt x="729310" y="443619"/>
                  <a:pt x="735978" y="442667"/>
                </a:cubicBezTo>
                <a:cubicBezTo>
                  <a:pt x="749313" y="440762"/>
                  <a:pt x="743598" y="421712"/>
                  <a:pt x="737883" y="415997"/>
                </a:cubicBezTo>
                <a:cubicBezTo>
                  <a:pt x="734073" y="412187"/>
                  <a:pt x="731215" y="409329"/>
                  <a:pt x="727405" y="406472"/>
                </a:cubicBezTo>
                <a:cubicBezTo>
                  <a:pt x="722643" y="403614"/>
                  <a:pt x="708355" y="402662"/>
                  <a:pt x="717880" y="391232"/>
                </a:cubicBezTo>
                <a:cubicBezTo>
                  <a:pt x="724548" y="383612"/>
                  <a:pt x="736930" y="378849"/>
                  <a:pt x="746455" y="385517"/>
                </a:cubicBezTo>
                <a:cubicBezTo>
                  <a:pt x="750265" y="388374"/>
                  <a:pt x="753123" y="391232"/>
                  <a:pt x="757885" y="393137"/>
                </a:cubicBezTo>
                <a:cubicBezTo>
                  <a:pt x="760743" y="394089"/>
                  <a:pt x="767410" y="391232"/>
                  <a:pt x="768363" y="388374"/>
                </a:cubicBezTo>
                <a:cubicBezTo>
                  <a:pt x="777888" y="387422"/>
                  <a:pt x="775983" y="381707"/>
                  <a:pt x="772173" y="3759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2"/>
          <p:cNvSpPr txBox="1"/>
          <p:nvPr/>
        </p:nvSpPr>
        <p:spPr>
          <a:xfrm flipH="1" rot="5400000">
            <a:off x="-694550" y="617850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ar-OM" sz="1300" u="none" cap="none" strike="noStrike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300" u="none" cap="none" strike="noStrike">
              <a:solidFill>
                <a:schemeClr val="accent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/>
          <p:nvPr/>
        </p:nvSpPr>
        <p:spPr>
          <a:xfrm flipH="1">
            <a:off x="187001" y="2974355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3"/>
          <p:cNvSpPr/>
          <p:nvPr/>
        </p:nvSpPr>
        <p:spPr>
          <a:xfrm>
            <a:off x="-8025" y="4822024"/>
            <a:ext cx="12200021" cy="202895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3"/>
          <p:cNvSpPr/>
          <p:nvPr/>
        </p:nvSpPr>
        <p:spPr>
          <a:xfrm flipH="1">
            <a:off x="-8021" y="5093701"/>
            <a:ext cx="12200021" cy="176431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3"/>
          <p:cNvSpPr/>
          <p:nvPr/>
        </p:nvSpPr>
        <p:spPr>
          <a:xfrm>
            <a:off x="-8021" y="5220318"/>
            <a:ext cx="12200021" cy="1631987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3"/>
          <p:cNvSpPr/>
          <p:nvPr/>
        </p:nvSpPr>
        <p:spPr>
          <a:xfrm flipH="1">
            <a:off x="11210784" y="956334"/>
            <a:ext cx="842091" cy="5491753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3"/>
          <p:cNvSpPr/>
          <p:nvPr/>
        </p:nvSpPr>
        <p:spPr>
          <a:xfrm>
            <a:off x="626975" y="465250"/>
            <a:ext cx="10915500" cy="5583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3"/>
          <p:cNvSpPr txBox="1"/>
          <p:nvPr>
            <p:ph type="title"/>
          </p:nvPr>
        </p:nvSpPr>
        <p:spPr>
          <a:xfrm>
            <a:off x="1289125" y="593375"/>
            <a:ext cx="9622500" cy="76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1" name="Google Shape;111;p23"/>
          <p:cNvSpPr txBox="1"/>
          <p:nvPr>
            <p:ph idx="1" type="body"/>
          </p:nvPr>
        </p:nvSpPr>
        <p:spPr>
          <a:xfrm>
            <a:off x="1289125" y="1536649"/>
            <a:ext cx="9622500" cy="3862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>
                <a:solidFill>
                  <a:schemeClr val="dk2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>
                <a:solidFill>
                  <a:schemeClr val="dk2"/>
                </a:solidFill>
              </a:defRPr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>
                <a:solidFill>
                  <a:schemeClr val="dk2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>
                <a:solidFill>
                  <a:schemeClr val="dk2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>
                <a:solidFill>
                  <a:schemeClr val="dk2"/>
                </a:solidFill>
              </a:defRPr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>
                <a:solidFill>
                  <a:schemeClr val="dk2"/>
                </a:solidFill>
              </a:defRPr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>
                <a:solidFill>
                  <a:schemeClr val="dk2"/>
                </a:solidFill>
              </a:defRPr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>
                <a:solidFill>
                  <a:schemeClr val="dk2"/>
                </a:solidFill>
              </a:defRPr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2" name="Google Shape;112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13" name="Google Shape;113;p23"/>
          <p:cNvSpPr/>
          <p:nvPr/>
        </p:nvSpPr>
        <p:spPr>
          <a:xfrm>
            <a:off x="10829784" y="1108734"/>
            <a:ext cx="842091" cy="5491753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3"/>
          <p:cNvSpPr/>
          <p:nvPr/>
        </p:nvSpPr>
        <p:spPr>
          <a:xfrm flipH="1">
            <a:off x="10318034" y="2502074"/>
            <a:ext cx="842091" cy="3862332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/>
          <p:nvPr/>
        </p:nvSpPr>
        <p:spPr>
          <a:xfrm flipH="1">
            <a:off x="10997087" y="3444150"/>
            <a:ext cx="1055788" cy="2849811"/>
          </a:xfrm>
          <a:custGeom>
            <a:rect b="b" l="l" r="r" t="t"/>
            <a:pathLst>
              <a:path extrusionOk="0" h="2682175" w="846323">
                <a:moveTo>
                  <a:pt x="269584" y="2672749"/>
                </a:moveTo>
                <a:cubicBezTo>
                  <a:pt x="216951" y="2634256"/>
                  <a:pt x="329288" y="2532918"/>
                  <a:pt x="330859" y="2451219"/>
                </a:cubicBezTo>
                <a:cubicBezTo>
                  <a:pt x="332430" y="2369520"/>
                  <a:pt x="320422" y="2289643"/>
                  <a:pt x="279011" y="2182555"/>
                </a:cubicBezTo>
                <a:cubicBezTo>
                  <a:pt x="237600" y="2075467"/>
                  <a:pt x="99829" y="1967715"/>
                  <a:pt x="82391" y="1808693"/>
                </a:cubicBezTo>
                <a:cubicBezTo>
                  <a:pt x="64953" y="1649671"/>
                  <a:pt x="187960" y="1415920"/>
                  <a:pt x="174382" y="1228420"/>
                </a:cubicBezTo>
                <a:cubicBezTo>
                  <a:pt x="160804" y="1040920"/>
                  <a:pt x="-14160" y="859322"/>
                  <a:pt x="921" y="683693"/>
                </a:cubicBezTo>
                <a:cubicBezTo>
                  <a:pt x="16002" y="508064"/>
                  <a:pt x="224022" y="158935"/>
                  <a:pt x="264871" y="174646"/>
                </a:cubicBezTo>
                <a:cubicBezTo>
                  <a:pt x="214565" y="317644"/>
                  <a:pt x="121999" y="447434"/>
                  <a:pt x="113953" y="603639"/>
                </a:cubicBezTo>
                <a:cubicBezTo>
                  <a:pt x="105907" y="759844"/>
                  <a:pt x="294708" y="1055279"/>
                  <a:pt x="312005" y="1235161"/>
                </a:cubicBezTo>
                <a:cubicBezTo>
                  <a:pt x="329302" y="1415043"/>
                  <a:pt x="249160" y="1533676"/>
                  <a:pt x="217737" y="1682934"/>
                </a:cubicBezTo>
                <a:cubicBezTo>
                  <a:pt x="186314" y="1832192"/>
                  <a:pt x="257801" y="1914676"/>
                  <a:pt x="288438" y="1913891"/>
                </a:cubicBezTo>
                <a:cubicBezTo>
                  <a:pt x="326145" y="1835334"/>
                  <a:pt x="388388" y="1774751"/>
                  <a:pt x="401560" y="1678221"/>
                </a:cubicBezTo>
                <a:cubicBezTo>
                  <a:pt x="414732" y="1581691"/>
                  <a:pt x="336049" y="1443120"/>
                  <a:pt x="367472" y="1334712"/>
                </a:cubicBezTo>
                <a:cubicBezTo>
                  <a:pt x="380406" y="1224543"/>
                  <a:pt x="410079" y="1114718"/>
                  <a:pt x="406273" y="1004204"/>
                </a:cubicBezTo>
                <a:cubicBezTo>
                  <a:pt x="402467" y="893690"/>
                  <a:pt x="331590" y="778712"/>
                  <a:pt x="344633" y="671625"/>
                </a:cubicBezTo>
                <a:cubicBezTo>
                  <a:pt x="357676" y="564538"/>
                  <a:pt x="465619" y="473575"/>
                  <a:pt x="484534" y="361679"/>
                </a:cubicBezTo>
                <a:cubicBezTo>
                  <a:pt x="503449" y="249783"/>
                  <a:pt x="427484" y="-9177"/>
                  <a:pt x="458121" y="250"/>
                </a:cubicBezTo>
                <a:cubicBezTo>
                  <a:pt x="519395" y="136939"/>
                  <a:pt x="644060" y="289474"/>
                  <a:pt x="612890" y="410316"/>
                </a:cubicBezTo>
                <a:cubicBezTo>
                  <a:pt x="581720" y="531158"/>
                  <a:pt x="491961" y="696709"/>
                  <a:pt x="486401" y="806241"/>
                </a:cubicBezTo>
                <a:cubicBezTo>
                  <a:pt x="480841" y="915773"/>
                  <a:pt x="575914" y="964545"/>
                  <a:pt x="579531" y="1067508"/>
                </a:cubicBezTo>
                <a:cubicBezTo>
                  <a:pt x="583148" y="1170471"/>
                  <a:pt x="513228" y="1303474"/>
                  <a:pt x="508101" y="1424018"/>
                </a:cubicBezTo>
                <a:cubicBezTo>
                  <a:pt x="502974" y="1544562"/>
                  <a:pt x="557099" y="1667493"/>
                  <a:pt x="548769" y="1790773"/>
                </a:cubicBezTo>
                <a:cubicBezTo>
                  <a:pt x="540439" y="1914054"/>
                  <a:pt x="482474" y="2045866"/>
                  <a:pt x="458121" y="2163701"/>
                </a:cubicBezTo>
                <a:lnTo>
                  <a:pt x="458121" y="2503066"/>
                </a:lnTo>
                <a:lnTo>
                  <a:pt x="528822" y="2620901"/>
                </a:lnTo>
                <a:cubicBezTo>
                  <a:pt x="542176" y="2583979"/>
                  <a:pt x="533523" y="2393735"/>
                  <a:pt x="567302" y="2265688"/>
                </a:cubicBezTo>
                <a:cubicBezTo>
                  <a:pt x="601081" y="2137641"/>
                  <a:pt x="725912" y="1979310"/>
                  <a:pt x="731498" y="1852617"/>
                </a:cubicBezTo>
                <a:cubicBezTo>
                  <a:pt x="737085" y="1725924"/>
                  <a:pt x="605535" y="1617083"/>
                  <a:pt x="600821" y="1505532"/>
                </a:cubicBezTo>
                <a:cubicBezTo>
                  <a:pt x="596108" y="1393982"/>
                  <a:pt x="691434" y="1178601"/>
                  <a:pt x="703217" y="1183314"/>
                </a:cubicBezTo>
                <a:cubicBezTo>
                  <a:pt x="715000" y="1188027"/>
                  <a:pt x="679399" y="1399303"/>
                  <a:pt x="703217" y="1517965"/>
                </a:cubicBezTo>
                <a:cubicBezTo>
                  <a:pt x="727035" y="1636627"/>
                  <a:pt x="852001" y="1765857"/>
                  <a:pt x="846123" y="1895286"/>
                </a:cubicBezTo>
                <a:cubicBezTo>
                  <a:pt x="840245" y="2024715"/>
                  <a:pt x="727339" y="2161454"/>
                  <a:pt x="667947" y="2294538"/>
                </a:cubicBezTo>
                <a:cubicBezTo>
                  <a:pt x="615598" y="2431144"/>
                  <a:pt x="716572" y="2620901"/>
                  <a:pt x="646657" y="2682175"/>
                </a:cubicBezTo>
                <a:lnTo>
                  <a:pt x="269584" y="26727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3"/>
          <p:cNvSpPr/>
          <p:nvPr/>
        </p:nvSpPr>
        <p:spPr>
          <a:xfrm>
            <a:off x="-8021" y="5711206"/>
            <a:ext cx="12200021" cy="113945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3"/>
          <p:cNvSpPr/>
          <p:nvPr/>
        </p:nvSpPr>
        <p:spPr>
          <a:xfrm flipH="1">
            <a:off x="8176730" y="4822035"/>
            <a:ext cx="2049712" cy="1899603"/>
          </a:xfrm>
          <a:custGeom>
            <a:rect b="b" l="l" r="r" t="t"/>
            <a:pathLst>
              <a:path extrusionOk="0" h="1899603" w="2049712">
                <a:moveTo>
                  <a:pt x="1137101" y="1406149"/>
                </a:moveTo>
                <a:cubicBezTo>
                  <a:pt x="1178019" y="1408486"/>
                  <a:pt x="1215429" y="1443557"/>
                  <a:pt x="1206076" y="1509024"/>
                </a:cubicBezTo>
                <a:cubicBezTo>
                  <a:pt x="1187371" y="1621254"/>
                  <a:pt x="1075142" y="1611906"/>
                  <a:pt x="1187371" y="1686726"/>
                </a:cubicBezTo>
                <a:cubicBezTo>
                  <a:pt x="1215424" y="1705431"/>
                  <a:pt x="1271539" y="1883123"/>
                  <a:pt x="1280896" y="1883123"/>
                </a:cubicBezTo>
                <a:cubicBezTo>
                  <a:pt x="1308949" y="1873776"/>
                  <a:pt x="1374421" y="1705431"/>
                  <a:pt x="1355716" y="1668021"/>
                </a:cubicBezTo>
                <a:cubicBezTo>
                  <a:pt x="1327654" y="1611906"/>
                  <a:pt x="1224781" y="1546434"/>
                  <a:pt x="1308949" y="1480971"/>
                </a:cubicBezTo>
                <a:cubicBezTo>
                  <a:pt x="1524061" y="1303269"/>
                  <a:pt x="1477293" y="1892481"/>
                  <a:pt x="1458588" y="1892481"/>
                </a:cubicBezTo>
                <a:cubicBezTo>
                  <a:pt x="1495998" y="1901828"/>
                  <a:pt x="1505356" y="1789598"/>
                  <a:pt x="1552113" y="1789598"/>
                </a:cubicBezTo>
                <a:cubicBezTo>
                  <a:pt x="1608228" y="1789598"/>
                  <a:pt x="1610568" y="1834024"/>
                  <a:pt x="1596540" y="1881956"/>
                </a:cubicBezTo>
                <a:lnTo>
                  <a:pt x="1589259" y="1899603"/>
                </a:lnTo>
                <a:lnTo>
                  <a:pt x="985988" y="1899603"/>
                </a:lnTo>
                <a:lnTo>
                  <a:pt x="974162" y="1862957"/>
                </a:lnTo>
                <a:cubicBezTo>
                  <a:pt x="966417" y="1849220"/>
                  <a:pt x="955897" y="1836361"/>
                  <a:pt x="944207" y="1827008"/>
                </a:cubicBezTo>
                <a:cubicBezTo>
                  <a:pt x="850682" y="1742841"/>
                  <a:pt x="766505" y="1686726"/>
                  <a:pt x="878735" y="1546434"/>
                </a:cubicBezTo>
                <a:cubicBezTo>
                  <a:pt x="925502" y="1490319"/>
                  <a:pt x="1047079" y="1537086"/>
                  <a:pt x="1047079" y="1499676"/>
                </a:cubicBezTo>
                <a:cubicBezTo>
                  <a:pt x="1051758" y="1434209"/>
                  <a:pt x="1096184" y="1403812"/>
                  <a:pt x="1137101" y="1406149"/>
                </a:cubicBezTo>
                <a:close/>
                <a:moveTo>
                  <a:pt x="2049712" y="1220521"/>
                </a:moveTo>
                <a:lnTo>
                  <a:pt x="2049712" y="1255997"/>
                </a:lnTo>
                <a:lnTo>
                  <a:pt x="2047800" y="1247155"/>
                </a:lnTo>
                <a:close/>
                <a:moveTo>
                  <a:pt x="164147" y="331198"/>
                </a:moveTo>
                <a:cubicBezTo>
                  <a:pt x="177299" y="331782"/>
                  <a:pt x="191328" y="342303"/>
                  <a:pt x="205356" y="368021"/>
                </a:cubicBezTo>
                <a:cubicBezTo>
                  <a:pt x="214713" y="386726"/>
                  <a:pt x="186651" y="695363"/>
                  <a:pt x="242766" y="667301"/>
                </a:cubicBezTo>
                <a:cubicBezTo>
                  <a:pt x="252123" y="667301"/>
                  <a:pt x="214713" y="386726"/>
                  <a:pt x="317586" y="536366"/>
                </a:cubicBezTo>
                <a:cubicBezTo>
                  <a:pt x="392406" y="639248"/>
                  <a:pt x="270828" y="798236"/>
                  <a:pt x="280176" y="910465"/>
                </a:cubicBezTo>
                <a:cubicBezTo>
                  <a:pt x="280176" y="938528"/>
                  <a:pt x="289533" y="938528"/>
                  <a:pt x="317586" y="929170"/>
                </a:cubicBezTo>
                <a:cubicBezTo>
                  <a:pt x="326943" y="901118"/>
                  <a:pt x="308238" y="816940"/>
                  <a:pt x="345648" y="798236"/>
                </a:cubicBezTo>
                <a:cubicBezTo>
                  <a:pt x="420468" y="770183"/>
                  <a:pt x="401763" y="910465"/>
                  <a:pt x="392406" y="938528"/>
                </a:cubicBezTo>
                <a:cubicBezTo>
                  <a:pt x="364353" y="1032052"/>
                  <a:pt x="252123" y="1219102"/>
                  <a:pt x="336291" y="1312627"/>
                </a:cubicBezTo>
                <a:cubicBezTo>
                  <a:pt x="336291" y="1312627"/>
                  <a:pt x="429816" y="1209745"/>
                  <a:pt x="439173" y="1209745"/>
                </a:cubicBezTo>
                <a:cubicBezTo>
                  <a:pt x="532698" y="1191040"/>
                  <a:pt x="467225" y="1275217"/>
                  <a:pt x="448521" y="1293922"/>
                </a:cubicBezTo>
                <a:cubicBezTo>
                  <a:pt x="420468" y="1359384"/>
                  <a:pt x="457878" y="1443562"/>
                  <a:pt x="448521" y="1518381"/>
                </a:cubicBezTo>
                <a:cubicBezTo>
                  <a:pt x="429816" y="1621254"/>
                  <a:pt x="298881" y="1696074"/>
                  <a:pt x="345648" y="1798956"/>
                </a:cubicBezTo>
                <a:cubicBezTo>
                  <a:pt x="352662" y="1812984"/>
                  <a:pt x="361429" y="1834612"/>
                  <a:pt x="371949" y="1858139"/>
                </a:cubicBezTo>
                <a:lnTo>
                  <a:pt x="393583" y="1899603"/>
                </a:lnTo>
                <a:lnTo>
                  <a:pt x="196413" y="1899603"/>
                </a:lnTo>
                <a:lnTo>
                  <a:pt x="160086" y="1872561"/>
                </a:lnTo>
                <a:lnTo>
                  <a:pt x="172773" y="1862194"/>
                </a:lnTo>
                <a:cubicBezTo>
                  <a:pt x="198343" y="1817949"/>
                  <a:pt x="173796" y="1664513"/>
                  <a:pt x="149241" y="1639959"/>
                </a:cubicBezTo>
                <a:cubicBezTo>
                  <a:pt x="121189" y="1611906"/>
                  <a:pt x="-75218" y="1424857"/>
                  <a:pt x="65074" y="1387447"/>
                </a:cubicBezTo>
                <a:cubicBezTo>
                  <a:pt x="167946" y="1359384"/>
                  <a:pt x="121189" y="1630611"/>
                  <a:pt x="270828" y="1583844"/>
                </a:cubicBezTo>
                <a:cubicBezTo>
                  <a:pt x="401763" y="1480971"/>
                  <a:pt x="298881" y="1434204"/>
                  <a:pt x="224061" y="1340679"/>
                </a:cubicBezTo>
                <a:cubicBezTo>
                  <a:pt x="186651" y="1293922"/>
                  <a:pt x="186651" y="1228450"/>
                  <a:pt x="205356" y="1172335"/>
                </a:cubicBezTo>
                <a:cubicBezTo>
                  <a:pt x="224061" y="1106872"/>
                  <a:pt x="139894" y="1078810"/>
                  <a:pt x="111831" y="1041400"/>
                </a:cubicBezTo>
                <a:cubicBezTo>
                  <a:pt x="74421" y="994643"/>
                  <a:pt x="-65861" y="760826"/>
                  <a:pt x="37011" y="714068"/>
                </a:cubicBezTo>
                <a:cubicBezTo>
                  <a:pt x="149241" y="667301"/>
                  <a:pt x="121189" y="1013347"/>
                  <a:pt x="186651" y="1013347"/>
                </a:cubicBezTo>
                <a:cubicBezTo>
                  <a:pt x="177303" y="1013347"/>
                  <a:pt x="167946" y="751478"/>
                  <a:pt x="158599" y="723416"/>
                </a:cubicBezTo>
                <a:cubicBezTo>
                  <a:pt x="121189" y="629891"/>
                  <a:pt x="93126" y="545723"/>
                  <a:pt x="93126" y="452199"/>
                </a:cubicBezTo>
                <a:cubicBezTo>
                  <a:pt x="93126" y="417123"/>
                  <a:pt x="124691" y="329446"/>
                  <a:pt x="164147" y="331198"/>
                </a:cubicBezTo>
                <a:close/>
                <a:moveTo>
                  <a:pt x="569832" y="15769"/>
                </a:moveTo>
                <a:cubicBezTo>
                  <a:pt x="577852" y="14819"/>
                  <a:pt x="589981" y="19642"/>
                  <a:pt x="607518" y="31332"/>
                </a:cubicBezTo>
                <a:cubicBezTo>
                  <a:pt x="710390" y="96804"/>
                  <a:pt x="654275" y="255792"/>
                  <a:pt x="654275" y="349316"/>
                </a:cubicBezTo>
                <a:cubicBezTo>
                  <a:pt x="644927" y="414789"/>
                  <a:pt x="672980" y="536366"/>
                  <a:pt x="607518" y="592481"/>
                </a:cubicBezTo>
                <a:cubicBezTo>
                  <a:pt x="598160" y="648596"/>
                  <a:pt x="701042" y="835645"/>
                  <a:pt x="729095" y="882413"/>
                </a:cubicBezTo>
                <a:cubicBezTo>
                  <a:pt x="813272" y="760826"/>
                  <a:pt x="822620" y="779531"/>
                  <a:pt x="738452" y="639248"/>
                </a:cubicBezTo>
                <a:cubicBezTo>
                  <a:pt x="710390" y="592481"/>
                  <a:pt x="691685" y="321264"/>
                  <a:pt x="813272" y="414789"/>
                </a:cubicBezTo>
                <a:cubicBezTo>
                  <a:pt x="888092" y="470904"/>
                  <a:pt x="831977" y="583133"/>
                  <a:pt x="916144" y="648596"/>
                </a:cubicBezTo>
                <a:cubicBezTo>
                  <a:pt x="1000322" y="714068"/>
                  <a:pt x="1056437" y="863708"/>
                  <a:pt x="916144" y="901118"/>
                </a:cubicBezTo>
                <a:cubicBezTo>
                  <a:pt x="813272" y="929170"/>
                  <a:pt x="775862" y="1069462"/>
                  <a:pt x="766505" y="1162987"/>
                </a:cubicBezTo>
                <a:cubicBezTo>
                  <a:pt x="757157" y="1284564"/>
                  <a:pt x="850682" y="1350037"/>
                  <a:pt x="888092" y="1209745"/>
                </a:cubicBezTo>
                <a:cubicBezTo>
                  <a:pt x="925502" y="1097515"/>
                  <a:pt x="1000322" y="1191040"/>
                  <a:pt x="1009669" y="1275217"/>
                </a:cubicBezTo>
                <a:cubicBezTo>
                  <a:pt x="1019027" y="1396794"/>
                  <a:pt x="813272" y="1424857"/>
                  <a:pt x="747800" y="1499676"/>
                </a:cubicBezTo>
                <a:cubicBezTo>
                  <a:pt x="663632" y="1611906"/>
                  <a:pt x="747800" y="1639959"/>
                  <a:pt x="766505" y="1742841"/>
                </a:cubicBezTo>
                <a:cubicBezTo>
                  <a:pt x="775862" y="1770893"/>
                  <a:pt x="729095" y="1883123"/>
                  <a:pt x="757157" y="1892481"/>
                </a:cubicBezTo>
                <a:lnTo>
                  <a:pt x="782801" y="1899603"/>
                </a:lnTo>
                <a:lnTo>
                  <a:pt x="580197" y="1899603"/>
                </a:lnTo>
                <a:lnTo>
                  <a:pt x="604006" y="1869099"/>
                </a:lnTo>
                <a:cubicBezTo>
                  <a:pt x="626218" y="1831689"/>
                  <a:pt x="635570" y="1789603"/>
                  <a:pt x="616865" y="1742841"/>
                </a:cubicBezTo>
                <a:cubicBezTo>
                  <a:pt x="560750" y="1621254"/>
                  <a:pt x="551403" y="1555791"/>
                  <a:pt x="654275" y="1462267"/>
                </a:cubicBezTo>
                <a:cubicBezTo>
                  <a:pt x="766505" y="1350037"/>
                  <a:pt x="635570" y="1265860"/>
                  <a:pt x="551403" y="1200397"/>
                </a:cubicBezTo>
                <a:cubicBezTo>
                  <a:pt x="495288" y="1144282"/>
                  <a:pt x="429816" y="1060105"/>
                  <a:pt x="439173" y="975938"/>
                </a:cubicBezTo>
                <a:cubicBezTo>
                  <a:pt x="457878" y="788888"/>
                  <a:pt x="579455" y="1032052"/>
                  <a:pt x="598160" y="1060105"/>
                </a:cubicBezTo>
                <a:cubicBezTo>
                  <a:pt x="635570" y="1069462"/>
                  <a:pt x="663632" y="1069462"/>
                  <a:pt x="672980" y="1060105"/>
                </a:cubicBezTo>
                <a:cubicBezTo>
                  <a:pt x="672980" y="1022695"/>
                  <a:pt x="635570" y="994643"/>
                  <a:pt x="616865" y="966580"/>
                </a:cubicBezTo>
                <a:cubicBezTo>
                  <a:pt x="598160" y="901118"/>
                  <a:pt x="579455" y="845003"/>
                  <a:pt x="570108" y="779531"/>
                </a:cubicBezTo>
                <a:cubicBezTo>
                  <a:pt x="532698" y="536366"/>
                  <a:pt x="429816" y="620543"/>
                  <a:pt x="392406" y="527019"/>
                </a:cubicBezTo>
                <a:cubicBezTo>
                  <a:pt x="364353" y="452199"/>
                  <a:pt x="326943" y="311907"/>
                  <a:pt x="420468" y="265149"/>
                </a:cubicBezTo>
                <a:cubicBezTo>
                  <a:pt x="542045" y="209034"/>
                  <a:pt x="429816" y="396084"/>
                  <a:pt x="439173" y="433494"/>
                </a:cubicBezTo>
                <a:cubicBezTo>
                  <a:pt x="439173" y="480251"/>
                  <a:pt x="513993" y="527019"/>
                  <a:pt x="560750" y="508314"/>
                </a:cubicBezTo>
                <a:cubicBezTo>
                  <a:pt x="658952" y="311912"/>
                  <a:pt x="513696" y="22419"/>
                  <a:pt x="569832" y="15769"/>
                </a:cubicBezTo>
                <a:close/>
                <a:moveTo>
                  <a:pt x="1617162" y="517"/>
                </a:moveTo>
                <a:cubicBezTo>
                  <a:pt x="1672531" y="-8562"/>
                  <a:pt x="1664348" y="104984"/>
                  <a:pt x="1598880" y="96804"/>
                </a:cubicBezTo>
                <a:cubicBezTo>
                  <a:pt x="1570818" y="143562"/>
                  <a:pt x="1561471" y="209034"/>
                  <a:pt x="1561471" y="265149"/>
                </a:cubicBezTo>
                <a:cubicBezTo>
                  <a:pt x="1608228" y="433494"/>
                  <a:pt x="1711110" y="330612"/>
                  <a:pt x="1785930" y="246444"/>
                </a:cubicBezTo>
                <a:cubicBezTo>
                  <a:pt x="1795278" y="237087"/>
                  <a:pt x="1860750" y="171624"/>
                  <a:pt x="1870097" y="237087"/>
                </a:cubicBezTo>
                <a:cubicBezTo>
                  <a:pt x="1879455" y="321264"/>
                  <a:pt x="1804635" y="368021"/>
                  <a:pt x="1748520" y="424136"/>
                </a:cubicBezTo>
                <a:cubicBezTo>
                  <a:pt x="1673700" y="498956"/>
                  <a:pt x="1608228" y="573776"/>
                  <a:pt x="1524061" y="639248"/>
                </a:cubicBezTo>
                <a:cubicBezTo>
                  <a:pt x="1355716" y="770183"/>
                  <a:pt x="1449241" y="873055"/>
                  <a:pt x="1514703" y="1041400"/>
                </a:cubicBezTo>
                <a:cubicBezTo>
                  <a:pt x="1533408" y="1060105"/>
                  <a:pt x="1552113" y="1060105"/>
                  <a:pt x="1570818" y="1050757"/>
                </a:cubicBezTo>
                <a:cubicBezTo>
                  <a:pt x="1580175" y="1032052"/>
                  <a:pt x="1654995" y="676658"/>
                  <a:pt x="1739163" y="807593"/>
                </a:cubicBezTo>
                <a:cubicBezTo>
                  <a:pt x="1776573" y="854350"/>
                  <a:pt x="1673700" y="929170"/>
                  <a:pt x="1664343" y="966580"/>
                </a:cubicBezTo>
                <a:cubicBezTo>
                  <a:pt x="1626933" y="1050757"/>
                  <a:pt x="1636290" y="1116220"/>
                  <a:pt x="1589523" y="1200397"/>
                </a:cubicBezTo>
                <a:cubicBezTo>
                  <a:pt x="1580175" y="1265860"/>
                  <a:pt x="1598880" y="1293922"/>
                  <a:pt x="1645638" y="1284564"/>
                </a:cubicBezTo>
                <a:cubicBezTo>
                  <a:pt x="1673700" y="1219102"/>
                  <a:pt x="1683048" y="1003990"/>
                  <a:pt x="1813983" y="1069462"/>
                </a:cubicBezTo>
                <a:cubicBezTo>
                  <a:pt x="1954275" y="1144282"/>
                  <a:pt x="1785930" y="1237807"/>
                  <a:pt x="1757868" y="1312627"/>
                </a:cubicBezTo>
                <a:cubicBezTo>
                  <a:pt x="1729815" y="1378089"/>
                  <a:pt x="1729815" y="1555791"/>
                  <a:pt x="1739163" y="1621254"/>
                </a:cubicBezTo>
                <a:cubicBezTo>
                  <a:pt x="1748516" y="1672695"/>
                  <a:pt x="1764884" y="1724134"/>
                  <a:pt x="1791772" y="1766220"/>
                </a:cubicBezTo>
                <a:lnTo>
                  <a:pt x="1837610" y="1817977"/>
                </a:lnTo>
                <a:lnTo>
                  <a:pt x="1837610" y="1899603"/>
                </a:lnTo>
                <a:lnTo>
                  <a:pt x="1759754" y="1899603"/>
                </a:lnTo>
                <a:lnTo>
                  <a:pt x="1709941" y="1863252"/>
                </a:lnTo>
                <a:cubicBezTo>
                  <a:pt x="1657332" y="1822335"/>
                  <a:pt x="1612907" y="1775572"/>
                  <a:pt x="1608228" y="1705431"/>
                </a:cubicBezTo>
                <a:cubicBezTo>
                  <a:pt x="1608228" y="1583844"/>
                  <a:pt x="1570818" y="1387447"/>
                  <a:pt x="1449241" y="1312627"/>
                </a:cubicBezTo>
                <a:cubicBezTo>
                  <a:pt x="1299601" y="1331332"/>
                  <a:pt x="1178014" y="1293922"/>
                  <a:pt x="1093847" y="1172335"/>
                </a:cubicBezTo>
                <a:cubicBezTo>
                  <a:pt x="1037732" y="1106872"/>
                  <a:pt x="1112551" y="1060105"/>
                  <a:pt x="1178014" y="1088167"/>
                </a:cubicBezTo>
                <a:cubicBezTo>
                  <a:pt x="1252834" y="1116220"/>
                  <a:pt x="1290244" y="1200397"/>
                  <a:pt x="1365064" y="1228450"/>
                </a:cubicBezTo>
                <a:cubicBezTo>
                  <a:pt x="1337011" y="1162987"/>
                  <a:pt x="1327654" y="1069462"/>
                  <a:pt x="1262191" y="1022695"/>
                </a:cubicBezTo>
                <a:cubicBezTo>
                  <a:pt x="1206076" y="985285"/>
                  <a:pt x="1131256" y="966580"/>
                  <a:pt x="1093847" y="901118"/>
                </a:cubicBezTo>
                <a:cubicBezTo>
                  <a:pt x="1056437" y="826298"/>
                  <a:pt x="1103194" y="760826"/>
                  <a:pt x="1103194" y="686006"/>
                </a:cubicBezTo>
                <a:cubicBezTo>
                  <a:pt x="1093847" y="620543"/>
                  <a:pt x="1037732" y="564428"/>
                  <a:pt x="1028374" y="498956"/>
                </a:cubicBezTo>
                <a:cubicBezTo>
                  <a:pt x="1019027" y="433494"/>
                  <a:pt x="1131256" y="489609"/>
                  <a:pt x="1149961" y="508314"/>
                </a:cubicBezTo>
                <a:cubicBezTo>
                  <a:pt x="1206076" y="564428"/>
                  <a:pt x="1206076" y="648596"/>
                  <a:pt x="1206076" y="723416"/>
                </a:cubicBezTo>
                <a:cubicBezTo>
                  <a:pt x="1206076" y="779531"/>
                  <a:pt x="1196719" y="854350"/>
                  <a:pt x="1243486" y="901118"/>
                </a:cubicBezTo>
                <a:cubicBezTo>
                  <a:pt x="1299601" y="975938"/>
                  <a:pt x="1346359" y="1032052"/>
                  <a:pt x="1402473" y="1106872"/>
                </a:cubicBezTo>
                <a:cubicBezTo>
                  <a:pt x="1421178" y="994643"/>
                  <a:pt x="1318306" y="891760"/>
                  <a:pt x="1318306" y="770183"/>
                </a:cubicBezTo>
                <a:cubicBezTo>
                  <a:pt x="1318306" y="686006"/>
                  <a:pt x="1290244" y="639248"/>
                  <a:pt x="1262191" y="564428"/>
                </a:cubicBezTo>
                <a:cubicBezTo>
                  <a:pt x="1234129" y="498956"/>
                  <a:pt x="1262191" y="396084"/>
                  <a:pt x="1252834" y="330612"/>
                </a:cubicBezTo>
                <a:cubicBezTo>
                  <a:pt x="1215424" y="227739"/>
                  <a:pt x="1084489" y="190329"/>
                  <a:pt x="1112551" y="59395"/>
                </a:cubicBezTo>
                <a:cubicBezTo>
                  <a:pt x="1149961" y="-108950"/>
                  <a:pt x="1234129" y="143562"/>
                  <a:pt x="1243486" y="152919"/>
                </a:cubicBezTo>
                <a:cubicBezTo>
                  <a:pt x="1262191" y="171624"/>
                  <a:pt x="1299601" y="31332"/>
                  <a:pt x="1355716" y="50037"/>
                </a:cubicBezTo>
                <a:cubicBezTo>
                  <a:pt x="1402473" y="68742"/>
                  <a:pt x="1346359" y="209034"/>
                  <a:pt x="1337011" y="237087"/>
                </a:cubicBezTo>
                <a:cubicBezTo>
                  <a:pt x="1299601" y="339969"/>
                  <a:pt x="1308949" y="573776"/>
                  <a:pt x="1458588" y="592481"/>
                </a:cubicBezTo>
                <a:cubicBezTo>
                  <a:pt x="1608228" y="480251"/>
                  <a:pt x="1467946" y="339969"/>
                  <a:pt x="1495998" y="190329"/>
                </a:cubicBezTo>
                <a:cubicBezTo>
                  <a:pt x="1505356" y="124857"/>
                  <a:pt x="1533408" y="50037"/>
                  <a:pt x="1589523" y="12627"/>
                </a:cubicBezTo>
                <a:cubicBezTo>
                  <a:pt x="1600045" y="5613"/>
                  <a:pt x="1609252" y="1813"/>
                  <a:pt x="1617162" y="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3"/>
          <p:cNvSpPr/>
          <p:nvPr/>
        </p:nvSpPr>
        <p:spPr>
          <a:xfrm flipH="1" rot="2549757">
            <a:off x="10376946" y="5896936"/>
            <a:ext cx="646253" cy="646171"/>
          </a:xfrm>
          <a:custGeom>
            <a:rect b="b" l="l" r="r" t="t"/>
            <a:pathLst>
              <a:path extrusionOk="0" h="1148351" w="1064801">
                <a:moveTo>
                  <a:pt x="4270" y="445876"/>
                </a:moveTo>
                <a:cubicBezTo>
                  <a:pt x="44730" y="328779"/>
                  <a:pt x="258444" y="464557"/>
                  <a:pt x="347358" y="390333"/>
                </a:cubicBezTo>
                <a:cubicBezTo>
                  <a:pt x="436272" y="316109"/>
                  <a:pt x="408455" y="-15039"/>
                  <a:pt x="537757" y="531"/>
                </a:cubicBezTo>
                <a:cubicBezTo>
                  <a:pt x="667059" y="16101"/>
                  <a:pt x="576629" y="315828"/>
                  <a:pt x="664467" y="390333"/>
                </a:cubicBezTo>
                <a:cubicBezTo>
                  <a:pt x="752305" y="464838"/>
                  <a:pt x="1062602" y="325730"/>
                  <a:pt x="1064788" y="447564"/>
                </a:cubicBezTo>
                <a:cubicBezTo>
                  <a:pt x="1066974" y="569398"/>
                  <a:pt x="795141" y="591914"/>
                  <a:pt x="762459" y="707441"/>
                </a:cubicBezTo>
                <a:cubicBezTo>
                  <a:pt x="729777" y="822968"/>
                  <a:pt x="965040" y="1083233"/>
                  <a:pt x="868696" y="1140726"/>
                </a:cubicBezTo>
                <a:cubicBezTo>
                  <a:pt x="772352" y="1198219"/>
                  <a:pt x="624223" y="912029"/>
                  <a:pt x="505913" y="903425"/>
                </a:cubicBezTo>
                <a:cubicBezTo>
                  <a:pt x="387603" y="894821"/>
                  <a:pt x="269630" y="1148700"/>
                  <a:pt x="158838" y="1089103"/>
                </a:cubicBezTo>
                <a:cubicBezTo>
                  <a:pt x="48046" y="1029506"/>
                  <a:pt x="275127" y="814646"/>
                  <a:pt x="249366" y="707441"/>
                </a:cubicBezTo>
                <a:cubicBezTo>
                  <a:pt x="223605" y="600237"/>
                  <a:pt x="-36190" y="562973"/>
                  <a:pt x="4270" y="445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3"/>
          <p:cNvSpPr/>
          <p:nvPr/>
        </p:nvSpPr>
        <p:spPr>
          <a:xfrm flipH="1" rot="4715850">
            <a:off x="1962411" y="5986993"/>
            <a:ext cx="646313" cy="644670"/>
          </a:xfrm>
          <a:custGeom>
            <a:rect b="b" l="l" r="r" t="t"/>
            <a:pathLst>
              <a:path extrusionOk="0" h="1148351" w="1064801">
                <a:moveTo>
                  <a:pt x="4270" y="445876"/>
                </a:moveTo>
                <a:cubicBezTo>
                  <a:pt x="44730" y="328779"/>
                  <a:pt x="258444" y="464557"/>
                  <a:pt x="347358" y="390333"/>
                </a:cubicBezTo>
                <a:cubicBezTo>
                  <a:pt x="436272" y="316109"/>
                  <a:pt x="408455" y="-15039"/>
                  <a:pt x="537757" y="531"/>
                </a:cubicBezTo>
                <a:cubicBezTo>
                  <a:pt x="667059" y="16101"/>
                  <a:pt x="576629" y="315828"/>
                  <a:pt x="664467" y="390333"/>
                </a:cubicBezTo>
                <a:cubicBezTo>
                  <a:pt x="752305" y="464838"/>
                  <a:pt x="1062602" y="325730"/>
                  <a:pt x="1064788" y="447564"/>
                </a:cubicBezTo>
                <a:cubicBezTo>
                  <a:pt x="1066974" y="569398"/>
                  <a:pt x="795141" y="591914"/>
                  <a:pt x="762459" y="707441"/>
                </a:cubicBezTo>
                <a:cubicBezTo>
                  <a:pt x="729777" y="822968"/>
                  <a:pt x="965040" y="1083233"/>
                  <a:pt x="868696" y="1140726"/>
                </a:cubicBezTo>
                <a:cubicBezTo>
                  <a:pt x="772352" y="1198219"/>
                  <a:pt x="624223" y="912029"/>
                  <a:pt x="505913" y="903425"/>
                </a:cubicBezTo>
                <a:cubicBezTo>
                  <a:pt x="387603" y="894821"/>
                  <a:pt x="269630" y="1148700"/>
                  <a:pt x="158838" y="1089103"/>
                </a:cubicBezTo>
                <a:cubicBezTo>
                  <a:pt x="48046" y="1029506"/>
                  <a:pt x="275127" y="814646"/>
                  <a:pt x="249366" y="707441"/>
                </a:cubicBezTo>
                <a:cubicBezTo>
                  <a:pt x="223605" y="600237"/>
                  <a:pt x="-36190" y="562973"/>
                  <a:pt x="4270" y="445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3"/>
          <p:cNvSpPr/>
          <p:nvPr/>
        </p:nvSpPr>
        <p:spPr>
          <a:xfrm flipH="1">
            <a:off x="1289133" y="4361368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3"/>
          <p:cNvSpPr/>
          <p:nvPr/>
        </p:nvSpPr>
        <p:spPr>
          <a:xfrm flipH="1">
            <a:off x="1223544" y="3925206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3"/>
          <p:cNvSpPr/>
          <p:nvPr/>
        </p:nvSpPr>
        <p:spPr>
          <a:xfrm flipH="1">
            <a:off x="415608" y="3789405"/>
            <a:ext cx="616741" cy="501864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3"/>
          <p:cNvSpPr/>
          <p:nvPr/>
        </p:nvSpPr>
        <p:spPr>
          <a:xfrm flipH="1">
            <a:off x="882263" y="3427481"/>
            <a:ext cx="341103" cy="277567"/>
          </a:xfrm>
          <a:custGeom>
            <a:rect b="b" l="l" r="r" t="t"/>
            <a:pathLst>
              <a:path extrusionOk="0" h="1121483" w="1378192">
                <a:moveTo>
                  <a:pt x="0" y="672873"/>
                </a:moveTo>
                <a:lnTo>
                  <a:pt x="56561" y="630453"/>
                </a:lnTo>
                <a:cubicBezTo>
                  <a:pt x="201105" y="522045"/>
                  <a:pt x="298515" y="342936"/>
                  <a:pt x="490193" y="305229"/>
                </a:cubicBezTo>
                <a:cubicBezTo>
                  <a:pt x="541255" y="70345"/>
                  <a:pt x="723507" y="51490"/>
                  <a:pt x="843699" y="12997"/>
                </a:cubicBezTo>
                <a:cubicBezTo>
                  <a:pt x="963891" y="-25496"/>
                  <a:pt x="1175994" y="29495"/>
                  <a:pt x="1211344" y="74272"/>
                </a:cubicBezTo>
                <a:cubicBezTo>
                  <a:pt x="1159497" y="143402"/>
                  <a:pt x="1074656" y="212531"/>
                  <a:pt x="1079369" y="281661"/>
                </a:cubicBezTo>
                <a:cubicBezTo>
                  <a:pt x="1084082" y="350791"/>
                  <a:pt x="1095866" y="486694"/>
                  <a:pt x="1135930" y="503191"/>
                </a:cubicBezTo>
                <a:cubicBezTo>
                  <a:pt x="1175994" y="519688"/>
                  <a:pt x="1281259" y="336651"/>
                  <a:pt x="1319752" y="380643"/>
                </a:cubicBezTo>
                <a:cubicBezTo>
                  <a:pt x="1358245" y="424635"/>
                  <a:pt x="1398309" y="703510"/>
                  <a:pt x="1366887" y="767141"/>
                </a:cubicBezTo>
                <a:cubicBezTo>
                  <a:pt x="1335465" y="830772"/>
                  <a:pt x="1159497" y="716080"/>
                  <a:pt x="1131217" y="762428"/>
                </a:cubicBezTo>
                <a:cubicBezTo>
                  <a:pt x="1102937" y="808776"/>
                  <a:pt x="1249837" y="985529"/>
                  <a:pt x="1197204" y="1045232"/>
                </a:cubicBezTo>
                <a:cubicBezTo>
                  <a:pt x="1144571" y="1104935"/>
                  <a:pt x="953679" y="1126146"/>
                  <a:pt x="815419" y="1120647"/>
                </a:cubicBezTo>
                <a:cubicBezTo>
                  <a:pt x="685015" y="1112791"/>
                  <a:pt x="554612" y="1036590"/>
                  <a:pt x="414780" y="1007524"/>
                </a:cubicBezTo>
                <a:cubicBezTo>
                  <a:pt x="274948" y="978458"/>
                  <a:pt x="158685" y="802492"/>
                  <a:pt x="89555" y="748288"/>
                </a:cubicBezTo>
                <a:lnTo>
                  <a:pt x="0" y="6728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3"/>
          <p:cNvSpPr txBox="1"/>
          <p:nvPr/>
        </p:nvSpPr>
        <p:spPr>
          <a:xfrm flipH="1" rot="5400000">
            <a:off x="-694550" y="617850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ar-OM" sz="1300" u="none" cap="none" strike="noStrike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300" u="none" cap="none" strike="noStrike">
              <a:solidFill>
                <a:schemeClr val="accent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25" name="Google Shape;125;p23"/>
          <p:cNvSpPr/>
          <p:nvPr/>
        </p:nvSpPr>
        <p:spPr>
          <a:xfrm flipH="1">
            <a:off x="-349425" y="4533046"/>
            <a:ext cx="2153379" cy="1761738"/>
          </a:xfrm>
          <a:custGeom>
            <a:rect b="b" l="l" r="r" t="t"/>
            <a:pathLst>
              <a:path extrusionOk="0" h="634289" w="775294">
                <a:moveTo>
                  <a:pt x="772173" y="375992"/>
                </a:moveTo>
                <a:cubicBezTo>
                  <a:pt x="770268" y="373134"/>
                  <a:pt x="765505" y="370277"/>
                  <a:pt x="761695" y="368372"/>
                </a:cubicBezTo>
                <a:cubicBezTo>
                  <a:pt x="757885" y="367419"/>
                  <a:pt x="754075" y="366467"/>
                  <a:pt x="749313" y="367419"/>
                </a:cubicBezTo>
                <a:cubicBezTo>
                  <a:pt x="745503" y="367419"/>
                  <a:pt x="741693" y="368372"/>
                  <a:pt x="737883" y="366467"/>
                </a:cubicBezTo>
                <a:cubicBezTo>
                  <a:pt x="730263" y="362657"/>
                  <a:pt x="739788" y="351227"/>
                  <a:pt x="743598" y="344559"/>
                </a:cubicBezTo>
                <a:cubicBezTo>
                  <a:pt x="743598" y="343607"/>
                  <a:pt x="744550" y="342654"/>
                  <a:pt x="744550" y="341702"/>
                </a:cubicBezTo>
                <a:cubicBezTo>
                  <a:pt x="749313" y="328367"/>
                  <a:pt x="732168" y="327414"/>
                  <a:pt x="724548" y="334082"/>
                </a:cubicBezTo>
                <a:cubicBezTo>
                  <a:pt x="717880" y="339797"/>
                  <a:pt x="718833" y="351227"/>
                  <a:pt x="717880" y="357894"/>
                </a:cubicBezTo>
                <a:cubicBezTo>
                  <a:pt x="715975" y="365514"/>
                  <a:pt x="715023" y="373134"/>
                  <a:pt x="712165" y="380754"/>
                </a:cubicBezTo>
                <a:cubicBezTo>
                  <a:pt x="701688" y="395042"/>
                  <a:pt x="688353" y="398852"/>
                  <a:pt x="672160" y="401709"/>
                </a:cubicBezTo>
                <a:cubicBezTo>
                  <a:pt x="665493" y="403614"/>
                  <a:pt x="659778" y="405519"/>
                  <a:pt x="653110" y="407424"/>
                </a:cubicBezTo>
                <a:cubicBezTo>
                  <a:pt x="651205" y="408377"/>
                  <a:pt x="649300" y="409329"/>
                  <a:pt x="647395" y="409329"/>
                </a:cubicBezTo>
                <a:lnTo>
                  <a:pt x="647395" y="409329"/>
                </a:lnTo>
                <a:cubicBezTo>
                  <a:pt x="647395" y="409329"/>
                  <a:pt x="647395" y="409329"/>
                  <a:pt x="647395" y="409329"/>
                </a:cubicBezTo>
                <a:cubicBezTo>
                  <a:pt x="646443" y="409329"/>
                  <a:pt x="645490" y="409329"/>
                  <a:pt x="644538" y="409329"/>
                </a:cubicBezTo>
                <a:cubicBezTo>
                  <a:pt x="637870" y="408377"/>
                  <a:pt x="642633" y="398852"/>
                  <a:pt x="644538" y="396947"/>
                </a:cubicBezTo>
                <a:cubicBezTo>
                  <a:pt x="647395" y="393137"/>
                  <a:pt x="651205" y="388374"/>
                  <a:pt x="655015" y="385517"/>
                </a:cubicBezTo>
                <a:cubicBezTo>
                  <a:pt x="660730" y="380754"/>
                  <a:pt x="673113" y="382659"/>
                  <a:pt x="679780" y="381707"/>
                </a:cubicBezTo>
                <a:cubicBezTo>
                  <a:pt x="683590" y="381707"/>
                  <a:pt x="686448" y="378849"/>
                  <a:pt x="689305" y="375992"/>
                </a:cubicBezTo>
                <a:cubicBezTo>
                  <a:pt x="692163" y="373134"/>
                  <a:pt x="695020" y="363609"/>
                  <a:pt x="689305" y="360752"/>
                </a:cubicBezTo>
                <a:cubicBezTo>
                  <a:pt x="685495" y="358847"/>
                  <a:pt x="683590" y="359799"/>
                  <a:pt x="679780" y="360752"/>
                </a:cubicBezTo>
                <a:cubicBezTo>
                  <a:pt x="675970" y="361704"/>
                  <a:pt x="673113" y="364562"/>
                  <a:pt x="670255" y="365514"/>
                </a:cubicBezTo>
                <a:cubicBezTo>
                  <a:pt x="673113" y="364562"/>
                  <a:pt x="661683" y="371229"/>
                  <a:pt x="663588" y="365514"/>
                </a:cubicBezTo>
                <a:cubicBezTo>
                  <a:pt x="670255" y="350274"/>
                  <a:pt x="683590" y="335034"/>
                  <a:pt x="698830" y="328367"/>
                </a:cubicBezTo>
                <a:cubicBezTo>
                  <a:pt x="707403" y="325509"/>
                  <a:pt x="713118" y="321699"/>
                  <a:pt x="716928" y="314079"/>
                </a:cubicBezTo>
                <a:cubicBezTo>
                  <a:pt x="720738" y="304554"/>
                  <a:pt x="715975" y="295029"/>
                  <a:pt x="706450" y="291219"/>
                </a:cubicBezTo>
                <a:cubicBezTo>
                  <a:pt x="699783" y="288362"/>
                  <a:pt x="693115" y="295982"/>
                  <a:pt x="690258" y="299792"/>
                </a:cubicBezTo>
                <a:cubicBezTo>
                  <a:pt x="689305" y="301697"/>
                  <a:pt x="688353" y="301697"/>
                  <a:pt x="688353" y="302649"/>
                </a:cubicBezTo>
                <a:cubicBezTo>
                  <a:pt x="686448" y="307412"/>
                  <a:pt x="685495" y="313127"/>
                  <a:pt x="681685" y="316937"/>
                </a:cubicBezTo>
                <a:cubicBezTo>
                  <a:pt x="679780" y="318842"/>
                  <a:pt x="676923" y="319794"/>
                  <a:pt x="674065" y="318842"/>
                </a:cubicBezTo>
                <a:cubicBezTo>
                  <a:pt x="671208" y="317889"/>
                  <a:pt x="670255" y="315032"/>
                  <a:pt x="670255" y="312174"/>
                </a:cubicBezTo>
                <a:cubicBezTo>
                  <a:pt x="669303" y="306459"/>
                  <a:pt x="671208" y="300744"/>
                  <a:pt x="669303" y="295982"/>
                </a:cubicBezTo>
                <a:cubicBezTo>
                  <a:pt x="666445" y="290267"/>
                  <a:pt x="662635" y="289314"/>
                  <a:pt x="657873" y="294077"/>
                </a:cubicBezTo>
                <a:cubicBezTo>
                  <a:pt x="651205" y="299792"/>
                  <a:pt x="653110" y="307412"/>
                  <a:pt x="654063" y="314079"/>
                </a:cubicBezTo>
                <a:cubicBezTo>
                  <a:pt x="655968" y="321699"/>
                  <a:pt x="659778" y="330272"/>
                  <a:pt x="655015" y="337892"/>
                </a:cubicBezTo>
                <a:cubicBezTo>
                  <a:pt x="652158" y="343607"/>
                  <a:pt x="649300" y="348369"/>
                  <a:pt x="646443" y="354084"/>
                </a:cubicBezTo>
                <a:cubicBezTo>
                  <a:pt x="644538" y="356942"/>
                  <a:pt x="638823" y="369324"/>
                  <a:pt x="632155" y="359799"/>
                </a:cubicBezTo>
                <a:cubicBezTo>
                  <a:pt x="630250" y="356942"/>
                  <a:pt x="629298" y="354084"/>
                  <a:pt x="627393" y="351227"/>
                </a:cubicBezTo>
                <a:cubicBezTo>
                  <a:pt x="626440" y="348369"/>
                  <a:pt x="623583" y="343607"/>
                  <a:pt x="619773" y="343607"/>
                </a:cubicBezTo>
                <a:cubicBezTo>
                  <a:pt x="613105" y="342654"/>
                  <a:pt x="611200" y="345512"/>
                  <a:pt x="610248" y="351227"/>
                </a:cubicBezTo>
                <a:cubicBezTo>
                  <a:pt x="609295" y="355037"/>
                  <a:pt x="611200" y="358847"/>
                  <a:pt x="613105" y="361704"/>
                </a:cubicBezTo>
                <a:cubicBezTo>
                  <a:pt x="617868" y="370277"/>
                  <a:pt x="622630" y="375992"/>
                  <a:pt x="618820" y="385517"/>
                </a:cubicBezTo>
                <a:cubicBezTo>
                  <a:pt x="618820" y="385517"/>
                  <a:pt x="618820" y="385517"/>
                  <a:pt x="618820" y="385517"/>
                </a:cubicBezTo>
                <a:cubicBezTo>
                  <a:pt x="612153" y="395994"/>
                  <a:pt x="605485" y="417902"/>
                  <a:pt x="591198" y="421712"/>
                </a:cubicBezTo>
                <a:cubicBezTo>
                  <a:pt x="583578" y="423617"/>
                  <a:pt x="575958" y="424569"/>
                  <a:pt x="568338" y="425522"/>
                </a:cubicBezTo>
                <a:cubicBezTo>
                  <a:pt x="565480" y="425522"/>
                  <a:pt x="562623" y="426474"/>
                  <a:pt x="559765" y="427427"/>
                </a:cubicBezTo>
                <a:cubicBezTo>
                  <a:pt x="558813" y="427427"/>
                  <a:pt x="557860" y="428379"/>
                  <a:pt x="556908" y="428379"/>
                </a:cubicBezTo>
                <a:cubicBezTo>
                  <a:pt x="556908" y="428379"/>
                  <a:pt x="556908" y="428379"/>
                  <a:pt x="556908" y="428379"/>
                </a:cubicBezTo>
                <a:cubicBezTo>
                  <a:pt x="555955" y="428379"/>
                  <a:pt x="555003" y="429332"/>
                  <a:pt x="554050" y="429332"/>
                </a:cubicBezTo>
                <a:cubicBezTo>
                  <a:pt x="551193" y="430284"/>
                  <a:pt x="549288" y="430284"/>
                  <a:pt x="546430" y="428379"/>
                </a:cubicBezTo>
                <a:cubicBezTo>
                  <a:pt x="543573" y="426474"/>
                  <a:pt x="545478" y="423617"/>
                  <a:pt x="548335" y="421712"/>
                </a:cubicBezTo>
                <a:cubicBezTo>
                  <a:pt x="550240" y="418854"/>
                  <a:pt x="552145" y="416949"/>
                  <a:pt x="555003" y="415044"/>
                </a:cubicBezTo>
                <a:cubicBezTo>
                  <a:pt x="563575" y="408377"/>
                  <a:pt x="577863" y="414092"/>
                  <a:pt x="586435" y="405519"/>
                </a:cubicBezTo>
                <a:cubicBezTo>
                  <a:pt x="591198" y="400757"/>
                  <a:pt x="591198" y="394089"/>
                  <a:pt x="585483" y="390279"/>
                </a:cubicBezTo>
                <a:cubicBezTo>
                  <a:pt x="578815" y="386469"/>
                  <a:pt x="568338" y="392184"/>
                  <a:pt x="561670" y="395994"/>
                </a:cubicBezTo>
                <a:cubicBezTo>
                  <a:pt x="558813" y="397899"/>
                  <a:pt x="555003" y="399804"/>
                  <a:pt x="552145" y="399804"/>
                </a:cubicBezTo>
                <a:cubicBezTo>
                  <a:pt x="551193" y="399804"/>
                  <a:pt x="550240" y="399804"/>
                  <a:pt x="550240" y="398852"/>
                </a:cubicBezTo>
                <a:cubicBezTo>
                  <a:pt x="550240" y="398852"/>
                  <a:pt x="550240" y="397899"/>
                  <a:pt x="550240" y="396947"/>
                </a:cubicBezTo>
                <a:cubicBezTo>
                  <a:pt x="550240" y="396947"/>
                  <a:pt x="550240" y="396947"/>
                  <a:pt x="550240" y="396947"/>
                </a:cubicBezTo>
                <a:cubicBezTo>
                  <a:pt x="550240" y="396947"/>
                  <a:pt x="550240" y="395994"/>
                  <a:pt x="551193" y="395994"/>
                </a:cubicBezTo>
                <a:lnTo>
                  <a:pt x="551193" y="395994"/>
                </a:lnTo>
                <a:cubicBezTo>
                  <a:pt x="552145" y="395042"/>
                  <a:pt x="553098" y="393137"/>
                  <a:pt x="554050" y="392184"/>
                </a:cubicBezTo>
                <a:cubicBezTo>
                  <a:pt x="555003" y="390279"/>
                  <a:pt x="555955" y="389327"/>
                  <a:pt x="556908" y="387422"/>
                </a:cubicBezTo>
                <a:cubicBezTo>
                  <a:pt x="556908" y="387422"/>
                  <a:pt x="556908" y="386469"/>
                  <a:pt x="557860" y="386469"/>
                </a:cubicBezTo>
                <a:cubicBezTo>
                  <a:pt x="561670" y="379802"/>
                  <a:pt x="564528" y="372182"/>
                  <a:pt x="567385" y="365514"/>
                </a:cubicBezTo>
                <a:cubicBezTo>
                  <a:pt x="572148" y="355037"/>
                  <a:pt x="576910" y="346464"/>
                  <a:pt x="587388" y="341702"/>
                </a:cubicBezTo>
                <a:cubicBezTo>
                  <a:pt x="592150" y="338844"/>
                  <a:pt x="596913" y="336939"/>
                  <a:pt x="601675" y="333129"/>
                </a:cubicBezTo>
                <a:cubicBezTo>
                  <a:pt x="610248" y="327414"/>
                  <a:pt x="612153" y="320747"/>
                  <a:pt x="606438" y="311222"/>
                </a:cubicBezTo>
                <a:cubicBezTo>
                  <a:pt x="603580" y="305507"/>
                  <a:pt x="593103" y="304554"/>
                  <a:pt x="588340" y="307412"/>
                </a:cubicBezTo>
                <a:cubicBezTo>
                  <a:pt x="583578" y="310269"/>
                  <a:pt x="581673" y="313127"/>
                  <a:pt x="579768" y="317889"/>
                </a:cubicBezTo>
                <a:cubicBezTo>
                  <a:pt x="578815" y="319794"/>
                  <a:pt x="577863" y="321699"/>
                  <a:pt x="576910" y="323604"/>
                </a:cubicBezTo>
                <a:cubicBezTo>
                  <a:pt x="576910" y="323604"/>
                  <a:pt x="576910" y="324557"/>
                  <a:pt x="575958" y="324557"/>
                </a:cubicBezTo>
                <a:cubicBezTo>
                  <a:pt x="575958" y="325509"/>
                  <a:pt x="575005" y="326462"/>
                  <a:pt x="575005" y="326462"/>
                </a:cubicBezTo>
                <a:cubicBezTo>
                  <a:pt x="575005" y="326462"/>
                  <a:pt x="575005" y="326462"/>
                  <a:pt x="574053" y="326462"/>
                </a:cubicBezTo>
                <a:cubicBezTo>
                  <a:pt x="573100" y="327414"/>
                  <a:pt x="572148" y="328367"/>
                  <a:pt x="571195" y="329319"/>
                </a:cubicBezTo>
                <a:cubicBezTo>
                  <a:pt x="571195" y="329319"/>
                  <a:pt x="571195" y="329319"/>
                  <a:pt x="570243" y="330272"/>
                </a:cubicBezTo>
                <a:cubicBezTo>
                  <a:pt x="566433" y="332177"/>
                  <a:pt x="564528" y="331224"/>
                  <a:pt x="562623" y="329319"/>
                </a:cubicBezTo>
                <a:cubicBezTo>
                  <a:pt x="561670" y="328367"/>
                  <a:pt x="560718" y="326462"/>
                  <a:pt x="560718" y="322652"/>
                </a:cubicBezTo>
                <a:cubicBezTo>
                  <a:pt x="560718" y="320747"/>
                  <a:pt x="560718" y="318842"/>
                  <a:pt x="559765" y="317889"/>
                </a:cubicBezTo>
                <a:cubicBezTo>
                  <a:pt x="558813" y="312174"/>
                  <a:pt x="552145" y="309317"/>
                  <a:pt x="547383" y="313127"/>
                </a:cubicBezTo>
                <a:cubicBezTo>
                  <a:pt x="538810" y="318842"/>
                  <a:pt x="543573" y="328367"/>
                  <a:pt x="547383" y="335034"/>
                </a:cubicBezTo>
                <a:cubicBezTo>
                  <a:pt x="548335" y="335987"/>
                  <a:pt x="550240" y="339797"/>
                  <a:pt x="551193" y="340749"/>
                </a:cubicBezTo>
                <a:cubicBezTo>
                  <a:pt x="556908" y="347417"/>
                  <a:pt x="554050" y="355037"/>
                  <a:pt x="551193" y="361704"/>
                </a:cubicBezTo>
                <a:cubicBezTo>
                  <a:pt x="550240" y="362657"/>
                  <a:pt x="549288" y="365514"/>
                  <a:pt x="547383" y="367419"/>
                </a:cubicBezTo>
                <a:cubicBezTo>
                  <a:pt x="545478" y="371229"/>
                  <a:pt x="542620" y="375039"/>
                  <a:pt x="536905" y="374087"/>
                </a:cubicBezTo>
                <a:cubicBezTo>
                  <a:pt x="531190" y="374087"/>
                  <a:pt x="529285" y="366467"/>
                  <a:pt x="529285" y="362657"/>
                </a:cubicBezTo>
                <a:cubicBezTo>
                  <a:pt x="529285" y="355989"/>
                  <a:pt x="530238" y="348369"/>
                  <a:pt x="530238" y="341702"/>
                </a:cubicBezTo>
                <a:cubicBezTo>
                  <a:pt x="529285" y="336939"/>
                  <a:pt x="526428" y="332177"/>
                  <a:pt x="521665" y="333129"/>
                </a:cubicBezTo>
                <a:cubicBezTo>
                  <a:pt x="514998" y="334082"/>
                  <a:pt x="512140" y="338844"/>
                  <a:pt x="510235" y="344559"/>
                </a:cubicBezTo>
                <a:cubicBezTo>
                  <a:pt x="508330" y="351227"/>
                  <a:pt x="508330" y="356942"/>
                  <a:pt x="510235" y="363609"/>
                </a:cubicBezTo>
                <a:cubicBezTo>
                  <a:pt x="511188" y="369324"/>
                  <a:pt x="512140" y="376944"/>
                  <a:pt x="514998" y="382659"/>
                </a:cubicBezTo>
                <a:cubicBezTo>
                  <a:pt x="520713" y="395042"/>
                  <a:pt x="508330" y="410282"/>
                  <a:pt x="503568" y="423617"/>
                </a:cubicBezTo>
                <a:cubicBezTo>
                  <a:pt x="498805" y="435999"/>
                  <a:pt x="492138" y="442667"/>
                  <a:pt x="478803" y="445524"/>
                </a:cubicBezTo>
                <a:cubicBezTo>
                  <a:pt x="477850" y="445524"/>
                  <a:pt x="464515" y="446477"/>
                  <a:pt x="463563" y="446477"/>
                </a:cubicBezTo>
                <a:cubicBezTo>
                  <a:pt x="462610" y="446477"/>
                  <a:pt x="460705" y="446477"/>
                  <a:pt x="459753" y="446477"/>
                </a:cubicBezTo>
                <a:cubicBezTo>
                  <a:pt x="457848" y="446477"/>
                  <a:pt x="456895" y="446477"/>
                  <a:pt x="455943" y="445524"/>
                </a:cubicBezTo>
                <a:cubicBezTo>
                  <a:pt x="454038" y="445524"/>
                  <a:pt x="452133" y="444572"/>
                  <a:pt x="452133" y="442667"/>
                </a:cubicBezTo>
                <a:cubicBezTo>
                  <a:pt x="449275" y="436952"/>
                  <a:pt x="456895" y="434094"/>
                  <a:pt x="456895" y="429332"/>
                </a:cubicBezTo>
                <a:cubicBezTo>
                  <a:pt x="456895" y="427427"/>
                  <a:pt x="455943" y="427427"/>
                  <a:pt x="454038" y="425522"/>
                </a:cubicBezTo>
                <a:cubicBezTo>
                  <a:pt x="449275" y="419807"/>
                  <a:pt x="459753" y="417902"/>
                  <a:pt x="462610" y="415997"/>
                </a:cubicBezTo>
                <a:cubicBezTo>
                  <a:pt x="471183" y="411234"/>
                  <a:pt x="474040" y="401709"/>
                  <a:pt x="477850" y="393137"/>
                </a:cubicBezTo>
                <a:cubicBezTo>
                  <a:pt x="487375" y="368372"/>
                  <a:pt x="494043" y="341702"/>
                  <a:pt x="509283" y="319794"/>
                </a:cubicBezTo>
                <a:cubicBezTo>
                  <a:pt x="518808" y="305507"/>
                  <a:pt x="533095" y="295982"/>
                  <a:pt x="549288" y="289314"/>
                </a:cubicBezTo>
                <a:cubicBezTo>
                  <a:pt x="561670" y="283599"/>
                  <a:pt x="575005" y="277884"/>
                  <a:pt x="589293" y="276932"/>
                </a:cubicBezTo>
                <a:cubicBezTo>
                  <a:pt x="595008" y="276932"/>
                  <a:pt x="601675" y="277884"/>
                  <a:pt x="607390" y="278837"/>
                </a:cubicBezTo>
                <a:cubicBezTo>
                  <a:pt x="615963" y="280742"/>
                  <a:pt x="617868" y="286457"/>
                  <a:pt x="624535" y="290267"/>
                </a:cubicBezTo>
                <a:cubicBezTo>
                  <a:pt x="630250" y="294077"/>
                  <a:pt x="640728" y="294077"/>
                  <a:pt x="644538" y="288362"/>
                </a:cubicBezTo>
                <a:cubicBezTo>
                  <a:pt x="647395" y="283599"/>
                  <a:pt x="650253" y="274074"/>
                  <a:pt x="643585" y="271217"/>
                </a:cubicBezTo>
                <a:cubicBezTo>
                  <a:pt x="637870" y="269312"/>
                  <a:pt x="632155" y="265502"/>
                  <a:pt x="626440" y="264549"/>
                </a:cubicBezTo>
                <a:cubicBezTo>
                  <a:pt x="615010" y="262644"/>
                  <a:pt x="626440" y="258834"/>
                  <a:pt x="627393" y="257882"/>
                </a:cubicBezTo>
                <a:cubicBezTo>
                  <a:pt x="632155" y="255977"/>
                  <a:pt x="635965" y="255024"/>
                  <a:pt x="640728" y="253119"/>
                </a:cubicBezTo>
                <a:cubicBezTo>
                  <a:pt x="649300" y="250262"/>
                  <a:pt x="657873" y="248357"/>
                  <a:pt x="666445" y="248357"/>
                </a:cubicBezTo>
                <a:cubicBezTo>
                  <a:pt x="675970" y="248357"/>
                  <a:pt x="681685" y="254072"/>
                  <a:pt x="688353" y="259787"/>
                </a:cubicBezTo>
                <a:cubicBezTo>
                  <a:pt x="695020" y="264549"/>
                  <a:pt x="705498" y="264549"/>
                  <a:pt x="711213" y="257882"/>
                </a:cubicBezTo>
                <a:cubicBezTo>
                  <a:pt x="715975" y="252167"/>
                  <a:pt x="715023" y="248357"/>
                  <a:pt x="710260" y="242642"/>
                </a:cubicBezTo>
                <a:cubicBezTo>
                  <a:pt x="707403" y="239784"/>
                  <a:pt x="703593" y="237879"/>
                  <a:pt x="698830" y="236927"/>
                </a:cubicBezTo>
                <a:cubicBezTo>
                  <a:pt x="695973" y="236927"/>
                  <a:pt x="672160" y="235022"/>
                  <a:pt x="680733" y="229307"/>
                </a:cubicBezTo>
                <a:cubicBezTo>
                  <a:pt x="694068" y="219782"/>
                  <a:pt x="711213" y="218829"/>
                  <a:pt x="726453" y="216924"/>
                </a:cubicBezTo>
                <a:cubicBezTo>
                  <a:pt x="735978" y="215972"/>
                  <a:pt x="744550" y="212162"/>
                  <a:pt x="749313" y="203589"/>
                </a:cubicBezTo>
                <a:cubicBezTo>
                  <a:pt x="753123" y="197874"/>
                  <a:pt x="752170" y="190254"/>
                  <a:pt x="747408" y="185492"/>
                </a:cubicBezTo>
                <a:cubicBezTo>
                  <a:pt x="740740" y="178824"/>
                  <a:pt x="728358" y="183587"/>
                  <a:pt x="721690" y="187397"/>
                </a:cubicBezTo>
                <a:cubicBezTo>
                  <a:pt x="715023" y="191207"/>
                  <a:pt x="710260" y="196922"/>
                  <a:pt x="703593" y="200732"/>
                </a:cubicBezTo>
                <a:cubicBezTo>
                  <a:pt x="701688" y="202637"/>
                  <a:pt x="698830" y="203589"/>
                  <a:pt x="695973" y="204542"/>
                </a:cubicBezTo>
                <a:cubicBezTo>
                  <a:pt x="689305" y="208352"/>
                  <a:pt x="681685" y="211209"/>
                  <a:pt x="675018" y="212162"/>
                </a:cubicBezTo>
                <a:cubicBezTo>
                  <a:pt x="670255" y="213114"/>
                  <a:pt x="665493" y="211209"/>
                  <a:pt x="665493" y="206447"/>
                </a:cubicBezTo>
                <a:cubicBezTo>
                  <a:pt x="665493" y="199779"/>
                  <a:pt x="670255" y="195017"/>
                  <a:pt x="673113" y="189302"/>
                </a:cubicBezTo>
                <a:cubicBezTo>
                  <a:pt x="674065" y="188349"/>
                  <a:pt x="674065" y="186444"/>
                  <a:pt x="674065" y="186444"/>
                </a:cubicBezTo>
                <a:cubicBezTo>
                  <a:pt x="675018" y="182634"/>
                  <a:pt x="675018" y="178824"/>
                  <a:pt x="673113" y="175014"/>
                </a:cubicBezTo>
                <a:cubicBezTo>
                  <a:pt x="671208" y="169299"/>
                  <a:pt x="661683" y="173109"/>
                  <a:pt x="659778" y="175967"/>
                </a:cubicBezTo>
                <a:cubicBezTo>
                  <a:pt x="650253" y="185492"/>
                  <a:pt x="650253" y="195969"/>
                  <a:pt x="649300" y="208352"/>
                </a:cubicBezTo>
                <a:cubicBezTo>
                  <a:pt x="649300" y="213114"/>
                  <a:pt x="648348" y="216924"/>
                  <a:pt x="645490" y="220734"/>
                </a:cubicBezTo>
                <a:cubicBezTo>
                  <a:pt x="638823" y="225497"/>
                  <a:pt x="622630" y="234069"/>
                  <a:pt x="620725" y="223592"/>
                </a:cubicBezTo>
                <a:cubicBezTo>
                  <a:pt x="619773" y="215972"/>
                  <a:pt x="625488" y="209304"/>
                  <a:pt x="625488" y="202637"/>
                </a:cubicBezTo>
                <a:cubicBezTo>
                  <a:pt x="625488" y="196922"/>
                  <a:pt x="620725" y="192159"/>
                  <a:pt x="614058" y="195969"/>
                </a:cubicBezTo>
                <a:cubicBezTo>
                  <a:pt x="604533" y="201684"/>
                  <a:pt x="600723" y="211209"/>
                  <a:pt x="598818" y="221687"/>
                </a:cubicBezTo>
                <a:cubicBezTo>
                  <a:pt x="596913" y="231212"/>
                  <a:pt x="595008" y="240737"/>
                  <a:pt x="585483" y="247404"/>
                </a:cubicBezTo>
                <a:cubicBezTo>
                  <a:pt x="578815" y="252167"/>
                  <a:pt x="568338" y="255977"/>
                  <a:pt x="560718" y="257882"/>
                </a:cubicBezTo>
                <a:cubicBezTo>
                  <a:pt x="555955" y="258834"/>
                  <a:pt x="552145" y="261692"/>
                  <a:pt x="548335" y="263597"/>
                </a:cubicBezTo>
                <a:cubicBezTo>
                  <a:pt x="545478" y="265502"/>
                  <a:pt x="531190" y="275027"/>
                  <a:pt x="529285" y="265502"/>
                </a:cubicBezTo>
                <a:cubicBezTo>
                  <a:pt x="528333" y="257882"/>
                  <a:pt x="534048" y="250262"/>
                  <a:pt x="537858" y="244547"/>
                </a:cubicBezTo>
                <a:cubicBezTo>
                  <a:pt x="541668" y="237879"/>
                  <a:pt x="550240" y="237879"/>
                  <a:pt x="556908" y="235022"/>
                </a:cubicBezTo>
                <a:cubicBezTo>
                  <a:pt x="562623" y="233117"/>
                  <a:pt x="567385" y="230259"/>
                  <a:pt x="571195" y="226449"/>
                </a:cubicBezTo>
                <a:cubicBezTo>
                  <a:pt x="574053" y="223592"/>
                  <a:pt x="575958" y="213114"/>
                  <a:pt x="570243" y="212162"/>
                </a:cubicBezTo>
                <a:cubicBezTo>
                  <a:pt x="565480" y="211209"/>
                  <a:pt x="562623" y="213114"/>
                  <a:pt x="557860" y="215019"/>
                </a:cubicBezTo>
                <a:cubicBezTo>
                  <a:pt x="554050" y="216924"/>
                  <a:pt x="542620" y="225497"/>
                  <a:pt x="538810" y="220734"/>
                </a:cubicBezTo>
                <a:cubicBezTo>
                  <a:pt x="539763" y="213114"/>
                  <a:pt x="545478" y="190254"/>
                  <a:pt x="546430" y="186444"/>
                </a:cubicBezTo>
                <a:cubicBezTo>
                  <a:pt x="550240" y="166442"/>
                  <a:pt x="566433" y="155964"/>
                  <a:pt x="581673" y="143582"/>
                </a:cubicBezTo>
                <a:cubicBezTo>
                  <a:pt x="590245" y="136914"/>
                  <a:pt x="600723" y="134057"/>
                  <a:pt x="611200" y="135962"/>
                </a:cubicBezTo>
                <a:cubicBezTo>
                  <a:pt x="615963" y="136914"/>
                  <a:pt x="620725" y="139772"/>
                  <a:pt x="626440" y="138819"/>
                </a:cubicBezTo>
                <a:cubicBezTo>
                  <a:pt x="631203" y="137867"/>
                  <a:pt x="638823" y="135009"/>
                  <a:pt x="639775" y="129294"/>
                </a:cubicBezTo>
                <a:cubicBezTo>
                  <a:pt x="639775" y="124532"/>
                  <a:pt x="635965" y="119769"/>
                  <a:pt x="629298" y="117864"/>
                </a:cubicBezTo>
                <a:cubicBezTo>
                  <a:pt x="624535" y="116912"/>
                  <a:pt x="619773" y="115959"/>
                  <a:pt x="615010" y="115959"/>
                </a:cubicBezTo>
                <a:cubicBezTo>
                  <a:pt x="613105" y="115959"/>
                  <a:pt x="611200" y="115959"/>
                  <a:pt x="609295" y="114054"/>
                </a:cubicBezTo>
                <a:cubicBezTo>
                  <a:pt x="606438" y="111197"/>
                  <a:pt x="607390" y="105482"/>
                  <a:pt x="609295" y="102624"/>
                </a:cubicBezTo>
                <a:cubicBezTo>
                  <a:pt x="611200" y="98814"/>
                  <a:pt x="613105" y="95004"/>
                  <a:pt x="615010" y="92147"/>
                </a:cubicBezTo>
                <a:cubicBezTo>
                  <a:pt x="616915" y="87384"/>
                  <a:pt x="617868" y="82622"/>
                  <a:pt x="616915" y="79764"/>
                </a:cubicBezTo>
                <a:cubicBezTo>
                  <a:pt x="614058" y="75002"/>
                  <a:pt x="604533" y="77859"/>
                  <a:pt x="601675" y="80717"/>
                </a:cubicBezTo>
                <a:cubicBezTo>
                  <a:pt x="591198" y="89289"/>
                  <a:pt x="595008" y="101672"/>
                  <a:pt x="591198" y="113102"/>
                </a:cubicBezTo>
                <a:cubicBezTo>
                  <a:pt x="589293" y="118817"/>
                  <a:pt x="578815" y="125484"/>
                  <a:pt x="574053" y="129294"/>
                </a:cubicBezTo>
                <a:cubicBezTo>
                  <a:pt x="569290" y="133104"/>
                  <a:pt x="564528" y="136914"/>
                  <a:pt x="560718" y="140724"/>
                </a:cubicBezTo>
                <a:cubicBezTo>
                  <a:pt x="557860" y="142629"/>
                  <a:pt x="555955" y="145487"/>
                  <a:pt x="553098" y="147392"/>
                </a:cubicBezTo>
                <a:cubicBezTo>
                  <a:pt x="545478" y="153107"/>
                  <a:pt x="547383" y="145487"/>
                  <a:pt x="548335" y="140724"/>
                </a:cubicBezTo>
                <a:cubicBezTo>
                  <a:pt x="550240" y="134057"/>
                  <a:pt x="552145" y="127389"/>
                  <a:pt x="554050" y="120722"/>
                </a:cubicBezTo>
                <a:cubicBezTo>
                  <a:pt x="559765" y="106434"/>
                  <a:pt x="563575" y="90242"/>
                  <a:pt x="575958" y="79764"/>
                </a:cubicBezTo>
                <a:cubicBezTo>
                  <a:pt x="582625" y="74049"/>
                  <a:pt x="587388" y="69287"/>
                  <a:pt x="586435" y="60714"/>
                </a:cubicBezTo>
                <a:cubicBezTo>
                  <a:pt x="586435" y="54999"/>
                  <a:pt x="580720" y="48332"/>
                  <a:pt x="574053" y="50237"/>
                </a:cubicBezTo>
                <a:cubicBezTo>
                  <a:pt x="573100" y="50237"/>
                  <a:pt x="572148" y="51189"/>
                  <a:pt x="571195" y="51189"/>
                </a:cubicBezTo>
                <a:cubicBezTo>
                  <a:pt x="566433" y="54047"/>
                  <a:pt x="563575" y="58809"/>
                  <a:pt x="560718" y="64524"/>
                </a:cubicBezTo>
                <a:cubicBezTo>
                  <a:pt x="559765" y="65477"/>
                  <a:pt x="558813" y="67382"/>
                  <a:pt x="557860" y="69287"/>
                </a:cubicBezTo>
                <a:cubicBezTo>
                  <a:pt x="556908" y="70239"/>
                  <a:pt x="555955" y="72144"/>
                  <a:pt x="555003" y="73097"/>
                </a:cubicBezTo>
                <a:cubicBezTo>
                  <a:pt x="551193" y="75954"/>
                  <a:pt x="548335" y="74049"/>
                  <a:pt x="546430" y="70239"/>
                </a:cubicBezTo>
                <a:cubicBezTo>
                  <a:pt x="544525" y="68334"/>
                  <a:pt x="543573" y="65477"/>
                  <a:pt x="543573" y="62619"/>
                </a:cubicBezTo>
                <a:cubicBezTo>
                  <a:pt x="542620" y="55952"/>
                  <a:pt x="544525" y="50237"/>
                  <a:pt x="543573" y="43569"/>
                </a:cubicBezTo>
                <a:cubicBezTo>
                  <a:pt x="542620" y="40712"/>
                  <a:pt x="541668" y="38807"/>
                  <a:pt x="539763" y="37854"/>
                </a:cubicBezTo>
                <a:cubicBezTo>
                  <a:pt x="534048" y="34997"/>
                  <a:pt x="528333" y="39759"/>
                  <a:pt x="526428" y="44522"/>
                </a:cubicBezTo>
                <a:cubicBezTo>
                  <a:pt x="523570" y="54047"/>
                  <a:pt x="525475" y="61667"/>
                  <a:pt x="527380" y="71192"/>
                </a:cubicBezTo>
                <a:cubicBezTo>
                  <a:pt x="530238" y="82622"/>
                  <a:pt x="537858" y="92147"/>
                  <a:pt x="535953" y="104529"/>
                </a:cubicBezTo>
                <a:cubicBezTo>
                  <a:pt x="535000" y="111197"/>
                  <a:pt x="532143" y="117864"/>
                  <a:pt x="530238" y="124532"/>
                </a:cubicBezTo>
                <a:cubicBezTo>
                  <a:pt x="527380" y="132152"/>
                  <a:pt x="520713" y="147392"/>
                  <a:pt x="511188" y="135009"/>
                </a:cubicBezTo>
                <a:cubicBezTo>
                  <a:pt x="501663" y="122627"/>
                  <a:pt x="497853" y="103577"/>
                  <a:pt x="498805" y="88337"/>
                </a:cubicBezTo>
                <a:cubicBezTo>
                  <a:pt x="499758" y="79764"/>
                  <a:pt x="503568" y="69287"/>
                  <a:pt x="497853" y="61667"/>
                </a:cubicBezTo>
                <a:cubicBezTo>
                  <a:pt x="494043" y="55952"/>
                  <a:pt x="483565" y="56904"/>
                  <a:pt x="477850" y="58809"/>
                </a:cubicBezTo>
                <a:cubicBezTo>
                  <a:pt x="472135" y="60714"/>
                  <a:pt x="470230" y="69287"/>
                  <a:pt x="471183" y="74049"/>
                </a:cubicBezTo>
                <a:cubicBezTo>
                  <a:pt x="471183" y="79764"/>
                  <a:pt x="473088" y="85479"/>
                  <a:pt x="474993" y="91194"/>
                </a:cubicBezTo>
                <a:cubicBezTo>
                  <a:pt x="474993" y="91194"/>
                  <a:pt x="479755" y="104529"/>
                  <a:pt x="479755" y="108339"/>
                </a:cubicBezTo>
                <a:cubicBezTo>
                  <a:pt x="474993" y="109292"/>
                  <a:pt x="467373" y="105482"/>
                  <a:pt x="464515" y="104529"/>
                </a:cubicBezTo>
                <a:cubicBezTo>
                  <a:pt x="461658" y="103577"/>
                  <a:pt x="459753" y="104529"/>
                  <a:pt x="456895" y="105482"/>
                </a:cubicBezTo>
                <a:cubicBezTo>
                  <a:pt x="453085" y="106434"/>
                  <a:pt x="452133" y="112149"/>
                  <a:pt x="452133" y="115007"/>
                </a:cubicBezTo>
                <a:cubicBezTo>
                  <a:pt x="452133" y="119769"/>
                  <a:pt x="457848" y="122627"/>
                  <a:pt x="461658" y="124532"/>
                </a:cubicBezTo>
                <a:cubicBezTo>
                  <a:pt x="466420" y="126437"/>
                  <a:pt x="471183" y="127389"/>
                  <a:pt x="475945" y="128342"/>
                </a:cubicBezTo>
                <a:cubicBezTo>
                  <a:pt x="482613" y="131199"/>
                  <a:pt x="487375" y="135009"/>
                  <a:pt x="492138" y="139772"/>
                </a:cubicBezTo>
                <a:cubicBezTo>
                  <a:pt x="508330" y="156917"/>
                  <a:pt x="512140" y="183587"/>
                  <a:pt x="506425" y="205494"/>
                </a:cubicBezTo>
                <a:cubicBezTo>
                  <a:pt x="503568" y="215972"/>
                  <a:pt x="499758" y="226449"/>
                  <a:pt x="494995" y="235974"/>
                </a:cubicBezTo>
                <a:cubicBezTo>
                  <a:pt x="494043" y="238832"/>
                  <a:pt x="489280" y="254072"/>
                  <a:pt x="484518" y="256929"/>
                </a:cubicBezTo>
                <a:cubicBezTo>
                  <a:pt x="483565" y="257882"/>
                  <a:pt x="482613" y="258834"/>
                  <a:pt x="481660" y="257882"/>
                </a:cubicBezTo>
                <a:cubicBezTo>
                  <a:pt x="478803" y="256929"/>
                  <a:pt x="478803" y="251214"/>
                  <a:pt x="478803" y="249309"/>
                </a:cubicBezTo>
                <a:cubicBezTo>
                  <a:pt x="478803" y="243594"/>
                  <a:pt x="479755" y="238832"/>
                  <a:pt x="479755" y="233117"/>
                </a:cubicBezTo>
                <a:cubicBezTo>
                  <a:pt x="478803" y="231212"/>
                  <a:pt x="477850" y="229307"/>
                  <a:pt x="475945" y="228354"/>
                </a:cubicBezTo>
                <a:cubicBezTo>
                  <a:pt x="469278" y="224544"/>
                  <a:pt x="463563" y="228354"/>
                  <a:pt x="460705" y="235022"/>
                </a:cubicBezTo>
                <a:cubicBezTo>
                  <a:pt x="459753" y="238832"/>
                  <a:pt x="460705" y="242642"/>
                  <a:pt x="462610" y="246452"/>
                </a:cubicBezTo>
                <a:cubicBezTo>
                  <a:pt x="464515" y="251214"/>
                  <a:pt x="464515" y="255977"/>
                  <a:pt x="464515" y="261692"/>
                </a:cubicBezTo>
                <a:cubicBezTo>
                  <a:pt x="464515" y="269312"/>
                  <a:pt x="453085" y="262644"/>
                  <a:pt x="451180" y="261692"/>
                </a:cubicBezTo>
                <a:cubicBezTo>
                  <a:pt x="445465" y="258834"/>
                  <a:pt x="436893" y="261692"/>
                  <a:pt x="435940" y="268359"/>
                </a:cubicBezTo>
                <a:cubicBezTo>
                  <a:pt x="434035" y="280742"/>
                  <a:pt x="456895" y="273122"/>
                  <a:pt x="462610" y="282647"/>
                </a:cubicBezTo>
                <a:cubicBezTo>
                  <a:pt x="471183" y="295029"/>
                  <a:pt x="461658" y="319794"/>
                  <a:pt x="454990" y="331224"/>
                </a:cubicBezTo>
                <a:cubicBezTo>
                  <a:pt x="448323" y="343607"/>
                  <a:pt x="437845" y="318842"/>
                  <a:pt x="434988" y="315984"/>
                </a:cubicBezTo>
                <a:cubicBezTo>
                  <a:pt x="432130" y="312174"/>
                  <a:pt x="428320" y="310269"/>
                  <a:pt x="423558" y="309317"/>
                </a:cubicBezTo>
                <a:cubicBezTo>
                  <a:pt x="422605" y="309317"/>
                  <a:pt x="421653" y="309317"/>
                  <a:pt x="420700" y="309317"/>
                </a:cubicBezTo>
                <a:cubicBezTo>
                  <a:pt x="417843" y="309317"/>
                  <a:pt x="414985" y="311222"/>
                  <a:pt x="413080" y="315032"/>
                </a:cubicBezTo>
                <a:cubicBezTo>
                  <a:pt x="408318" y="326462"/>
                  <a:pt x="425463" y="336939"/>
                  <a:pt x="430225" y="344559"/>
                </a:cubicBezTo>
                <a:cubicBezTo>
                  <a:pt x="442608" y="364562"/>
                  <a:pt x="433083" y="383612"/>
                  <a:pt x="423558" y="401709"/>
                </a:cubicBezTo>
                <a:cubicBezTo>
                  <a:pt x="415938" y="416949"/>
                  <a:pt x="408318" y="431237"/>
                  <a:pt x="397840" y="444572"/>
                </a:cubicBezTo>
                <a:cubicBezTo>
                  <a:pt x="394030" y="446477"/>
                  <a:pt x="391173" y="447429"/>
                  <a:pt x="386410" y="441714"/>
                </a:cubicBezTo>
                <a:cubicBezTo>
                  <a:pt x="381648" y="435999"/>
                  <a:pt x="382600" y="425522"/>
                  <a:pt x="383553" y="418854"/>
                </a:cubicBezTo>
                <a:cubicBezTo>
                  <a:pt x="384505" y="408377"/>
                  <a:pt x="389268" y="398852"/>
                  <a:pt x="394983" y="390279"/>
                </a:cubicBezTo>
                <a:cubicBezTo>
                  <a:pt x="397840" y="386469"/>
                  <a:pt x="400698" y="383612"/>
                  <a:pt x="405460" y="381707"/>
                </a:cubicBezTo>
                <a:cubicBezTo>
                  <a:pt x="410223" y="379802"/>
                  <a:pt x="414985" y="379802"/>
                  <a:pt x="419748" y="377897"/>
                </a:cubicBezTo>
                <a:cubicBezTo>
                  <a:pt x="423558" y="375992"/>
                  <a:pt x="425463" y="372182"/>
                  <a:pt x="427368" y="368372"/>
                </a:cubicBezTo>
                <a:cubicBezTo>
                  <a:pt x="430225" y="360752"/>
                  <a:pt x="428320" y="344559"/>
                  <a:pt x="419748" y="339797"/>
                </a:cubicBezTo>
                <a:cubicBezTo>
                  <a:pt x="411175" y="335987"/>
                  <a:pt x="405460" y="340749"/>
                  <a:pt x="401650" y="347417"/>
                </a:cubicBezTo>
                <a:cubicBezTo>
                  <a:pt x="399745" y="352179"/>
                  <a:pt x="397840" y="357894"/>
                  <a:pt x="395935" y="361704"/>
                </a:cubicBezTo>
                <a:cubicBezTo>
                  <a:pt x="393078" y="366467"/>
                  <a:pt x="389268" y="373134"/>
                  <a:pt x="382600" y="375039"/>
                </a:cubicBezTo>
                <a:cubicBezTo>
                  <a:pt x="374028" y="376944"/>
                  <a:pt x="370218" y="367419"/>
                  <a:pt x="369265" y="361704"/>
                </a:cubicBezTo>
                <a:cubicBezTo>
                  <a:pt x="369265" y="358847"/>
                  <a:pt x="368313" y="355037"/>
                  <a:pt x="367360" y="351227"/>
                </a:cubicBezTo>
                <a:cubicBezTo>
                  <a:pt x="364503" y="326462"/>
                  <a:pt x="370218" y="300744"/>
                  <a:pt x="386410" y="280742"/>
                </a:cubicBezTo>
                <a:cubicBezTo>
                  <a:pt x="394983" y="269312"/>
                  <a:pt x="404508" y="263597"/>
                  <a:pt x="418795" y="262644"/>
                </a:cubicBezTo>
                <a:cubicBezTo>
                  <a:pt x="423558" y="262644"/>
                  <a:pt x="431178" y="261692"/>
                  <a:pt x="434988" y="257882"/>
                </a:cubicBezTo>
                <a:cubicBezTo>
                  <a:pt x="441655" y="252167"/>
                  <a:pt x="440703" y="243594"/>
                  <a:pt x="433083" y="239784"/>
                </a:cubicBezTo>
                <a:cubicBezTo>
                  <a:pt x="429273" y="237879"/>
                  <a:pt x="424510" y="238832"/>
                  <a:pt x="420700" y="240737"/>
                </a:cubicBezTo>
                <a:cubicBezTo>
                  <a:pt x="417843" y="241689"/>
                  <a:pt x="415938" y="243594"/>
                  <a:pt x="413080" y="245499"/>
                </a:cubicBezTo>
                <a:cubicBezTo>
                  <a:pt x="410223" y="247404"/>
                  <a:pt x="404508" y="252167"/>
                  <a:pt x="400698" y="249309"/>
                </a:cubicBezTo>
                <a:cubicBezTo>
                  <a:pt x="397840" y="247404"/>
                  <a:pt x="399745" y="242642"/>
                  <a:pt x="401650" y="239784"/>
                </a:cubicBezTo>
                <a:cubicBezTo>
                  <a:pt x="404508" y="234069"/>
                  <a:pt x="410223" y="226449"/>
                  <a:pt x="410223" y="225497"/>
                </a:cubicBezTo>
                <a:cubicBezTo>
                  <a:pt x="414033" y="219782"/>
                  <a:pt x="417843" y="214067"/>
                  <a:pt x="421653" y="208352"/>
                </a:cubicBezTo>
                <a:cubicBezTo>
                  <a:pt x="429273" y="196922"/>
                  <a:pt x="438798" y="177872"/>
                  <a:pt x="452133" y="172157"/>
                </a:cubicBezTo>
                <a:cubicBezTo>
                  <a:pt x="465468" y="166442"/>
                  <a:pt x="488328" y="142629"/>
                  <a:pt x="468325" y="131199"/>
                </a:cubicBezTo>
                <a:cubicBezTo>
                  <a:pt x="461658" y="127389"/>
                  <a:pt x="450228" y="134057"/>
                  <a:pt x="445465" y="137867"/>
                </a:cubicBezTo>
                <a:cubicBezTo>
                  <a:pt x="444513" y="138819"/>
                  <a:pt x="443560" y="139772"/>
                  <a:pt x="441655" y="140724"/>
                </a:cubicBezTo>
                <a:cubicBezTo>
                  <a:pt x="439750" y="143582"/>
                  <a:pt x="436893" y="146439"/>
                  <a:pt x="434988" y="149297"/>
                </a:cubicBezTo>
                <a:cubicBezTo>
                  <a:pt x="433083" y="152154"/>
                  <a:pt x="431178" y="156917"/>
                  <a:pt x="428320" y="158822"/>
                </a:cubicBezTo>
                <a:cubicBezTo>
                  <a:pt x="420700" y="162632"/>
                  <a:pt x="424510" y="150249"/>
                  <a:pt x="425463" y="144534"/>
                </a:cubicBezTo>
                <a:cubicBezTo>
                  <a:pt x="425463" y="144534"/>
                  <a:pt x="425463" y="144534"/>
                  <a:pt x="425463" y="143582"/>
                </a:cubicBezTo>
                <a:cubicBezTo>
                  <a:pt x="423558" y="135962"/>
                  <a:pt x="417843" y="135009"/>
                  <a:pt x="410223" y="137867"/>
                </a:cubicBezTo>
                <a:cubicBezTo>
                  <a:pt x="403555" y="140724"/>
                  <a:pt x="401650" y="150249"/>
                  <a:pt x="404508" y="156917"/>
                </a:cubicBezTo>
                <a:cubicBezTo>
                  <a:pt x="406413" y="160727"/>
                  <a:pt x="408318" y="164537"/>
                  <a:pt x="409270" y="168347"/>
                </a:cubicBezTo>
                <a:cubicBezTo>
                  <a:pt x="410223" y="172157"/>
                  <a:pt x="407365" y="179777"/>
                  <a:pt x="405460" y="183587"/>
                </a:cubicBezTo>
                <a:cubicBezTo>
                  <a:pt x="402603" y="188349"/>
                  <a:pt x="400698" y="193112"/>
                  <a:pt x="398793" y="197874"/>
                </a:cubicBezTo>
                <a:cubicBezTo>
                  <a:pt x="396888" y="201684"/>
                  <a:pt x="394983" y="204542"/>
                  <a:pt x="393078" y="208352"/>
                </a:cubicBezTo>
                <a:cubicBezTo>
                  <a:pt x="392125" y="210257"/>
                  <a:pt x="382600" y="224544"/>
                  <a:pt x="379743" y="212162"/>
                </a:cubicBezTo>
                <a:cubicBezTo>
                  <a:pt x="378790" y="207399"/>
                  <a:pt x="377838" y="203589"/>
                  <a:pt x="373075" y="200732"/>
                </a:cubicBezTo>
                <a:cubicBezTo>
                  <a:pt x="369265" y="197874"/>
                  <a:pt x="362598" y="199779"/>
                  <a:pt x="360693" y="203589"/>
                </a:cubicBezTo>
                <a:cubicBezTo>
                  <a:pt x="354025" y="217877"/>
                  <a:pt x="379743" y="223592"/>
                  <a:pt x="371170" y="235974"/>
                </a:cubicBezTo>
                <a:cubicBezTo>
                  <a:pt x="368313" y="240737"/>
                  <a:pt x="366408" y="246452"/>
                  <a:pt x="362598" y="251214"/>
                </a:cubicBezTo>
                <a:cubicBezTo>
                  <a:pt x="354978" y="262644"/>
                  <a:pt x="353073" y="243594"/>
                  <a:pt x="353073" y="238832"/>
                </a:cubicBezTo>
                <a:cubicBezTo>
                  <a:pt x="352120" y="226449"/>
                  <a:pt x="348310" y="213114"/>
                  <a:pt x="344500" y="200732"/>
                </a:cubicBezTo>
                <a:cubicBezTo>
                  <a:pt x="342595" y="195017"/>
                  <a:pt x="351168" y="172157"/>
                  <a:pt x="360693" y="177872"/>
                </a:cubicBezTo>
                <a:cubicBezTo>
                  <a:pt x="363550" y="179777"/>
                  <a:pt x="367360" y="182634"/>
                  <a:pt x="371170" y="181682"/>
                </a:cubicBezTo>
                <a:cubicBezTo>
                  <a:pt x="378790" y="179777"/>
                  <a:pt x="382600" y="173109"/>
                  <a:pt x="381648" y="166442"/>
                </a:cubicBezTo>
                <a:cubicBezTo>
                  <a:pt x="380695" y="160727"/>
                  <a:pt x="359740" y="156917"/>
                  <a:pt x="367360" y="150249"/>
                </a:cubicBezTo>
                <a:cubicBezTo>
                  <a:pt x="375933" y="143582"/>
                  <a:pt x="386410" y="137867"/>
                  <a:pt x="395935" y="130247"/>
                </a:cubicBezTo>
                <a:cubicBezTo>
                  <a:pt x="399745" y="127389"/>
                  <a:pt x="404508" y="124532"/>
                  <a:pt x="408318" y="120722"/>
                </a:cubicBezTo>
                <a:cubicBezTo>
                  <a:pt x="415938" y="115007"/>
                  <a:pt x="420700" y="112149"/>
                  <a:pt x="430225" y="110244"/>
                </a:cubicBezTo>
                <a:cubicBezTo>
                  <a:pt x="435940" y="109292"/>
                  <a:pt x="444513" y="106434"/>
                  <a:pt x="447370" y="100719"/>
                </a:cubicBezTo>
                <a:cubicBezTo>
                  <a:pt x="450228" y="93099"/>
                  <a:pt x="444513" y="73097"/>
                  <a:pt x="433083" y="81669"/>
                </a:cubicBezTo>
                <a:cubicBezTo>
                  <a:pt x="430225" y="83574"/>
                  <a:pt x="428320" y="85479"/>
                  <a:pt x="426415" y="88337"/>
                </a:cubicBezTo>
                <a:cubicBezTo>
                  <a:pt x="421653" y="94052"/>
                  <a:pt x="418795" y="97862"/>
                  <a:pt x="411175" y="100719"/>
                </a:cubicBezTo>
                <a:cubicBezTo>
                  <a:pt x="406413" y="102624"/>
                  <a:pt x="401650" y="104529"/>
                  <a:pt x="397840" y="107387"/>
                </a:cubicBezTo>
                <a:cubicBezTo>
                  <a:pt x="394983" y="108339"/>
                  <a:pt x="390220" y="112149"/>
                  <a:pt x="385458" y="113102"/>
                </a:cubicBezTo>
                <a:cubicBezTo>
                  <a:pt x="382600" y="115007"/>
                  <a:pt x="380695" y="115959"/>
                  <a:pt x="378790" y="113102"/>
                </a:cubicBezTo>
                <a:cubicBezTo>
                  <a:pt x="375933" y="109292"/>
                  <a:pt x="378790" y="102624"/>
                  <a:pt x="380695" y="98814"/>
                </a:cubicBezTo>
                <a:cubicBezTo>
                  <a:pt x="382600" y="95957"/>
                  <a:pt x="383553" y="93099"/>
                  <a:pt x="385458" y="90242"/>
                </a:cubicBezTo>
                <a:cubicBezTo>
                  <a:pt x="389268" y="82622"/>
                  <a:pt x="393078" y="75002"/>
                  <a:pt x="394983" y="73097"/>
                </a:cubicBezTo>
                <a:cubicBezTo>
                  <a:pt x="401650" y="63572"/>
                  <a:pt x="409270" y="59762"/>
                  <a:pt x="421653" y="58809"/>
                </a:cubicBezTo>
                <a:cubicBezTo>
                  <a:pt x="426415" y="57857"/>
                  <a:pt x="430225" y="55952"/>
                  <a:pt x="433083" y="52142"/>
                </a:cubicBezTo>
                <a:cubicBezTo>
                  <a:pt x="436893" y="47379"/>
                  <a:pt x="434988" y="37854"/>
                  <a:pt x="432130" y="34044"/>
                </a:cubicBezTo>
                <a:cubicBezTo>
                  <a:pt x="430225" y="31187"/>
                  <a:pt x="427368" y="30234"/>
                  <a:pt x="424510" y="30234"/>
                </a:cubicBezTo>
                <a:cubicBezTo>
                  <a:pt x="422605" y="30234"/>
                  <a:pt x="419748" y="33092"/>
                  <a:pt x="416890" y="34997"/>
                </a:cubicBezTo>
                <a:cubicBezTo>
                  <a:pt x="415938" y="35949"/>
                  <a:pt x="414985" y="36902"/>
                  <a:pt x="414033" y="37854"/>
                </a:cubicBezTo>
                <a:cubicBezTo>
                  <a:pt x="413080" y="39759"/>
                  <a:pt x="409270" y="40712"/>
                  <a:pt x="407365" y="38807"/>
                </a:cubicBezTo>
                <a:cubicBezTo>
                  <a:pt x="401650" y="34044"/>
                  <a:pt x="405460" y="24519"/>
                  <a:pt x="407365" y="17852"/>
                </a:cubicBezTo>
                <a:cubicBezTo>
                  <a:pt x="408318" y="12137"/>
                  <a:pt x="407365" y="6422"/>
                  <a:pt x="402603" y="2612"/>
                </a:cubicBezTo>
                <a:cubicBezTo>
                  <a:pt x="395935" y="-3103"/>
                  <a:pt x="390220" y="1659"/>
                  <a:pt x="385458" y="6422"/>
                </a:cubicBezTo>
                <a:cubicBezTo>
                  <a:pt x="379743" y="13089"/>
                  <a:pt x="379743" y="22614"/>
                  <a:pt x="379743" y="30234"/>
                </a:cubicBezTo>
                <a:cubicBezTo>
                  <a:pt x="379743" y="39759"/>
                  <a:pt x="383553" y="49284"/>
                  <a:pt x="380695" y="58809"/>
                </a:cubicBezTo>
                <a:cubicBezTo>
                  <a:pt x="377838" y="68334"/>
                  <a:pt x="371170" y="75954"/>
                  <a:pt x="367360" y="84527"/>
                </a:cubicBezTo>
                <a:cubicBezTo>
                  <a:pt x="361645" y="95004"/>
                  <a:pt x="357835" y="106434"/>
                  <a:pt x="352120" y="116912"/>
                </a:cubicBezTo>
                <a:cubicBezTo>
                  <a:pt x="348310" y="124532"/>
                  <a:pt x="345453" y="132152"/>
                  <a:pt x="340690" y="139772"/>
                </a:cubicBezTo>
                <a:cubicBezTo>
                  <a:pt x="332118" y="153107"/>
                  <a:pt x="328308" y="135962"/>
                  <a:pt x="327355" y="134057"/>
                </a:cubicBezTo>
                <a:cubicBezTo>
                  <a:pt x="326403" y="132152"/>
                  <a:pt x="326403" y="130247"/>
                  <a:pt x="325450" y="127389"/>
                </a:cubicBezTo>
                <a:cubicBezTo>
                  <a:pt x="321640" y="116912"/>
                  <a:pt x="318783" y="104529"/>
                  <a:pt x="320688" y="94052"/>
                </a:cubicBezTo>
                <a:cubicBezTo>
                  <a:pt x="320688" y="90242"/>
                  <a:pt x="322593" y="87384"/>
                  <a:pt x="326403" y="85479"/>
                </a:cubicBezTo>
                <a:cubicBezTo>
                  <a:pt x="332118" y="82622"/>
                  <a:pt x="337833" y="81669"/>
                  <a:pt x="342595" y="77859"/>
                </a:cubicBezTo>
                <a:cubicBezTo>
                  <a:pt x="346405" y="73097"/>
                  <a:pt x="346405" y="66429"/>
                  <a:pt x="344500" y="60714"/>
                </a:cubicBezTo>
                <a:cubicBezTo>
                  <a:pt x="341643" y="53094"/>
                  <a:pt x="333070" y="55952"/>
                  <a:pt x="327355" y="58809"/>
                </a:cubicBezTo>
                <a:cubicBezTo>
                  <a:pt x="323545" y="60714"/>
                  <a:pt x="314020" y="69287"/>
                  <a:pt x="314020" y="54999"/>
                </a:cubicBezTo>
                <a:cubicBezTo>
                  <a:pt x="314020" y="51189"/>
                  <a:pt x="314973" y="46427"/>
                  <a:pt x="316878" y="42617"/>
                </a:cubicBezTo>
                <a:cubicBezTo>
                  <a:pt x="319735" y="35949"/>
                  <a:pt x="323545" y="29282"/>
                  <a:pt x="326403" y="22614"/>
                </a:cubicBezTo>
                <a:cubicBezTo>
                  <a:pt x="333070" y="5469"/>
                  <a:pt x="306400" y="1659"/>
                  <a:pt x="298780" y="15947"/>
                </a:cubicBezTo>
                <a:cubicBezTo>
                  <a:pt x="297828" y="18804"/>
                  <a:pt x="296875" y="21662"/>
                  <a:pt x="295923" y="24519"/>
                </a:cubicBezTo>
                <a:cubicBezTo>
                  <a:pt x="295923" y="25472"/>
                  <a:pt x="295923" y="26424"/>
                  <a:pt x="295923" y="27377"/>
                </a:cubicBezTo>
                <a:cubicBezTo>
                  <a:pt x="297828" y="33092"/>
                  <a:pt x="294970" y="36902"/>
                  <a:pt x="289255" y="38807"/>
                </a:cubicBezTo>
                <a:cubicBezTo>
                  <a:pt x="279730" y="37854"/>
                  <a:pt x="274968" y="18804"/>
                  <a:pt x="265443" y="18804"/>
                </a:cubicBezTo>
                <a:cubicBezTo>
                  <a:pt x="257823" y="18804"/>
                  <a:pt x="251155" y="22614"/>
                  <a:pt x="251155" y="30234"/>
                </a:cubicBezTo>
                <a:cubicBezTo>
                  <a:pt x="249250" y="43569"/>
                  <a:pt x="259728" y="49284"/>
                  <a:pt x="270205" y="55952"/>
                </a:cubicBezTo>
                <a:cubicBezTo>
                  <a:pt x="274015" y="57857"/>
                  <a:pt x="276873" y="60714"/>
                  <a:pt x="279730" y="62619"/>
                </a:cubicBezTo>
                <a:cubicBezTo>
                  <a:pt x="279730" y="62619"/>
                  <a:pt x="279730" y="62619"/>
                  <a:pt x="279730" y="62619"/>
                </a:cubicBezTo>
                <a:cubicBezTo>
                  <a:pt x="286398" y="69287"/>
                  <a:pt x="292113" y="75002"/>
                  <a:pt x="294018" y="83574"/>
                </a:cubicBezTo>
                <a:cubicBezTo>
                  <a:pt x="295923" y="91194"/>
                  <a:pt x="296875" y="99767"/>
                  <a:pt x="297828" y="107387"/>
                </a:cubicBezTo>
                <a:cubicBezTo>
                  <a:pt x="298780" y="115959"/>
                  <a:pt x="299733" y="124532"/>
                  <a:pt x="300685" y="134057"/>
                </a:cubicBezTo>
                <a:cubicBezTo>
                  <a:pt x="300685" y="135009"/>
                  <a:pt x="302590" y="152154"/>
                  <a:pt x="293065" y="146439"/>
                </a:cubicBezTo>
                <a:cubicBezTo>
                  <a:pt x="288303" y="142629"/>
                  <a:pt x="287350" y="137867"/>
                  <a:pt x="289255" y="133104"/>
                </a:cubicBezTo>
                <a:cubicBezTo>
                  <a:pt x="292113" y="125484"/>
                  <a:pt x="296875" y="112149"/>
                  <a:pt x="282588" y="113102"/>
                </a:cubicBezTo>
                <a:cubicBezTo>
                  <a:pt x="274015" y="113102"/>
                  <a:pt x="276873" y="140724"/>
                  <a:pt x="266395" y="134057"/>
                </a:cubicBezTo>
                <a:cubicBezTo>
                  <a:pt x="254013" y="125484"/>
                  <a:pt x="243535" y="114054"/>
                  <a:pt x="233058" y="103577"/>
                </a:cubicBezTo>
                <a:cubicBezTo>
                  <a:pt x="225438" y="95957"/>
                  <a:pt x="221628" y="86432"/>
                  <a:pt x="223533" y="76907"/>
                </a:cubicBezTo>
                <a:cubicBezTo>
                  <a:pt x="224485" y="71192"/>
                  <a:pt x="225438" y="66429"/>
                  <a:pt x="224485" y="60714"/>
                </a:cubicBezTo>
                <a:cubicBezTo>
                  <a:pt x="222580" y="52142"/>
                  <a:pt x="215913" y="49284"/>
                  <a:pt x="207340" y="53094"/>
                </a:cubicBezTo>
                <a:cubicBezTo>
                  <a:pt x="202578" y="54999"/>
                  <a:pt x="201625" y="60714"/>
                  <a:pt x="201625" y="66429"/>
                </a:cubicBezTo>
                <a:cubicBezTo>
                  <a:pt x="201625" y="68334"/>
                  <a:pt x="200673" y="71192"/>
                  <a:pt x="200673" y="73097"/>
                </a:cubicBezTo>
                <a:cubicBezTo>
                  <a:pt x="200673" y="82622"/>
                  <a:pt x="187338" y="80717"/>
                  <a:pt x="181623" y="78812"/>
                </a:cubicBezTo>
                <a:cubicBezTo>
                  <a:pt x="172098" y="76907"/>
                  <a:pt x="157810" y="77859"/>
                  <a:pt x="152095" y="86432"/>
                </a:cubicBezTo>
                <a:cubicBezTo>
                  <a:pt x="147333" y="93099"/>
                  <a:pt x="157810" y="101672"/>
                  <a:pt x="164478" y="102624"/>
                </a:cubicBezTo>
                <a:cubicBezTo>
                  <a:pt x="172098" y="103577"/>
                  <a:pt x="179718" y="99767"/>
                  <a:pt x="187338" y="98814"/>
                </a:cubicBezTo>
                <a:cubicBezTo>
                  <a:pt x="195910" y="98814"/>
                  <a:pt x="205435" y="103577"/>
                  <a:pt x="211150" y="108339"/>
                </a:cubicBezTo>
                <a:cubicBezTo>
                  <a:pt x="213055" y="110244"/>
                  <a:pt x="234010" y="124532"/>
                  <a:pt x="227343" y="127389"/>
                </a:cubicBezTo>
                <a:cubicBezTo>
                  <a:pt x="220675" y="130247"/>
                  <a:pt x="213055" y="131199"/>
                  <a:pt x="206388" y="134057"/>
                </a:cubicBezTo>
                <a:cubicBezTo>
                  <a:pt x="200673" y="135962"/>
                  <a:pt x="190195" y="141677"/>
                  <a:pt x="194958" y="149297"/>
                </a:cubicBezTo>
                <a:cubicBezTo>
                  <a:pt x="201625" y="158822"/>
                  <a:pt x="212103" y="154059"/>
                  <a:pt x="219723" y="149297"/>
                </a:cubicBezTo>
                <a:cubicBezTo>
                  <a:pt x="227343" y="144534"/>
                  <a:pt x="234963" y="141677"/>
                  <a:pt x="244488" y="141677"/>
                </a:cubicBezTo>
                <a:cubicBezTo>
                  <a:pt x="248298" y="141677"/>
                  <a:pt x="252108" y="143582"/>
                  <a:pt x="255918" y="145487"/>
                </a:cubicBezTo>
                <a:cubicBezTo>
                  <a:pt x="259728" y="148344"/>
                  <a:pt x="262585" y="152154"/>
                  <a:pt x="266395" y="155964"/>
                </a:cubicBezTo>
                <a:cubicBezTo>
                  <a:pt x="276873" y="167394"/>
                  <a:pt x="256870" y="167394"/>
                  <a:pt x="250203" y="170252"/>
                </a:cubicBezTo>
                <a:cubicBezTo>
                  <a:pt x="238773" y="174062"/>
                  <a:pt x="229248" y="178824"/>
                  <a:pt x="228295" y="191207"/>
                </a:cubicBezTo>
                <a:cubicBezTo>
                  <a:pt x="227343" y="202637"/>
                  <a:pt x="241630" y="199779"/>
                  <a:pt x="248298" y="195017"/>
                </a:cubicBezTo>
                <a:cubicBezTo>
                  <a:pt x="262585" y="185492"/>
                  <a:pt x="282588" y="175014"/>
                  <a:pt x="296875" y="185492"/>
                </a:cubicBezTo>
                <a:cubicBezTo>
                  <a:pt x="302590" y="191207"/>
                  <a:pt x="306400" y="200732"/>
                  <a:pt x="308305" y="209304"/>
                </a:cubicBezTo>
                <a:cubicBezTo>
                  <a:pt x="308305" y="210257"/>
                  <a:pt x="308305" y="210257"/>
                  <a:pt x="308305" y="211209"/>
                </a:cubicBezTo>
                <a:cubicBezTo>
                  <a:pt x="312115" y="224544"/>
                  <a:pt x="315925" y="237879"/>
                  <a:pt x="317830" y="251214"/>
                </a:cubicBezTo>
                <a:cubicBezTo>
                  <a:pt x="318783" y="255024"/>
                  <a:pt x="321640" y="267407"/>
                  <a:pt x="315925" y="268359"/>
                </a:cubicBezTo>
                <a:cubicBezTo>
                  <a:pt x="314973" y="269312"/>
                  <a:pt x="314020" y="269312"/>
                  <a:pt x="312115" y="268359"/>
                </a:cubicBezTo>
                <a:cubicBezTo>
                  <a:pt x="306400" y="265502"/>
                  <a:pt x="300685" y="259787"/>
                  <a:pt x="295923" y="255977"/>
                </a:cubicBezTo>
                <a:cubicBezTo>
                  <a:pt x="291160" y="252167"/>
                  <a:pt x="286398" y="248357"/>
                  <a:pt x="285445" y="242642"/>
                </a:cubicBezTo>
                <a:cubicBezTo>
                  <a:pt x="285445" y="242642"/>
                  <a:pt x="285445" y="242642"/>
                  <a:pt x="285445" y="242642"/>
                </a:cubicBezTo>
                <a:cubicBezTo>
                  <a:pt x="284493" y="236927"/>
                  <a:pt x="288303" y="227402"/>
                  <a:pt x="288303" y="221687"/>
                </a:cubicBezTo>
                <a:cubicBezTo>
                  <a:pt x="289255" y="214067"/>
                  <a:pt x="287350" y="207399"/>
                  <a:pt x="280683" y="201684"/>
                </a:cubicBezTo>
                <a:cubicBezTo>
                  <a:pt x="275920" y="198827"/>
                  <a:pt x="267348" y="197874"/>
                  <a:pt x="262585" y="201684"/>
                </a:cubicBezTo>
                <a:cubicBezTo>
                  <a:pt x="258775" y="204542"/>
                  <a:pt x="254965" y="209304"/>
                  <a:pt x="254965" y="214067"/>
                </a:cubicBezTo>
                <a:cubicBezTo>
                  <a:pt x="254965" y="223592"/>
                  <a:pt x="264490" y="230259"/>
                  <a:pt x="266395" y="238832"/>
                </a:cubicBezTo>
                <a:cubicBezTo>
                  <a:pt x="266395" y="242642"/>
                  <a:pt x="263538" y="244547"/>
                  <a:pt x="257823" y="244547"/>
                </a:cubicBezTo>
                <a:cubicBezTo>
                  <a:pt x="252108" y="244547"/>
                  <a:pt x="246393" y="240737"/>
                  <a:pt x="240678" y="239784"/>
                </a:cubicBezTo>
                <a:cubicBezTo>
                  <a:pt x="236868" y="238832"/>
                  <a:pt x="232105" y="241689"/>
                  <a:pt x="230200" y="244547"/>
                </a:cubicBezTo>
                <a:cubicBezTo>
                  <a:pt x="221628" y="253119"/>
                  <a:pt x="234010" y="265502"/>
                  <a:pt x="243535" y="265502"/>
                </a:cubicBezTo>
                <a:cubicBezTo>
                  <a:pt x="253060" y="265502"/>
                  <a:pt x="259728" y="262644"/>
                  <a:pt x="269253" y="264549"/>
                </a:cubicBezTo>
                <a:cubicBezTo>
                  <a:pt x="281635" y="267407"/>
                  <a:pt x="292113" y="277884"/>
                  <a:pt x="300685" y="285504"/>
                </a:cubicBezTo>
                <a:cubicBezTo>
                  <a:pt x="307353" y="291219"/>
                  <a:pt x="315925" y="297887"/>
                  <a:pt x="320688" y="305507"/>
                </a:cubicBezTo>
                <a:cubicBezTo>
                  <a:pt x="323545" y="310269"/>
                  <a:pt x="325450" y="315032"/>
                  <a:pt x="327355" y="319794"/>
                </a:cubicBezTo>
                <a:cubicBezTo>
                  <a:pt x="328308" y="322652"/>
                  <a:pt x="328308" y="330272"/>
                  <a:pt x="326403" y="335034"/>
                </a:cubicBezTo>
                <a:cubicBezTo>
                  <a:pt x="325450" y="336939"/>
                  <a:pt x="324498" y="338844"/>
                  <a:pt x="321640" y="337892"/>
                </a:cubicBezTo>
                <a:cubicBezTo>
                  <a:pt x="316878" y="335987"/>
                  <a:pt x="314973" y="331224"/>
                  <a:pt x="313068" y="327414"/>
                </a:cubicBezTo>
                <a:cubicBezTo>
                  <a:pt x="312115" y="324557"/>
                  <a:pt x="311163" y="321699"/>
                  <a:pt x="309258" y="319794"/>
                </a:cubicBezTo>
                <a:cubicBezTo>
                  <a:pt x="307353" y="316937"/>
                  <a:pt x="304495" y="315032"/>
                  <a:pt x="301638" y="312174"/>
                </a:cubicBezTo>
                <a:cubicBezTo>
                  <a:pt x="295923" y="307412"/>
                  <a:pt x="287350" y="306459"/>
                  <a:pt x="282588" y="313127"/>
                </a:cubicBezTo>
                <a:cubicBezTo>
                  <a:pt x="276873" y="321699"/>
                  <a:pt x="278778" y="332177"/>
                  <a:pt x="284493" y="340749"/>
                </a:cubicBezTo>
                <a:cubicBezTo>
                  <a:pt x="287350" y="344559"/>
                  <a:pt x="292113" y="346464"/>
                  <a:pt x="295923" y="347417"/>
                </a:cubicBezTo>
                <a:cubicBezTo>
                  <a:pt x="301638" y="349322"/>
                  <a:pt x="307353" y="352179"/>
                  <a:pt x="311163" y="355989"/>
                </a:cubicBezTo>
                <a:cubicBezTo>
                  <a:pt x="328308" y="373134"/>
                  <a:pt x="330213" y="395994"/>
                  <a:pt x="331165" y="417902"/>
                </a:cubicBezTo>
                <a:cubicBezTo>
                  <a:pt x="334023" y="462669"/>
                  <a:pt x="293065" y="411234"/>
                  <a:pt x="285445" y="396947"/>
                </a:cubicBezTo>
                <a:cubicBezTo>
                  <a:pt x="285445" y="393137"/>
                  <a:pt x="289255" y="393137"/>
                  <a:pt x="293065" y="391232"/>
                </a:cubicBezTo>
                <a:cubicBezTo>
                  <a:pt x="295923" y="390279"/>
                  <a:pt x="297828" y="387422"/>
                  <a:pt x="298780" y="385517"/>
                </a:cubicBezTo>
                <a:cubicBezTo>
                  <a:pt x="303543" y="378849"/>
                  <a:pt x="301638" y="371229"/>
                  <a:pt x="295923" y="365514"/>
                </a:cubicBezTo>
                <a:cubicBezTo>
                  <a:pt x="291160" y="361704"/>
                  <a:pt x="283540" y="364562"/>
                  <a:pt x="280683" y="368372"/>
                </a:cubicBezTo>
                <a:cubicBezTo>
                  <a:pt x="278778" y="371229"/>
                  <a:pt x="277825" y="378849"/>
                  <a:pt x="271158" y="376944"/>
                </a:cubicBezTo>
                <a:cubicBezTo>
                  <a:pt x="268300" y="375992"/>
                  <a:pt x="265443" y="372182"/>
                  <a:pt x="262585" y="370277"/>
                </a:cubicBezTo>
                <a:cubicBezTo>
                  <a:pt x="256870" y="364562"/>
                  <a:pt x="252108" y="357894"/>
                  <a:pt x="248298" y="351227"/>
                </a:cubicBezTo>
                <a:cubicBezTo>
                  <a:pt x="239725" y="335987"/>
                  <a:pt x="233058" y="323604"/>
                  <a:pt x="244488" y="307412"/>
                </a:cubicBezTo>
                <a:cubicBezTo>
                  <a:pt x="251155" y="298839"/>
                  <a:pt x="252108" y="291219"/>
                  <a:pt x="247345" y="281694"/>
                </a:cubicBezTo>
                <a:cubicBezTo>
                  <a:pt x="245440" y="277884"/>
                  <a:pt x="236868" y="268359"/>
                  <a:pt x="231153" y="272169"/>
                </a:cubicBezTo>
                <a:cubicBezTo>
                  <a:pt x="228295" y="274074"/>
                  <a:pt x="227343" y="275979"/>
                  <a:pt x="226390" y="279789"/>
                </a:cubicBezTo>
                <a:cubicBezTo>
                  <a:pt x="225438" y="281694"/>
                  <a:pt x="225438" y="283599"/>
                  <a:pt x="225438" y="286457"/>
                </a:cubicBezTo>
                <a:cubicBezTo>
                  <a:pt x="225438" y="288362"/>
                  <a:pt x="225438" y="291219"/>
                  <a:pt x="225438" y="293124"/>
                </a:cubicBezTo>
                <a:cubicBezTo>
                  <a:pt x="225438" y="298839"/>
                  <a:pt x="222580" y="301697"/>
                  <a:pt x="214960" y="302649"/>
                </a:cubicBezTo>
                <a:cubicBezTo>
                  <a:pt x="209245" y="300744"/>
                  <a:pt x="202578" y="293124"/>
                  <a:pt x="199720" y="290267"/>
                </a:cubicBezTo>
                <a:cubicBezTo>
                  <a:pt x="189243" y="278837"/>
                  <a:pt x="184480" y="269312"/>
                  <a:pt x="185433" y="255024"/>
                </a:cubicBezTo>
                <a:cubicBezTo>
                  <a:pt x="186385" y="243594"/>
                  <a:pt x="189243" y="231212"/>
                  <a:pt x="193053" y="219782"/>
                </a:cubicBezTo>
                <a:cubicBezTo>
                  <a:pt x="194958" y="215019"/>
                  <a:pt x="195910" y="208352"/>
                  <a:pt x="199720" y="204542"/>
                </a:cubicBezTo>
                <a:cubicBezTo>
                  <a:pt x="202578" y="200732"/>
                  <a:pt x="207340" y="197874"/>
                  <a:pt x="210198" y="194064"/>
                </a:cubicBezTo>
                <a:cubicBezTo>
                  <a:pt x="213055" y="190254"/>
                  <a:pt x="214960" y="187397"/>
                  <a:pt x="213055" y="182634"/>
                </a:cubicBezTo>
                <a:cubicBezTo>
                  <a:pt x="212103" y="179777"/>
                  <a:pt x="208293" y="174062"/>
                  <a:pt x="204483" y="175967"/>
                </a:cubicBezTo>
                <a:cubicBezTo>
                  <a:pt x="200673" y="176919"/>
                  <a:pt x="196863" y="181682"/>
                  <a:pt x="193053" y="185492"/>
                </a:cubicBezTo>
                <a:cubicBezTo>
                  <a:pt x="192100" y="187397"/>
                  <a:pt x="190195" y="189302"/>
                  <a:pt x="188290" y="189302"/>
                </a:cubicBezTo>
                <a:cubicBezTo>
                  <a:pt x="185433" y="190254"/>
                  <a:pt x="182575" y="188349"/>
                  <a:pt x="180670" y="186444"/>
                </a:cubicBezTo>
                <a:cubicBezTo>
                  <a:pt x="179718" y="185492"/>
                  <a:pt x="179718" y="185492"/>
                  <a:pt x="178765" y="184539"/>
                </a:cubicBezTo>
                <a:cubicBezTo>
                  <a:pt x="175908" y="180729"/>
                  <a:pt x="174003" y="175967"/>
                  <a:pt x="172098" y="172157"/>
                </a:cubicBezTo>
                <a:cubicBezTo>
                  <a:pt x="170193" y="166442"/>
                  <a:pt x="168288" y="161679"/>
                  <a:pt x="162573" y="159774"/>
                </a:cubicBezTo>
                <a:cubicBezTo>
                  <a:pt x="156858" y="157869"/>
                  <a:pt x="151143" y="166442"/>
                  <a:pt x="150190" y="170252"/>
                </a:cubicBezTo>
                <a:cubicBezTo>
                  <a:pt x="148285" y="181682"/>
                  <a:pt x="154000" y="187397"/>
                  <a:pt x="162573" y="194064"/>
                </a:cubicBezTo>
                <a:cubicBezTo>
                  <a:pt x="171145" y="200732"/>
                  <a:pt x="170193" y="211209"/>
                  <a:pt x="169240" y="220734"/>
                </a:cubicBezTo>
                <a:cubicBezTo>
                  <a:pt x="169240" y="224544"/>
                  <a:pt x="168288" y="227402"/>
                  <a:pt x="167335" y="231212"/>
                </a:cubicBezTo>
                <a:cubicBezTo>
                  <a:pt x="167335" y="232164"/>
                  <a:pt x="164478" y="252167"/>
                  <a:pt x="155905" y="241689"/>
                </a:cubicBezTo>
                <a:cubicBezTo>
                  <a:pt x="147333" y="230259"/>
                  <a:pt x="135903" y="220734"/>
                  <a:pt x="127330" y="209304"/>
                </a:cubicBezTo>
                <a:cubicBezTo>
                  <a:pt x="123520" y="204542"/>
                  <a:pt x="120663" y="198827"/>
                  <a:pt x="117805" y="193112"/>
                </a:cubicBezTo>
                <a:cubicBezTo>
                  <a:pt x="113995" y="184539"/>
                  <a:pt x="118758" y="178824"/>
                  <a:pt x="118758" y="171204"/>
                </a:cubicBezTo>
                <a:cubicBezTo>
                  <a:pt x="118758" y="160727"/>
                  <a:pt x="115900" y="152154"/>
                  <a:pt x="105423" y="147392"/>
                </a:cubicBezTo>
                <a:cubicBezTo>
                  <a:pt x="100660" y="144534"/>
                  <a:pt x="91135" y="147392"/>
                  <a:pt x="89230" y="152154"/>
                </a:cubicBezTo>
                <a:cubicBezTo>
                  <a:pt x="84468" y="161679"/>
                  <a:pt x="89230" y="169299"/>
                  <a:pt x="93040" y="177872"/>
                </a:cubicBezTo>
                <a:cubicBezTo>
                  <a:pt x="93993" y="180729"/>
                  <a:pt x="98755" y="189302"/>
                  <a:pt x="91135" y="189302"/>
                </a:cubicBezTo>
                <a:cubicBezTo>
                  <a:pt x="90183" y="189302"/>
                  <a:pt x="77800" y="186444"/>
                  <a:pt x="78753" y="186444"/>
                </a:cubicBezTo>
                <a:cubicBezTo>
                  <a:pt x="72085" y="184539"/>
                  <a:pt x="65418" y="185492"/>
                  <a:pt x="58750" y="186444"/>
                </a:cubicBezTo>
                <a:cubicBezTo>
                  <a:pt x="52083" y="187397"/>
                  <a:pt x="48273" y="194064"/>
                  <a:pt x="46368" y="199779"/>
                </a:cubicBezTo>
                <a:cubicBezTo>
                  <a:pt x="44463" y="209304"/>
                  <a:pt x="53988" y="214067"/>
                  <a:pt x="62560" y="215019"/>
                </a:cubicBezTo>
                <a:cubicBezTo>
                  <a:pt x="76848" y="215972"/>
                  <a:pt x="91135" y="210257"/>
                  <a:pt x="103518" y="219782"/>
                </a:cubicBezTo>
                <a:cubicBezTo>
                  <a:pt x="109233" y="223592"/>
                  <a:pt x="113995" y="231212"/>
                  <a:pt x="117805" y="235974"/>
                </a:cubicBezTo>
                <a:cubicBezTo>
                  <a:pt x="124473" y="244547"/>
                  <a:pt x="98755" y="240737"/>
                  <a:pt x="94945" y="240737"/>
                </a:cubicBezTo>
                <a:cubicBezTo>
                  <a:pt x="89230" y="241689"/>
                  <a:pt x="78753" y="242642"/>
                  <a:pt x="77800" y="249309"/>
                </a:cubicBezTo>
                <a:cubicBezTo>
                  <a:pt x="76848" y="256929"/>
                  <a:pt x="84468" y="262644"/>
                  <a:pt x="92088" y="261692"/>
                </a:cubicBezTo>
                <a:cubicBezTo>
                  <a:pt x="107328" y="259787"/>
                  <a:pt x="122568" y="254072"/>
                  <a:pt x="134950" y="260739"/>
                </a:cubicBezTo>
                <a:cubicBezTo>
                  <a:pt x="134950" y="260739"/>
                  <a:pt x="134950" y="260739"/>
                  <a:pt x="135903" y="260739"/>
                </a:cubicBezTo>
                <a:cubicBezTo>
                  <a:pt x="143523" y="264549"/>
                  <a:pt x="150190" y="273122"/>
                  <a:pt x="155905" y="279789"/>
                </a:cubicBezTo>
                <a:cubicBezTo>
                  <a:pt x="162573" y="287409"/>
                  <a:pt x="169240" y="295982"/>
                  <a:pt x="174955" y="304554"/>
                </a:cubicBezTo>
                <a:cubicBezTo>
                  <a:pt x="177813" y="308364"/>
                  <a:pt x="179718" y="315032"/>
                  <a:pt x="173050" y="315984"/>
                </a:cubicBezTo>
                <a:cubicBezTo>
                  <a:pt x="168288" y="316937"/>
                  <a:pt x="164478" y="316937"/>
                  <a:pt x="160668" y="315984"/>
                </a:cubicBezTo>
                <a:cubicBezTo>
                  <a:pt x="156858" y="315984"/>
                  <a:pt x="154000" y="315032"/>
                  <a:pt x="150190" y="315032"/>
                </a:cubicBezTo>
                <a:cubicBezTo>
                  <a:pt x="146380" y="315032"/>
                  <a:pt x="142570" y="314079"/>
                  <a:pt x="139713" y="312174"/>
                </a:cubicBezTo>
                <a:cubicBezTo>
                  <a:pt x="137808" y="312174"/>
                  <a:pt x="136855" y="311222"/>
                  <a:pt x="134950" y="310269"/>
                </a:cubicBezTo>
                <a:cubicBezTo>
                  <a:pt x="133998" y="310269"/>
                  <a:pt x="133998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33045" y="309317"/>
                  <a:pt x="133045" y="309317"/>
                  <a:pt x="133045" y="309317"/>
                </a:cubicBezTo>
                <a:cubicBezTo>
                  <a:pt x="128283" y="304554"/>
                  <a:pt x="130188" y="297887"/>
                  <a:pt x="130188" y="291219"/>
                </a:cubicBezTo>
                <a:cubicBezTo>
                  <a:pt x="130188" y="289314"/>
                  <a:pt x="129235" y="286457"/>
                  <a:pt x="128283" y="284552"/>
                </a:cubicBezTo>
                <a:cubicBezTo>
                  <a:pt x="126378" y="277884"/>
                  <a:pt x="115900" y="273122"/>
                  <a:pt x="109233" y="276932"/>
                </a:cubicBezTo>
                <a:cubicBezTo>
                  <a:pt x="104470" y="279789"/>
                  <a:pt x="109233" y="289314"/>
                  <a:pt x="110185" y="292172"/>
                </a:cubicBezTo>
                <a:cubicBezTo>
                  <a:pt x="112090" y="297887"/>
                  <a:pt x="113043" y="302649"/>
                  <a:pt x="105423" y="301697"/>
                </a:cubicBezTo>
                <a:cubicBezTo>
                  <a:pt x="101613" y="300744"/>
                  <a:pt x="97803" y="301697"/>
                  <a:pt x="93993" y="299792"/>
                </a:cubicBezTo>
                <a:cubicBezTo>
                  <a:pt x="84468" y="296934"/>
                  <a:pt x="73990" y="288362"/>
                  <a:pt x="72085" y="279789"/>
                </a:cubicBezTo>
                <a:cubicBezTo>
                  <a:pt x="69228" y="268359"/>
                  <a:pt x="66370" y="256929"/>
                  <a:pt x="57798" y="248357"/>
                </a:cubicBezTo>
                <a:cubicBezTo>
                  <a:pt x="53035" y="243594"/>
                  <a:pt x="42558" y="235974"/>
                  <a:pt x="34938" y="240737"/>
                </a:cubicBezTo>
                <a:cubicBezTo>
                  <a:pt x="29223" y="244547"/>
                  <a:pt x="24460" y="249309"/>
                  <a:pt x="27318" y="255977"/>
                </a:cubicBezTo>
                <a:cubicBezTo>
                  <a:pt x="30175" y="261692"/>
                  <a:pt x="33985" y="265502"/>
                  <a:pt x="38748" y="270264"/>
                </a:cubicBezTo>
                <a:cubicBezTo>
                  <a:pt x="46368" y="276932"/>
                  <a:pt x="50178" y="285504"/>
                  <a:pt x="54940" y="294077"/>
                </a:cubicBezTo>
                <a:cubicBezTo>
                  <a:pt x="55893" y="295029"/>
                  <a:pt x="55893" y="295982"/>
                  <a:pt x="55893" y="296934"/>
                </a:cubicBezTo>
                <a:cubicBezTo>
                  <a:pt x="55893" y="296934"/>
                  <a:pt x="55893" y="296934"/>
                  <a:pt x="55893" y="296934"/>
                </a:cubicBezTo>
                <a:cubicBezTo>
                  <a:pt x="57798" y="298839"/>
                  <a:pt x="58750" y="302649"/>
                  <a:pt x="54940" y="303602"/>
                </a:cubicBezTo>
                <a:cubicBezTo>
                  <a:pt x="53035" y="304554"/>
                  <a:pt x="51130" y="304554"/>
                  <a:pt x="49225" y="303602"/>
                </a:cubicBezTo>
                <a:lnTo>
                  <a:pt x="49225" y="303602"/>
                </a:lnTo>
                <a:cubicBezTo>
                  <a:pt x="46368" y="301697"/>
                  <a:pt x="43510" y="300744"/>
                  <a:pt x="40653" y="298839"/>
                </a:cubicBezTo>
                <a:cubicBezTo>
                  <a:pt x="34938" y="295029"/>
                  <a:pt x="31128" y="293124"/>
                  <a:pt x="24460" y="292172"/>
                </a:cubicBezTo>
                <a:cubicBezTo>
                  <a:pt x="16840" y="290267"/>
                  <a:pt x="9220" y="290267"/>
                  <a:pt x="4458" y="296934"/>
                </a:cubicBezTo>
                <a:cubicBezTo>
                  <a:pt x="-6020" y="311222"/>
                  <a:pt x="5410" y="330272"/>
                  <a:pt x="23508" y="318842"/>
                </a:cubicBezTo>
                <a:cubicBezTo>
                  <a:pt x="31128" y="314079"/>
                  <a:pt x="36843" y="317889"/>
                  <a:pt x="43510" y="318842"/>
                </a:cubicBezTo>
                <a:cubicBezTo>
                  <a:pt x="50178" y="319794"/>
                  <a:pt x="48273" y="319794"/>
                  <a:pt x="52083" y="319794"/>
                </a:cubicBezTo>
                <a:cubicBezTo>
                  <a:pt x="52083" y="319794"/>
                  <a:pt x="46368" y="325509"/>
                  <a:pt x="45415" y="325509"/>
                </a:cubicBezTo>
                <a:cubicBezTo>
                  <a:pt x="38748" y="331224"/>
                  <a:pt x="33033" y="341702"/>
                  <a:pt x="33985" y="350274"/>
                </a:cubicBezTo>
                <a:cubicBezTo>
                  <a:pt x="34938" y="361704"/>
                  <a:pt x="46368" y="365514"/>
                  <a:pt x="54940" y="356942"/>
                </a:cubicBezTo>
                <a:cubicBezTo>
                  <a:pt x="62560" y="349322"/>
                  <a:pt x="58750" y="339797"/>
                  <a:pt x="68275" y="332177"/>
                </a:cubicBezTo>
                <a:cubicBezTo>
                  <a:pt x="74943" y="327414"/>
                  <a:pt x="85420" y="324557"/>
                  <a:pt x="93993" y="326462"/>
                </a:cubicBezTo>
                <a:cubicBezTo>
                  <a:pt x="93993" y="326462"/>
                  <a:pt x="93993" y="326462"/>
                  <a:pt x="93993" y="326462"/>
                </a:cubicBezTo>
                <a:cubicBezTo>
                  <a:pt x="98755" y="327414"/>
                  <a:pt x="102565" y="328367"/>
                  <a:pt x="101613" y="334082"/>
                </a:cubicBezTo>
                <a:cubicBezTo>
                  <a:pt x="101613" y="336939"/>
                  <a:pt x="98755" y="339797"/>
                  <a:pt x="97803" y="341702"/>
                </a:cubicBezTo>
                <a:cubicBezTo>
                  <a:pt x="95898" y="346464"/>
                  <a:pt x="93993" y="351227"/>
                  <a:pt x="93993" y="356942"/>
                </a:cubicBezTo>
                <a:cubicBezTo>
                  <a:pt x="93993" y="356942"/>
                  <a:pt x="93993" y="357894"/>
                  <a:pt x="93993" y="357894"/>
                </a:cubicBezTo>
                <a:cubicBezTo>
                  <a:pt x="93993" y="366467"/>
                  <a:pt x="95898" y="375039"/>
                  <a:pt x="106375" y="373134"/>
                </a:cubicBezTo>
                <a:cubicBezTo>
                  <a:pt x="120663" y="371229"/>
                  <a:pt x="120663" y="353132"/>
                  <a:pt x="122568" y="342654"/>
                </a:cubicBezTo>
                <a:cubicBezTo>
                  <a:pt x="124473" y="326462"/>
                  <a:pt x="155905" y="333129"/>
                  <a:pt x="166383" y="335034"/>
                </a:cubicBezTo>
                <a:cubicBezTo>
                  <a:pt x="178765" y="335987"/>
                  <a:pt x="186385" y="338844"/>
                  <a:pt x="195910" y="346464"/>
                </a:cubicBezTo>
                <a:cubicBezTo>
                  <a:pt x="198768" y="348369"/>
                  <a:pt x="211150" y="360752"/>
                  <a:pt x="202578" y="364562"/>
                </a:cubicBezTo>
                <a:cubicBezTo>
                  <a:pt x="196863" y="367419"/>
                  <a:pt x="191148" y="369324"/>
                  <a:pt x="185433" y="368372"/>
                </a:cubicBezTo>
                <a:cubicBezTo>
                  <a:pt x="179718" y="367419"/>
                  <a:pt x="174003" y="367419"/>
                  <a:pt x="169240" y="365514"/>
                </a:cubicBezTo>
                <a:cubicBezTo>
                  <a:pt x="163525" y="363609"/>
                  <a:pt x="159715" y="358847"/>
                  <a:pt x="154953" y="355989"/>
                </a:cubicBezTo>
                <a:cubicBezTo>
                  <a:pt x="147333" y="351227"/>
                  <a:pt x="133045" y="354084"/>
                  <a:pt x="132093" y="364562"/>
                </a:cubicBezTo>
                <a:cubicBezTo>
                  <a:pt x="132093" y="371229"/>
                  <a:pt x="135903" y="375039"/>
                  <a:pt x="142570" y="376944"/>
                </a:cubicBezTo>
                <a:cubicBezTo>
                  <a:pt x="146380" y="378849"/>
                  <a:pt x="152095" y="378849"/>
                  <a:pt x="155905" y="378849"/>
                </a:cubicBezTo>
                <a:cubicBezTo>
                  <a:pt x="157810" y="378849"/>
                  <a:pt x="176860" y="379802"/>
                  <a:pt x="174955" y="383612"/>
                </a:cubicBezTo>
                <a:cubicBezTo>
                  <a:pt x="174955" y="383612"/>
                  <a:pt x="174955" y="384564"/>
                  <a:pt x="174955" y="384564"/>
                </a:cubicBezTo>
                <a:cubicBezTo>
                  <a:pt x="171145" y="390279"/>
                  <a:pt x="162573" y="395042"/>
                  <a:pt x="160668" y="400757"/>
                </a:cubicBezTo>
                <a:cubicBezTo>
                  <a:pt x="158763" y="407424"/>
                  <a:pt x="164478" y="415997"/>
                  <a:pt x="173050" y="414092"/>
                </a:cubicBezTo>
                <a:cubicBezTo>
                  <a:pt x="182575" y="412187"/>
                  <a:pt x="184480" y="401709"/>
                  <a:pt x="187338" y="395042"/>
                </a:cubicBezTo>
                <a:cubicBezTo>
                  <a:pt x="194005" y="384564"/>
                  <a:pt x="210198" y="384564"/>
                  <a:pt x="220675" y="388374"/>
                </a:cubicBezTo>
                <a:cubicBezTo>
                  <a:pt x="221628" y="388374"/>
                  <a:pt x="234010" y="395994"/>
                  <a:pt x="237820" y="401709"/>
                </a:cubicBezTo>
                <a:cubicBezTo>
                  <a:pt x="237820" y="402662"/>
                  <a:pt x="237820" y="402662"/>
                  <a:pt x="237820" y="402662"/>
                </a:cubicBezTo>
                <a:cubicBezTo>
                  <a:pt x="237820" y="402662"/>
                  <a:pt x="237820" y="402662"/>
                  <a:pt x="237820" y="403614"/>
                </a:cubicBezTo>
                <a:cubicBezTo>
                  <a:pt x="237820" y="404567"/>
                  <a:pt x="237820" y="405519"/>
                  <a:pt x="236868" y="406472"/>
                </a:cubicBezTo>
                <a:cubicBezTo>
                  <a:pt x="236868" y="406472"/>
                  <a:pt x="236868" y="407424"/>
                  <a:pt x="236868" y="407424"/>
                </a:cubicBezTo>
                <a:cubicBezTo>
                  <a:pt x="233058" y="411234"/>
                  <a:pt x="221628" y="409329"/>
                  <a:pt x="216865" y="409329"/>
                </a:cubicBezTo>
                <a:cubicBezTo>
                  <a:pt x="211150" y="409329"/>
                  <a:pt x="205435" y="410282"/>
                  <a:pt x="200673" y="413139"/>
                </a:cubicBezTo>
                <a:cubicBezTo>
                  <a:pt x="193053" y="417902"/>
                  <a:pt x="198768" y="426474"/>
                  <a:pt x="204483" y="430284"/>
                </a:cubicBezTo>
                <a:cubicBezTo>
                  <a:pt x="213055" y="435999"/>
                  <a:pt x="226390" y="430284"/>
                  <a:pt x="234010" y="426474"/>
                </a:cubicBezTo>
                <a:cubicBezTo>
                  <a:pt x="245440" y="421712"/>
                  <a:pt x="257823" y="430284"/>
                  <a:pt x="265443" y="435999"/>
                </a:cubicBezTo>
                <a:cubicBezTo>
                  <a:pt x="273063" y="441714"/>
                  <a:pt x="283540" y="454097"/>
                  <a:pt x="267348" y="457907"/>
                </a:cubicBezTo>
                <a:cubicBezTo>
                  <a:pt x="258775" y="459812"/>
                  <a:pt x="247345" y="455049"/>
                  <a:pt x="238773" y="453144"/>
                </a:cubicBezTo>
                <a:cubicBezTo>
                  <a:pt x="232105" y="451239"/>
                  <a:pt x="224485" y="451239"/>
                  <a:pt x="216865" y="450287"/>
                </a:cubicBezTo>
                <a:cubicBezTo>
                  <a:pt x="210198" y="450287"/>
                  <a:pt x="203530" y="451239"/>
                  <a:pt x="197815" y="452192"/>
                </a:cubicBezTo>
                <a:cubicBezTo>
                  <a:pt x="182575" y="455049"/>
                  <a:pt x="171145" y="449334"/>
                  <a:pt x="173050" y="434094"/>
                </a:cubicBezTo>
                <a:cubicBezTo>
                  <a:pt x="174003" y="430284"/>
                  <a:pt x="174003" y="426474"/>
                  <a:pt x="173050" y="423617"/>
                </a:cubicBezTo>
                <a:cubicBezTo>
                  <a:pt x="173050" y="423617"/>
                  <a:pt x="173050" y="422664"/>
                  <a:pt x="173050" y="422664"/>
                </a:cubicBezTo>
                <a:cubicBezTo>
                  <a:pt x="171145" y="418854"/>
                  <a:pt x="167335" y="416949"/>
                  <a:pt x="163525" y="416949"/>
                </a:cubicBezTo>
                <a:cubicBezTo>
                  <a:pt x="162573" y="416949"/>
                  <a:pt x="162573" y="416949"/>
                  <a:pt x="161620" y="416949"/>
                </a:cubicBezTo>
                <a:cubicBezTo>
                  <a:pt x="160668" y="416949"/>
                  <a:pt x="159715" y="416949"/>
                  <a:pt x="158763" y="417902"/>
                </a:cubicBezTo>
                <a:cubicBezTo>
                  <a:pt x="158763" y="417902"/>
                  <a:pt x="158763" y="417902"/>
                  <a:pt x="157810" y="417902"/>
                </a:cubicBezTo>
                <a:cubicBezTo>
                  <a:pt x="156858" y="418854"/>
                  <a:pt x="155905" y="419807"/>
                  <a:pt x="154953" y="421712"/>
                </a:cubicBezTo>
                <a:cubicBezTo>
                  <a:pt x="154000" y="424569"/>
                  <a:pt x="154000" y="428379"/>
                  <a:pt x="153048" y="432189"/>
                </a:cubicBezTo>
                <a:cubicBezTo>
                  <a:pt x="152095" y="435047"/>
                  <a:pt x="150190" y="434094"/>
                  <a:pt x="149238" y="433142"/>
                </a:cubicBezTo>
                <a:cubicBezTo>
                  <a:pt x="148285" y="433142"/>
                  <a:pt x="148285" y="432189"/>
                  <a:pt x="147333" y="431237"/>
                </a:cubicBezTo>
                <a:cubicBezTo>
                  <a:pt x="142570" y="424569"/>
                  <a:pt x="137808" y="418854"/>
                  <a:pt x="130188" y="415044"/>
                </a:cubicBezTo>
                <a:cubicBezTo>
                  <a:pt x="119710" y="410282"/>
                  <a:pt x="107328" y="411234"/>
                  <a:pt x="97803" y="403614"/>
                </a:cubicBezTo>
                <a:cubicBezTo>
                  <a:pt x="87325" y="395042"/>
                  <a:pt x="88278" y="380754"/>
                  <a:pt x="82563" y="369324"/>
                </a:cubicBezTo>
                <a:cubicBezTo>
                  <a:pt x="80658" y="364562"/>
                  <a:pt x="73038" y="359799"/>
                  <a:pt x="66370" y="362657"/>
                </a:cubicBezTo>
                <a:cubicBezTo>
                  <a:pt x="50178" y="369324"/>
                  <a:pt x="65418" y="385517"/>
                  <a:pt x="70180" y="395042"/>
                </a:cubicBezTo>
                <a:cubicBezTo>
                  <a:pt x="71133" y="396947"/>
                  <a:pt x="72085" y="398852"/>
                  <a:pt x="72085" y="399804"/>
                </a:cubicBezTo>
                <a:cubicBezTo>
                  <a:pt x="71133" y="401709"/>
                  <a:pt x="68275" y="402662"/>
                  <a:pt x="66370" y="402662"/>
                </a:cubicBezTo>
                <a:cubicBezTo>
                  <a:pt x="66370" y="402662"/>
                  <a:pt x="66370" y="402662"/>
                  <a:pt x="66370" y="402662"/>
                </a:cubicBezTo>
                <a:cubicBezTo>
                  <a:pt x="64465" y="401709"/>
                  <a:pt x="61608" y="400757"/>
                  <a:pt x="59703" y="399804"/>
                </a:cubicBezTo>
                <a:cubicBezTo>
                  <a:pt x="56845" y="398852"/>
                  <a:pt x="53035" y="395994"/>
                  <a:pt x="49225" y="395994"/>
                </a:cubicBezTo>
                <a:cubicBezTo>
                  <a:pt x="44463" y="395994"/>
                  <a:pt x="40653" y="396947"/>
                  <a:pt x="36843" y="399804"/>
                </a:cubicBezTo>
                <a:cubicBezTo>
                  <a:pt x="29223" y="406472"/>
                  <a:pt x="42558" y="416949"/>
                  <a:pt x="48273" y="418854"/>
                </a:cubicBezTo>
                <a:cubicBezTo>
                  <a:pt x="63513" y="425522"/>
                  <a:pt x="84468" y="423617"/>
                  <a:pt x="100660" y="424569"/>
                </a:cubicBezTo>
                <a:cubicBezTo>
                  <a:pt x="112090" y="425522"/>
                  <a:pt x="119710" y="430284"/>
                  <a:pt x="125425" y="438857"/>
                </a:cubicBezTo>
                <a:cubicBezTo>
                  <a:pt x="128283" y="442667"/>
                  <a:pt x="133998" y="444572"/>
                  <a:pt x="137808" y="448382"/>
                </a:cubicBezTo>
                <a:cubicBezTo>
                  <a:pt x="143523" y="457907"/>
                  <a:pt x="133998" y="462669"/>
                  <a:pt x="124473" y="463622"/>
                </a:cubicBezTo>
                <a:cubicBezTo>
                  <a:pt x="117805" y="463622"/>
                  <a:pt x="112090" y="460764"/>
                  <a:pt x="107328" y="456954"/>
                </a:cubicBezTo>
                <a:cubicBezTo>
                  <a:pt x="101613" y="452192"/>
                  <a:pt x="97803" y="444572"/>
                  <a:pt x="90183" y="440762"/>
                </a:cubicBezTo>
                <a:cubicBezTo>
                  <a:pt x="84468" y="437904"/>
                  <a:pt x="77800" y="437904"/>
                  <a:pt x="73990" y="441714"/>
                </a:cubicBezTo>
                <a:cubicBezTo>
                  <a:pt x="63513" y="448382"/>
                  <a:pt x="73990" y="45695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79705" y="464574"/>
                  <a:pt x="79705" y="464574"/>
                  <a:pt x="79705" y="464574"/>
                </a:cubicBezTo>
                <a:cubicBezTo>
                  <a:pt x="84468" y="472194"/>
                  <a:pt x="69228" y="476957"/>
                  <a:pt x="63513" y="471242"/>
                </a:cubicBezTo>
                <a:cubicBezTo>
                  <a:pt x="60655" y="469337"/>
                  <a:pt x="58750" y="467432"/>
                  <a:pt x="56845" y="464574"/>
                </a:cubicBezTo>
                <a:cubicBezTo>
                  <a:pt x="53988" y="460764"/>
                  <a:pt x="52083" y="456954"/>
                  <a:pt x="49225" y="453144"/>
                </a:cubicBezTo>
                <a:cubicBezTo>
                  <a:pt x="44463" y="446477"/>
                  <a:pt x="40653" y="439809"/>
                  <a:pt x="33985" y="435999"/>
                </a:cubicBezTo>
                <a:cubicBezTo>
                  <a:pt x="25413" y="432189"/>
                  <a:pt x="7315" y="433142"/>
                  <a:pt x="8268" y="445524"/>
                </a:cubicBezTo>
                <a:cubicBezTo>
                  <a:pt x="8268" y="453144"/>
                  <a:pt x="12078" y="457907"/>
                  <a:pt x="17793" y="462669"/>
                </a:cubicBezTo>
                <a:cubicBezTo>
                  <a:pt x="23508" y="467432"/>
                  <a:pt x="42558" y="476957"/>
                  <a:pt x="39700" y="486482"/>
                </a:cubicBezTo>
                <a:cubicBezTo>
                  <a:pt x="35890" y="491244"/>
                  <a:pt x="25413" y="487434"/>
                  <a:pt x="18745" y="486482"/>
                </a:cubicBezTo>
                <a:cubicBezTo>
                  <a:pt x="13030" y="485529"/>
                  <a:pt x="9220" y="486482"/>
                  <a:pt x="5410" y="489339"/>
                </a:cubicBezTo>
                <a:cubicBezTo>
                  <a:pt x="-3162" y="495054"/>
                  <a:pt x="-305" y="507437"/>
                  <a:pt x="5410" y="513152"/>
                </a:cubicBezTo>
                <a:cubicBezTo>
                  <a:pt x="9220" y="516962"/>
                  <a:pt x="14935" y="517914"/>
                  <a:pt x="20650" y="516962"/>
                </a:cubicBezTo>
                <a:cubicBezTo>
                  <a:pt x="23508" y="516962"/>
                  <a:pt x="27318" y="515057"/>
                  <a:pt x="29223" y="513152"/>
                </a:cubicBezTo>
                <a:cubicBezTo>
                  <a:pt x="30175" y="512199"/>
                  <a:pt x="31128" y="512199"/>
                  <a:pt x="32080" y="512199"/>
                </a:cubicBezTo>
                <a:cubicBezTo>
                  <a:pt x="33985" y="511247"/>
                  <a:pt x="36843" y="509342"/>
                  <a:pt x="39700" y="509342"/>
                </a:cubicBezTo>
                <a:cubicBezTo>
                  <a:pt x="42558" y="509342"/>
                  <a:pt x="42558" y="512199"/>
                  <a:pt x="42558" y="514104"/>
                </a:cubicBezTo>
                <a:cubicBezTo>
                  <a:pt x="41605" y="516962"/>
                  <a:pt x="36843" y="519819"/>
                  <a:pt x="33985" y="521724"/>
                </a:cubicBezTo>
                <a:cubicBezTo>
                  <a:pt x="33033" y="522677"/>
                  <a:pt x="31128" y="523629"/>
                  <a:pt x="30175" y="524582"/>
                </a:cubicBezTo>
                <a:cubicBezTo>
                  <a:pt x="24460" y="530297"/>
                  <a:pt x="19698" y="536964"/>
                  <a:pt x="25413" y="545537"/>
                </a:cubicBezTo>
                <a:cubicBezTo>
                  <a:pt x="30175" y="552204"/>
                  <a:pt x="46368" y="548394"/>
                  <a:pt x="51130" y="543632"/>
                </a:cubicBezTo>
                <a:cubicBezTo>
                  <a:pt x="55893" y="539822"/>
                  <a:pt x="57798" y="534107"/>
                  <a:pt x="59703" y="528392"/>
                </a:cubicBezTo>
                <a:cubicBezTo>
                  <a:pt x="59703" y="528392"/>
                  <a:pt x="59703" y="528392"/>
                  <a:pt x="59703" y="527439"/>
                </a:cubicBezTo>
                <a:cubicBezTo>
                  <a:pt x="60655" y="519819"/>
                  <a:pt x="61608" y="509342"/>
                  <a:pt x="68275" y="503627"/>
                </a:cubicBezTo>
                <a:cubicBezTo>
                  <a:pt x="73990" y="498864"/>
                  <a:pt x="76848" y="507437"/>
                  <a:pt x="80658" y="508389"/>
                </a:cubicBezTo>
                <a:cubicBezTo>
                  <a:pt x="80658" y="508389"/>
                  <a:pt x="80658" y="508389"/>
                  <a:pt x="80658" y="508389"/>
                </a:cubicBezTo>
                <a:cubicBezTo>
                  <a:pt x="83515" y="509342"/>
                  <a:pt x="87325" y="507437"/>
                  <a:pt x="89230" y="506484"/>
                </a:cubicBezTo>
                <a:cubicBezTo>
                  <a:pt x="93040" y="504579"/>
                  <a:pt x="101613" y="495054"/>
                  <a:pt x="106375" y="504579"/>
                </a:cubicBezTo>
                <a:cubicBezTo>
                  <a:pt x="108280" y="507437"/>
                  <a:pt x="101613" y="515057"/>
                  <a:pt x="99708" y="516962"/>
                </a:cubicBezTo>
                <a:cubicBezTo>
                  <a:pt x="93993" y="524582"/>
                  <a:pt x="107328" y="529344"/>
                  <a:pt x="113043" y="527439"/>
                </a:cubicBezTo>
                <a:cubicBezTo>
                  <a:pt x="113043" y="527439"/>
                  <a:pt x="113043" y="527439"/>
                  <a:pt x="113043" y="527439"/>
                </a:cubicBezTo>
                <a:cubicBezTo>
                  <a:pt x="120663" y="527439"/>
                  <a:pt x="125425" y="519819"/>
                  <a:pt x="127330" y="513152"/>
                </a:cubicBezTo>
                <a:cubicBezTo>
                  <a:pt x="127330" y="511247"/>
                  <a:pt x="128283" y="509342"/>
                  <a:pt x="128283" y="507437"/>
                </a:cubicBezTo>
                <a:cubicBezTo>
                  <a:pt x="128283" y="505532"/>
                  <a:pt x="128283" y="504579"/>
                  <a:pt x="129235" y="503627"/>
                </a:cubicBezTo>
                <a:cubicBezTo>
                  <a:pt x="130188" y="500769"/>
                  <a:pt x="132093" y="497912"/>
                  <a:pt x="134950" y="498864"/>
                </a:cubicBezTo>
                <a:cubicBezTo>
                  <a:pt x="138760" y="498864"/>
                  <a:pt x="139713" y="502674"/>
                  <a:pt x="142570" y="502674"/>
                </a:cubicBezTo>
                <a:cubicBezTo>
                  <a:pt x="146380" y="503627"/>
                  <a:pt x="149238" y="502674"/>
                  <a:pt x="152095" y="501722"/>
                </a:cubicBezTo>
                <a:cubicBezTo>
                  <a:pt x="153048" y="501722"/>
                  <a:pt x="153048" y="500769"/>
                  <a:pt x="154000" y="500769"/>
                </a:cubicBezTo>
                <a:cubicBezTo>
                  <a:pt x="156858" y="498864"/>
                  <a:pt x="159715" y="496959"/>
                  <a:pt x="162573" y="497912"/>
                </a:cubicBezTo>
                <a:cubicBezTo>
                  <a:pt x="164478" y="498864"/>
                  <a:pt x="163525" y="500769"/>
                  <a:pt x="162573" y="502674"/>
                </a:cubicBezTo>
                <a:cubicBezTo>
                  <a:pt x="162573" y="502674"/>
                  <a:pt x="162573" y="502674"/>
                  <a:pt x="162573" y="502674"/>
                </a:cubicBezTo>
                <a:cubicBezTo>
                  <a:pt x="157810" y="508389"/>
                  <a:pt x="147333" y="517914"/>
                  <a:pt x="160668" y="522677"/>
                </a:cubicBezTo>
                <a:cubicBezTo>
                  <a:pt x="172098" y="526487"/>
                  <a:pt x="182575" y="509342"/>
                  <a:pt x="188290" y="502674"/>
                </a:cubicBezTo>
                <a:cubicBezTo>
                  <a:pt x="195910" y="493149"/>
                  <a:pt x="209245" y="489339"/>
                  <a:pt x="221628" y="490292"/>
                </a:cubicBezTo>
                <a:cubicBezTo>
                  <a:pt x="228295" y="490292"/>
                  <a:pt x="244488" y="496007"/>
                  <a:pt x="235915" y="506484"/>
                </a:cubicBezTo>
                <a:cubicBezTo>
                  <a:pt x="233058" y="510294"/>
                  <a:pt x="227343" y="513152"/>
                  <a:pt x="223533" y="516009"/>
                </a:cubicBezTo>
                <a:cubicBezTo>
                  <a:pt x="216865" y="520772"/>
                  <a:pt x="195910" y="526487"/>
                  <a:pt x="199720" y="537917"/>
                </a:cubicBezTo>
                <a:cubicBezTo>
                  <a:pt x="203530" y="547442"/>
                  <a:pt x="216865" y="546489"/>
                  <a:pt x="225438" y="541727"/>
                </a:cubicBezTo>
                <a:cubicBezTo>
                  <a:pt x="232105" y="537917"/>
                  <a:pt x="235915" y="533154"/>
                  <a:pt x="240678" y="527439"/>
                </a:cubicBezTo>
                <a:cubicBezTo>
                  <a:pt x="245440" y="521724"/>
                  <a:pt x="248298" y="511247"/>
                  <a:pt x="254965" y="507437"/>
                </a:cubicBezTo>
                <a:cubicBezTo>
                  <a:pt x="256870" y="506484"/>
                  <a:pt x="258775" y="506484"/>
                  <a:pt x="261633" y="505532"/>
                </a:cubicBezTo>
                <a:cubicBezTo>
                  <a:pt x="265443" y="504579"/>
                  <a:pt x="270205" y="504579"/>
                  <a:pt x="272110" y="507437"/>
                </a:cubicBezTo>
                <a:cubicBezTo>
                  <a:pt x="274015" y="510294"/>
                  <a:pt x="272110" y="515057"/>
                  <a:pt x="273063" y="517914"/>
                </a:cubicBezTo>
                <a:cubicBezTo>
                  <a:pt x="273063" y="520772"/>
                  <a:pt x="273063" y="525534"/>
                  <a:pt x="276873" y="527439"/>
                </a:cubicBezTo>
                <a:cubicBezTo>
                  <a:pt x="278778" y="528392"/>
                  <a:pt x="280683" y="528392"/>
                  <a:pt x="282588" y="527439"/>
                </a:cubicBezTo>
                <a:cubicBezTo>
                  <a:pt x="287350" y="525534"/>
                  <a:pt x="289255" y="522677"/>
                  <a:pt x="291160" y="517914"/>
                </a:cubicBezTo>
                <a:cubicBezTo>
                  <a:pt x="293065" y="512199"/>
                  <a:pt x="293065" y="489339"/>
                  <a:pt x="312115" y="502674"/>
                </a:cubicBezTo>
                <a:cubicBezTo>
                  <a:pt x="315925" y="504579"/>
                  <a:pt x="318783" y="508389"/>
                  <a:pt x="320688" y="511247"/>
                </a:cubicBezTo>
                <a:cubicBezTo>
                  <a:pt x="335928" y="529344"/>
                  <a:pt x="337833" y="552204"/>
                  <a:pt x="336880" y="574112"/>
                </a:cubicBezTo>
                <a:cubicBezTo>
                  <a:pt x="335928" y="589352"/>
                  <a:pt x="326403" y="606497"/>
                  <a:pt x="332118" y="620784"/>
                </a:cubicBezTo>
                <a:cubicBezTo>
                  <a:pt x="336880" y="632214"/>
                  <a:pt x="356883" y="635072"/>
                  <a:pt x="368313" y="634119"/>
                </a:cubicBezTo>
                <a:cubicBezTo>
                  <a:pt x="381648" y="633167"/>
                  <a:pt x="397840" y="629357"/>
                  <a:pt x="397840" y="614117"/>
                </a:cubicBezTo>
                <a:cubicBezTo>
                  <a:pt x="397840" y="597924"/>
                  <a:pt x="391173" y="580779"/>
                  <a:pt x="388315" y="563634"/>
                </a:cubicBezTo>
                <a:cubicBezTo>
                  <a:pt x="384505" y="539822"/>
                  <a:pt x="380695" y="496959"/>
                  <a:pt x="419748" y="500769"/>
                </a:cubicBezTo>
                <a:cubicBezTo>
                  <a:pt x="419748" y="500769"/>
                  <a:pt x="419748" y="500769"/>
                  <a:pt x="419748" y="500769"/>
                </a:cubicBezTo>
                <a:cubicBezTo>
                  <a:pt x="429273" y="503627"/>
                  <a:pt x="437845" y="506484"/>
                  <a:pt x="441655" y="516009"/>
                </a:cubicBezTo>
                <a:cubicBezTo>
                  <a:pt x="442608" y="518867"/>
                  <a:pt x="445465" y="533154"/>
                  <a:pt x="450228" y="535059"/>
                </a:cubicBezTo>
                <a:cubicBezTo>
                  <a:pt x="451180" y="536012"/>
                  <a:pt x="452133" y="536012"/>
                  <a:pt x="453085" y="536012"/>
                </a:cubicBezTo>
                <a:cubicBezTo>
                  <a:pt x="457848" y="535059"/>
                  <a:pt x="461658" y="533154"/>
                  <a:pt x="465468" y="530297"/>
                </a:cubicBezTo>
                <a:cubicBezTo>
                  <a:pt x="466420" y="528392"/>
                  <a:pt x="468325" y="527439"/>
                  <a:pt x="469278" y="525534"/>
                </a:cubicBezTo>
                <a:cubicBezTo>
                  <a:pt x="470230" y="523629"/>
                  <a:pt x="470230" y="521724"/>
                  <a:pt x="471183" y="519819"/>
                </a:cubicBezTo>
                <a:cubicBezTo>
                  <a:pt x="471183" y="517914"/>
                  <a:pt x="470230" y="516962"/>
                  <a:pt x="469278" y="515057"/>
                </a:cubicBezTo>
                <a:cubicBezTo>
                  <a:pt x="467373" y="512199"/>
                  <a:pt x="464515" y="509342"/>
                  <a:pt x="462610" y="506484"/>
                </a:cubicBezTo>
                <a:cubicBezTo>
                  <a:pt x="462610" y="505532"/>
                  <a:pt x="462610" y="504579"/>
                  <a:pt x="463563" y="503627"/>
                </a:cubicBezTo>
                <a:cubicBezTo>
                  <a:pt x="466420" y="502674"/>
                  <a:pt x="468325" y="504579"/>
                  <a:pt x="470230" y="506484"/>
                </a:cubicBezTo>
                <a:cubicBezTo>
                  <a:pt x="470230" y="506484"/>
                  <a:pt x="470230" y="506484"/>
                  <a:pt x="470230" y="506484"/>
                </a:cubicBezTo>
                <a:cubicBezTo>
                  <a:pt x="472135" y="508389"/>
                  <a:pt x="474040" y="510294"/>
                  <a:pt x="474993" y="510294"/>
                </a:cubicBezTo>
                <a:cubicBezTo>
                  <a:pt x="480708" y="513152"/>
                  <a:pt x="486423" y="512199"/>
                  <a:pt x="493090" y="512199"/>
                </a:cubicBezTo>
                <a:cubicBezTo>
                  <a:pt x="503568" y="511247"/>
                  <a:pt x="514998" y="514104"/>
                  <a:pt x="521665" y="522677"/>
                </a:cubicBezTo>
                <a:cubicBezTo>
                  <a:pt x="526428" y="529344"/>
                  <a:pt x="526428" y="540774"/>
                  <a:pt x="531190" y="548394"/>
                </a:cubicBezTo>
                <a:cubicBezTo>
                  <a:pt x="532143" y="550299"/>
                  <a:pt x="536905" y="555062"/>
                  <a:pt x="541668" y="556967"/>
                </a:cubicBezTo>
                <a:cubicBezTo>
                  <a:pt x="545478" y="556967"/>
                  <a:pt x="550240" y="555062"/>
                  <a:pt x="551193" y="551252"/>
                </a:cubicBezTo>
                <a:cubicBezTo>
                  <a:pt x="551193" y="551252"/>
                  <a:pt x="551193" y="550299"/>
                  <a:pt x="551193" y="550299"/>
                </a:cubicBezTo>
                <a:cubicBezTo>
                  <a:pt x="551193" y="550299"/>
                  <a:pt x="551193" y="550299"/>
                  <a:pt x="551193" y="549347"/>
                </a:cubicBezTo>
                <a:cubicBezTo>
                  <a:pt x="551193" y="545537"/>
                  <a:pt x="548335" y="542679"/>
                  <a:pt x="547383" y="539822"/>
                </a:cubicBezTo>
                <a:cubicBezTo>
                  <a:pt x="547383" y="538869"/>
                  <a:pt x="546430" y="538869"/>
                  <a:pt x="546430" y="537917"/>
                </a:cubicBezTo>
                <a:cubicBezTo>
                  <a:pt x="544525" y="535059"/>
                  <a:pt x="542620" y="532202"/>
                  <a:pt x="543573" y="529344"/>
                </a:cubicBezTo>
                <a:cubicBezTo>
                  <a:pt x="543573" y="527439"/>
                  <a:pt x="545478" y="525534"/>
                  <a:pt x="548335" y="525534"/>
                </a:cubicBezTo>
                <a:cubicBezTo>
                  <a:pt x="550240" y="525534"/>
                  <a:pt x="552145" y="526487"/>
                  <a:pt x="554050" y="528392"/>
                </a:cubicBezTo>
                <a:cubicBezTo>
                  <a:pt x="556908" y="530297"/>
                  <a:pt x="559765" y="532202"/>
                  <a:pt x="562623" y="533154"/>
                </a:cubicBezTo>
                <a:cubicBezTo>
                  <a:pt x="562623" y="533154"/>
                  <a:pt x="563575" y="533154"/>
                  <a:pt x="563575" y="533154"/>
                </a:cubicBezTo>
                <a:cubicBezTo>
                  <a:pt x="567385" y="536012"/>
                  <a:pt x="571195" y="537917"/>
                  <a:pt x="575958" y="538869"/>
                </a:cubicBezTo>
                <a:cubicBezTo>
                  <a:pt x="587388" y="540774"/>
                  <a:pt x="597865" y="545537"/>
                  <a:pt x="609295" y="547442"/>
                </a:cubicBezTo>
                <a:cubicBezTo>
                  <a:pt x="620725" y="550299"/>
                  <a:pt x="626440" y="553157"/>
                  <a:pt x="631203" y="563634"/>
                </a:cubicBezTo>
                <a:cubicBezTo>
                  <a:pt x="634060" y="569349"/>
                  <a:pt x="638823" y="575064"/>
                  <a:pt x="644538" y="578874"/>
                </a:cubicBezTo>
                <a:cubicBezTo>
                  <a:pt x="650253" y="582684"/>
                  <a:pt x="663588" y="581732"/>
                  <a:pt x="665493" y="574112"/>
                </a:cubicBezTo>
                <a:cubicBezTo>
                  <a:pt x="667398" y="568397"/>
                  <a:pt x="666445" y="564587"/>
                  <a:pt x="662635" y="558872"/>
                </a:cubicBezTo>
                <a:cubicBezTo>
                  <a:pt x="659778" y="555062"/>
                  <a:pt x="651205" y="551252"/>
                  <a:pt x="646443" y="546489"/>
                </a:cubicBezTo>
                <a:cubicBezTo>
                  <a:pt x="644538" y="538869"/>
                  <a:pt x="678828" y="536012"/>
                  <a:pt x="684543" y="534107"/>
                </a:cubicBezTo>
                <a:cubicBezTo>
                  <a:pt x="690258" y="532202"/>
                  <a:pt x="695020" y="526487"/>
                  <a:pt x="691210" y="520772"/>
                </a:cubicBezTo>
                <a:cubicBezTo>
                  <a:pt x="686448" y="513152"/>
                  <a:pt x="676923" y="514104"/>
                  <a:pt x="669303" y="515057"/>
                </a:cubicBezTo>
                <a:cubicBezTo>
                  <a:pt x="664540" y="516009"/>
                  <a:pt x="658825" y="517914"/>
                  <a:pt x="655015" y="520772"/>
                </a:cubicBezTo>
                <a:cubicBezTo>
                  <a:pt x="651205" y="522677"/>
                  <a:pt x="647395" y="525534"/>
                  <a:pt x="643585" y="527439"/>
                </a:cubicBezTo>
                <a:cubicBezTo>
                  <a:pt x="636918" y="530297"/>
                  <a:pt x="631203" y="529344"/>
                  <a:pt x="624535" y="527439"/>
                </a:cubicBezTo>
                <a:cubicBezTo>
                  <a:pt x="619773" y="526487"/>
                  <a:pt x="615010" y="526487"/>
                  <a:pt x="610248" y="525534"/>
                </a:cubicBezTo>
                <a:cubicBezTo>
                  <a:pt x="606438" y="524582"/>
                  <a:pt x="599770" y="523629"/>
                  <a:pt x="601675" y="518867"/>
                </a:cubicBezTo>
                <a:cubicBezTo>
                  <a:pt x="602628" y="515057"/>
                  <a:pt x="610248" y="515057"/>
                  <a:pt x="614058" y="515057"/>
                </a:cubicBezTo>
                <a:cubicBezTo>
                  <a:pt x="619773" y="515057"/>
                  <a:pt x="629298" y="515057"/>
                  <a:pt x="632155" y="509342"/>
                </a:cubicBezTo>
                <a:cubicBezTo>
                  <a:pt x="632155" y="507437"/>
                  <a:pt x="630250" y="505532"/>
                  <a:pt x="628345" y="503627"/>
                </a:cubicBezTo>
                <a:cubicBezTo>
                  <a:pt x="622630" y="499817"/>
                  <a:pt x="610248" y="503627"/>
                  <a:pt x="604533" y="505532"/>
                </a:cubicBezTo>
                <a:cubicBezTo>
                  <a:pt x="596913" y="508389"/>
                  <a:pt x="591198" y="511247"/>
                  <a:pt x="583578" y="509342"/>
                </a:cubicBezTo>
                <a:cubicBezTo>
                  <a:pt x="575958" y="507437"/>
                  <a:pt x="568338" y="504579"/>
                  <a:pt x="560718" y="501722"/>
                </a:cubicBezTo>
                <a:cubicBezTo>
                  <a:pt x="552145" y="497912"/>
                  <a:pt x="549288" y="492197"/>
                  <a:pt x="558813" y="487434"/>
                </a:cubicBezTo>
                <a:cubicBezTo>
                  <a:pt x="562623" y="485529"/>
                  <a:pt x="566433" y="485529"/>
                  <a:pt x="570243" y="484577"/>
                </a:cubicBezTo>
                <a:cubicBezTo>
                  <a:pt x="573100" y="483624"/>
                  <a:pt x="576910" y="483624"/>
                  <a:pt x="578815" y="480767"/>
                </a:cubicBezTo>
                <a:cubicBezTo>
                  <a:pt x="583578" y="476004"/>
                  <a:pt x="575958" y="471242"/>
                  <a:pt x="571195" y="471242"/>
                </a:cubicBezTo>
                <a:cubicBezTo>
                  <a:pt x="562623" y="469337"/>
                  <a:pt x="553098" y="474099"/>
                  <a:pt x="546430" y="478862"/>
                </a:cubicBezTo>
                <a:cubicBezTo>
                  <a:pt x="536905" y="485529"/>
                  <a:pt x="531190" y="490292"/>
                  <a:pt x="518808" y="490292"/>
                </a:cubicBezTo>
                <a:cubicBezTo>
                  <a:pt x="509283" y="490292"/>
                  <a:pt x="498805" y="487434"/>
                  <a:pt x="489280" y="485529"/>
                </a:cubicBezTo>
                <a:cubicBezTo>
                  <a:pt x="477850" y="482672"/>
                  <a:pt x="467373" y="478862"/>
                  <a:pt x="456895" y="474099"/>
                </a:cubicBezTo>
                <a:cubicBezTo>
                  <a:pt x="456895" y="474099"/>
                  <a:pt x="456895" y="474099"/>
                  <a:pt x="456895" y="474099"/>
                </a:cubicBezTo>
                <a:cubicBezTo>
                  <a:pt x="454990" y="473147"/>
                  <a:pt x="454038" y="472194"/>
                  <a:pt x="453085" y="471242"/>
                </a:cubicBezTo>
                <a:cubicBezTo>
                  <a:pt x="452133" y="470289"/>
                  <a:pt x="451180" y="467432"/>
                  <a:pt x="452133" y="466479"/>
                </a:cubicBezTo>
                <a:cubicBezTo>
                  <a:pt x="453085" y="465527"/>
                  <a:pt x="453085" y="464574"/>
                  <a:pt x="454038" y="464574"/>
                </a:cubicBezTo>
                <a:cubicBezTo>
                  <a:pt x="454038" y="464574"/>
                  <a:pt x="454038" y="464574"/>
                  <a:pt x="454038" y="464574"/>
                </a:cubicBezTo>
                <a:cubicBezTo>
                  <a:pt x="456895" y="463622"/>
                  <a:pt x="460705" y="462669"/>
                  <a:pt x="463563" y="461717"/>
                </a:cubicBezTo>
                <a:cubicBezTo>
                  <a:pt x="468325" y="460764"/>
                  <a:pt x="473088" y="460764"/>
                  <a:pt x="476898" y="459812"/>
                </a:cubicBezTo>
                <a:cubicBezTo>
                  <a:pt x="484518" y="459812"/>
                  <a:pt x="493090" y="457907"/>
                  <a:pt x="500710" y="456002"/>
                </a:cubicBezTo>
                <a:cubicBezTo>
                  <a:pt x="514998" y="453144"/>
                  <a:pt x="528333" y="451239"/>
                  <a:pt x="542620" y="450287"/>
                </a:cubicBezTo>
                <a:cubicBezTo>
                  <a:pt x="549288" y="449334"/>
                  <a:pt x="555955" y="449334"/>
                  <a:pt x="562623" y="447429"/>
                </a:cubicBezTo>
                <a:cubicBezTo>
                  <a:pt x="575005" y="443619"/>
                  <a:pt x="584530" y="451239"/>
                  <a:pt x="593103" y="456954"/>
                </a:cubicBezTo>
                <a:cubicBezTo>
                  <a:pt x="596913" y="458859"/>
                  <a:pt x="604533" y="463622"/>
                  <a:pt x="608343" y="468384"/>
                </a:cubicBezTo>
                <a:cubicBezTo>
                  <a:pt x="611200" y="476957"/>
                  <a:pt x="605485" y="487434"/>
                  <a:pt x="614058" y="495054"/>
                </a:cubicBezTo>
                <a:cubicBezTo>
                  <a:pt x="618820" y="498864"/>
                  <a:pt x="627393" y="502674"/>
                  <a:pt x="631203" y="496007"/>
                </a:cubicBezTo>
                <a:cubicBezTo>
                  <a:pt x="633108" y="493149"/>
                  <a:pt x="633108" y="490292"/>
                  <a:pt x="633108" y="487434"/>
                </a:cubicBezTo>
                <a:cubicBezTo>
                  <a:pt x="633108" y="484577"/>
                  <a:pt x="631203" y="480767"/>
                  <a:pt x="631203" y="477909"/>
                </a:cubicBezTo>
                <a:cubicBezTo>
                  <a:pt x="629298" y="472194"/>
                  <a:pt x="635965" y="474099"/>
                  <a:pt x="639775" y="475052"/>
                </a:cubicBezTo>
                <a:cubicBezTo>
                  <a:pt x="640728" y="475052"/>
                  <a:pt x="641680" y="475052"/>
                  <a:pt x="642633" y="474099"/>
                </a:cubicBezTo>
                <a:cubicBezTo>
                  <a:pt x="648348" y="472194"/>
                  <a:pt x="653110" y="472194"/>
                  <a:pt x="658825" y="475052"/>
                </a:cubicBezTo>
                <a:cubicBezTo>
                  <a:pt x="664540" y="478862"/>
                  <a:pt x="668350" y="481719"/>
                  <a:pt x="675970" y="484577"/>
                </a:cubicBezTo>
                <a:cubicBezTo>
                  <a:pt x="683590" y="487434"/>
                  <a:pt x="693115" y="485529"/>
                  <a:pt x="698830" y="480767"/>
                </a:cubicBezTo>
                <a:cubicBezTo>
                  <a:pt x="703593" y="476004"/>
                  <a:pt x="704545" y="463622"/>
                  <a:pt x="698830" y="459812"/>
                </a:cubicBezTo>
                <a:cubicBezTo>
                  <a:pt x="685495" y="450287"/>
                  <a:pt x="670255" y="461717"/>
                  <a:pt x="655015" y="456954"/>
                </a:cubicBezTo>
                <a:cubicBezTo>
                  <a:pt x="649300" y="455049"/>
                  <a:pt x="645490" y="452192"/>
                  <a:pt x="639775" y="451239"/>
                </a:cubicBezTo>
                <a:cubicBezTo>
                  <a:pt x="634060" y="451239"/>
                  <a:pt x="622630" y="444572"/>
                  <a:pt x="618820" y="439809"/>
                </a:cubicBezTo>
                <a:cubicBezTo>
                  <a:pt x="617868" y="435999"/>
                  <a:pt x="631203" y="433142"/>
                  <a:pt x="632155" y="433142"/>
                </a:cubicBezTo>
                <a:cubicBezTo>
                  <a:pt x="638823" y="432189"/>
                  <a:pt x="644538" y="431237"/>
                  <a:pt x="651205" y="429332"/>
                </a:cubicBezTo>
                <a:cubicBezTo>
                  <a:pt x="662635" y="426474"/>
                  <a:pt x="675018" y="421712"/>
                  <a:pt x="686448" y="420759"/>
                </a:cubicBezTo>
                <a:cubicBezTo>
                  <a:pt x="699783" y="418854"/>
                  <a:pt x="715023" y="421712"/>
                  <a:pt x="720738" y="435047"/>
                </a:cubicBezTo>
                <a:cubicBezTo>
                  <a:pt x="723595" y="440762"/>
                  <a:pt x="729310" y="443619"/>
                  <a:pt x="735978" y="442667"/>
                </a:cubicBezTo>
                <a:cubicBezTo>
                  <a:pt x="749313" y="440762"/>
                  <a:pt x="743598" y="421712"/>
                  <a:pt x="737883" y="415997"/>
                </a:cubicBezTo>
                <a:cubicBezTo>
                  <a:pt x="734073" y="412187"/>
                  <a:pt x="731215" y="409329"/>
                  <a:pt x="727405" y="406472"/>
                </a:cubicBezTo>
                <a:cubicBezTo>
                  <a:pt x="722643" y="403614"/>
                  <a:pt x="708355" y="402662"/>
                  <a:pt x="717880" y="391232"/>
                </a:cubicBezTo>
                <a:cubicBezTo>
                  <a:pt x="724548" y="383612"/>
                  <a:pt x="736930" y="378849"/>
                  <a:pt x="746455" y="385517"/>
                </a:cubicBezTo>
                <a:cubicBezTo>
                  <a:pt x="750265" y="388374"/>
                  <a:pt x="753123" y="391232"/>
                  <a:pt x="757885" y="393137"/>
                </a:cubicBezTo>
                <a:cubicBezTo>
                  <a:pt x="760743" y="394089"/>
                  <a:pt x="767410" y="391232"/>
                  <a:pt x="768363" y="388374"/>
                </a:cubicBezTo>
                <a:cubicBezTo>
                  <a:pt x="777888" y="387422"/>
                  <a:pt x="775983" y="381707"/>
                  <a:pt x="772173" y="37599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3"/>
          <p:cNvSpPr/>
          <p:nvPr/>
        </p:nvSpPr>
        <p:spPr>
          <a:xfrm flipH="1">
            <a:off x="-8021" y="6048090"/>
            <a:ext cx="12200021" cy="801291"/>
          </a:xfrm>
          <a:custGeom>
            <a:rect b="b" l="l" r="r" t="t"/>
            <a:pathLst>
              <a:path extrusionOk="0" h="2940518" w="12200021">
                <a:moveTo>
                  <a:pt x="4812" y="1626669"/>
                </a:moveTo>
                <a:cubicBezTo>
                  <a:pt x="562275" y="1369995"/>
                  <a:pt x="1680410" y="2303645"/>
                  <a:pt x="2858703" y="1472665"/>
                </a:cubicBezTo>
                <a:cubicBezTo>
                  <a:pt x="4036996" y="641685"/>
                  <a:pt x="4798995" y="2054192"/>
                  <a:pt x="5544151" y="2011680"/>
                </a:cubicBezTo>
                <a:cubicBezTo>
                  <a:pt x="6289307" y="1969169"/>
                  <a:pt x="6508283" y="1217596"/>
                  <a:pt x="7329638" y="1217596"/>
                </a:cubicBezTo>
                <a:cubicBezTo>
                  <a:pt x="8150993" y="1217596"/>
                  <a:pt x="8332268" y="2212207"/>
                  <a:pt x="9331692" y="2103120"/>
                </a:cubicBezTo>
                <a:cubicBezTo>
                  <a:pt x="10331116" y="1994033"/>
                  <a:pt x="11243911" y="701040"/>
                  <a:pt x="12200021" y="0"/>
                </a:cubicBezTo>
                <a:cubicBezTo>
                  <a:pt x="12196813" y="975360"/>
                  <a:pt x="12193604" y="1950720"/>
                  <a:pt x="12190396" y="2926080"/>
                </a:cubicBezTo>
                <a:lnTo>
                  <a:pt x="0" y="2940518"/>
                </a:lnTo>
                <a:lnTo>
                  <a:pt x="4812" y="1626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sx="94000" rotWithShape="0" algn="ctr" dir="5400000" dist="38100" sy="94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/>
          <p:nvPr/>
        </p:nvSpPr>
        <p:spPr>
          <a:xfrm flipH="1">
            <a:off x="418734" y="434606"/>
            <a:ext cx="11354692" cy="5988875"/>
          </a:xfrm>
          <a:custGeom>
            <a:rect b="b" l="l" r="r" t="t"/>
            <a:pathLst>
              <a:path extrusionOk="0" h="30422" w="57680">
                <a:moveTo>
                  <a:pt x="53059" y="1"/>
                </a:moveTo>
                <a:cubicBezTo>
                  <a:pt x="41243" y="1"/>
                  <a:pt x="22843" y="668"/>
                  <a:pt x="4593" y="1664"/>
                </a:cubicBezTo>
                <a:cubicBezTo>
                  <a:pt x="2072" y="1813"/>
                  <a:pt x="1" y="3735"/>
                  <a:pt x="1" y="6256"/>
                </a:cubicBezTo>
                <a:cubicBezTo>
                  <a:pt x="1" y="11122"/>
                  <a:pt x="314" y="18864"/>
                  <a:pt x="955" y="24942"/>
                </a:cubicBezTo>
                <a:cubicBezTo>
                  <a:pt x="1227" y="27450"/>
                  <a:pt x="3026" y="29344"/>
                  <a:pt x="5534" y="29535"/>
                </a:cubicBezTo>
                <a:cubicBezTo>
                  <a:pt x="14742" y="30193"/>
                  <a:pt x="28903" y="30421"/>
                  <a:pt x="40503" y="30421"/>
                </a:cubicBezTo>
                <a:cubicBezTo>
                  <a:pt x="44750" y="30421"/>
                  <a:pt x="48654" y="30391"/>
                  <a:pt x="51846" y="30340"/>
                </a:cubicBezTo>
                <a:cubicBezTo>
                  <a:pt x="54367" y="30298"/>
                  <a:pt x="56153" y="28254"/>
                  <a:pt x="56439" y="25746"/>
                </a:cubicBezTo>
                <a:cubicBezTo>
                  <a:pt x="56835" y="22080"/>
                  <a:pt x="57543" y="11531"/>
                  <a:pt x="57638" y="4580"/>
                </a:cubicBezTo>
                <a:cubicBezTo>
                  <a:pt x="57680" y="2072"/>
                  <a:pt x="55581" y="1"/>
                  <a:pt x="53059" y="1"/>
                </a:cubicBezTo>
                <a:close/>
              </a:path>
            </a:pathLst>
          </a:custGeom>
          <a:solidFill>
            <a:schemeClr val="dk2"/>
          </a:solidFill>
          <a:ln cap="flat" cmpd="sng" w="2286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5"/>
          <p:cNvSpPr/>
          <p:nvPr/>
        </p:nvSpPr>
        <p:spPr>
          <a:xfrm flipH="1">
            <a:off x="418734" y="434566"/>
            <a:ext cx="11354692" cy="5988875"/>
          </a:xfrm>
          <a:custGeom>
            <a:rect b="b" l="l" r="r" t="t"/>
            <a:pathLst>
              <a:path extrusionOk="0" h="30422" w="57680">
                <a:moveTo>
                  <a:pt x="53059" y="1"/>
                </a:moveTo>
                <a:cubicBezTo>
                  <a:pt x="41243" y="1"/>
                  <a:pt x="22843" y="668"/>
                  <a:pt x="4593" y="1664"/>
                </a:cubicBezTo>
                <a:cubicBezTo>
                  <a:pt x="2072" y="1813"/>
                  <a:pt x="1" y="3735"/>
                  <a:pt x="1" y="6256"/>
                </a:cubicBezTo>
                <a:cubicBezTo>
                  <a:pt x="1" y="11122"/>
                  <a:pt x="314" y="18864"/>
                  <a:pt x="955" y="24942"/>
                </a:cubicBezTo>
                <a:cubicBezTo>
                  <a:pt x="1227" y="27450"/>
                  <a:pt x="3026" y="29344"/>
                  <a:pt x="5534" y="29535"/>
                </a:cubicBezTo>
                <a:cubicBezTo>
                  <a:pt x="14742" y="30193"/>
                  <a:pt x="28903" y="30421"/>
                  <a:pt x="40503" y="30421"/>
                </a:cubicBezTo>
                <a:cubicBezTo>
                  <a:pt x="44750" y="30421"/>
                  <a:pt x="48654" y="30391"/>
                  <a:pt x="51846" y="30340"/>
                </a:cubicBezTo>
                <a:cubicBezTo>
                  <a:pt x="54367" y="30298"/>
                  <a:pt x="56153" y="28254"/>
                  <a:pt x="56439" y="25746"/>
                </a:cubicBezTo>
                <a:cubicBezTo>
                  <a:pt x="56835" y="22080"/>
                  <a:pt x="57543" y="11531"/>
                  <a:pt x="57638" y="4580"/>
                </a:cubicBezTo>
                <a:cubicBezTo>
                  <a:pt x="57680" y="2072"/>
                  <a:pt x="55581" y="1"/>
                  <a:pt x="53059" y="1"/>
                </a:cubicBezTo>
                <a:close/>
              </a:path>
            </a:pathLst>
          </a:cu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5"/>
          <p:cNvSpPr/>
          <p:nvPr/>
        </p:nvSpPr>
        <p:spPr>
          <a:xfrm flipH="1">
            <a:off x="556209" y="560200"/>
            <a:ext cx="11079559" cy="5734851"/>
          </a:xfrm>
          <a:custGeom>
            <a:rect b="b" l="l" r="r" t="t"/>
            <a:pathLst>
              <a:path extrusionOk="0" h="30422" w="57680">
                <a:moveTo>
                  <a:pt x="53059" y="1"/>
                </a:moveTo>
                <a:cubicBezTo>
                  <a:pt x="41243" y="1"/>
                  <a:pt x="22843" y="668"/>
                  <a:pt x="4593" y="1664"/>
                </a:cubicBezTo>
                <a:cubicBezTo>
                  <a:pt x="2072" y="1813"/>
                  <a:pt x="1" y="3735"/>
                  <a:pt x="1" y="6256"/>
                </a:cubicBezTo>
                <a:cubicBezTo>
                  <a:pt x="1" y="11122"/>
                  <a:pt x="314" y="18864"/>
                  <a:pt x="955" y="24942"/>
                </a:cubicBezTo>
                <a:cubicBezTo>
                  <a:pt x="1227" y="27450"/>
                  <a:pt x="3026" y="29344"/>
                  <a:pt x="5534" y="29535"/>
                </a:cubicBezTo>
                <a:cubicBezTo>
                  <a:pt x="14742" y="30193"/>
                  <a:pt x="28903" y="30421"/>
                  <a:pt x="40503" y="30421"/>
                </a:cubicBezTo>
                <a:cubicBezTo>
                  <a:pt x="44750" y="30421"/>
                  <a:pt x="48654" y="30391"/>
                  <a:pt x="51846" y="30340"/>
                </a:cubicBezTo>
                <a:cubicBezTo>
                  <a:pt x="54367" y="30298"/>
                  <a:pt x="56153" y="28254"/>
                  <a:pt x="56439" y="25746"/>
                </a:cubicBezTo>
                <a:cubicBezTo>
                  <a:pt x="56835" y="22080"/>
                  <a:pt x="57543" y="11531"/>
                  <a:pt x="57638" y="4580"/>
                </a:cubicBezTo>
                <a:cubicBezTo>
                  <a:pt x="57680" y="2072"/>
                  <a:pt x="55581" y="1"/>
                  <a:pt x="53059" y="1"/>
                </a:cubicBezTo>
                <a:close/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5"/>
          <p:cNvSpPr txBox="1"/>
          <p:nvPr>
            <p:ph type="title"/>
          </p:nvPr>
        </p:nvSpPr>
        <p:spPr>
          <a:xfrm>
            <a:off x="960000" y="999767"/>
            <a:ext cx="10272000" cy="763600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accent2"/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1073067" y="1826467"/>
            <a:ext cx="10046000" cy="4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00">
                <a:solidFill>
                  <a:schemeClr val="dk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ilita One"/>
              <a:buNone/>
              <a:defRPr b="0" i="0" sz="4400" u="none" cap="none" strike="noStrike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b="0" i="0" sz="2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○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■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●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○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■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●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○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Font typeface="Open Sans"/>
              <a:buChar char="■"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960000" y="999767"/>
            <a:ext cx="10272000" cy="763600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accent2"/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fe Savers ExtraBold"/>
              <a:buNone/>
              <a:defRPr b="0" i="0" sz="2800" u="none" cap="none" strike="noStrike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9pPr>
          </a:lstStyle>
          <a:p/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●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○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■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●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○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■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●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○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thic A1"/>
              <a:buChar char="■"/>
              <a:defRPr b="0" i="0" sz="1600" u="none" cap="none" strike="noStrike">
                <a:solidFill>
                  <a:schemeClr val="dk1"/>
                </a:solidFill>
                <a:latin typeface="Gothic A1"/>
                <a:ea typeface="Gothic A1"/>
                <a:cs typeface="Gothic A1"/>
                <a:sym typeface="Gothic A1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"/>
          <p:cNvSpPr/>
          <p:nvPr/>
        </p:nvSpPr>
        <p:spPr>
          <a:xfrm>
            <a:off x="1579540" y="1877058"/>
            <a:ext cx="6292311" cy="220346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25400">
            <a:solidFill>
              <a:srgbClr val="1240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"/>
          <p:cNvGrpSpPr/>
          <p:nvPr/>
        </p:nvGrpSpPr>
        <p:grpSpPr>
          <a:xfrm>
            <a:off x="7871851" y="3791636"/>
            <a:ext cx="1616989" cy="959471"/>
            <a:chOff x="6989101" y="3555336"/>
            <a:chExt cx="1616989" cy="959471"/>
          </a:xfrm>
        </p:grpSpPr>
        <p:sp>
          <p:nvSpPr>
            <p:cNvPr id="142" name="Google Shape;142;p1"/>
            <p:cNvSpPr/>
            <p:nvPr/>
          </p:nvSpPr>
          <p:spPr>
            <a:xfrm>
              <a:off x="7703374" y="3555336"/>
              <a:ext cx="902716" cy="734571"/>
            </a:xfrm>
            <a:custGeom>
              <a:rect b="b" l="l" r="r" t="t"/>
              <a:pathLst>
                <a:path extrusionOk="0" h="1121483" w="1378192">
                  <a:moveTo>
                    <a:pt x="0" y="672873"/>
                  </a:moveTo>
                  <a:lnTo>
                    <a:pt x="56561" y="630453"/>
                  </a:lnTo>
                  <a:cubicBezTo>
                    <a:pt x="201105" y="522045"/>
                    <a:pt x="298515" y="342936"/>
                    <a:pt x="490193" y="305229"/>
                  </a:cubicBezTo>
                  <a:cubicBezTo>
                    <a:pt x="541255" y="70345"/>
                    <a:pt x="723507" y="51490"/>
                    <a:pt x="843699" y="12997"/>
                  </a:cubicBezTo>
                  <a:cubicBezTo>
                    <a:pt x="963891" y="-25496"/>
                    <a:pt x="1175994" y="29495"/>
                    <a:pt x="1211344" y="74272"/>
                  </a:cubicBezTo>
                  <a:cubicBezTo>
                    <a:pt x="1159497" y="143402"/>
                    <a:pt x="1074656" y="212531"/>
                    <a:pt x="1079369" y="281661"/>
                  </a:cubicBezTo>
                  <a:cubicBezTo>
                    <a:pt x="1084082" y="350791"/>
                    <a:pt x="1095866" y="486694"/>
                    <a:pt x="1135930" y="503191"/>
                  </a:cubicBezTo>
                  <a:cubicBezTo>
                    <a:pt x="1175994" y="519688"/>
                    <a:pt x="1281259" y="336651"/>
                    <a:pt x="1319752" y="380643"/>
                  </a:cubicBezTo>
                  <a:cubicBezTo>
                    <a:pt x="1358245" y="424635"/>
                    <a:pt x="1398309" y="703510"/>
                    <a:pt x="1366887" y="767141"/>
                  </a:cubicBezTo>
                  <a:cubicBezTo>
                    <a:pt x="1335465" y="830772"/>
                    <a:pt x="1159497" y="716080"/>
                    <a:pt x="1131217" y="762428"/>
                  </a:cubicBezTo>
                  <a:cubicBezTo>
                    <a:pt x="1102937" y="808776"/>
                    <a:pt x="1249837" y="985529"/>
                    <a:pt x="1197204" y="1045232"/>
                  </a:cubicBezTo>
                  <a:cubicBezTo>
                    <a:pt x="1144571" y="1104935"/>
                    <a:pt x="953679" y="1126146"/>
                    <a:pt x="815419" y="1120647"/>
                  </a:cubicBezTo>
                  <a:cubicBezTo>
                    <a:pt x="685015" y="1112791"/>
                    <a:pt x="554612" y="1036590"/>
                    <a:pt x="414780" y="1007524"/>
                  </a:cubicBezTo>
                  <a:cubicBezTo>
                    <a:pt x="274948" y="978458"/>
                    <a:pt x="158685" y="802492"/>
                    <a:pt x="89555" y="748288"/>
                  </a:cubicBezTo>
                  <a:lnTo>
                    <a:pt x="0" y="67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90500" rotWithShape="0" algn="ctr" dir="5400000" dist="13335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6989101" y="4012943"/>
              <a:ext cx="616741" cy="501864"/>
            </a:xfrm>
            <a:custGeom>
              <a:rect b="b" l="l" r="r" t="t"/>
              <a:pathLst>
                <a:path extrusionOk="0" h="1121483" w="1378192">
                  <a:moveTo>
                    <a:pt x="0" y="672873"/>
                  </a:moveTo>
                  <a:lnTo>
                    <a:pt x="56561" y="630453"/>
                  </a:lnTo>
                  <a:cubicBezTo>
                    <a:pt x="201105" y="522045"/>
                    <a:pt x="298515" y="342936"/>
                    <a:pt x="490193" y="305229"/>
                  </a:cubicBezTo>
                  <a:cubicBezTo>
                    <a:pt x="541255" y="70345"/>
                    <a:pt x="723507" y="51490"/>
                    <a:pt x="843699" y="12997"/>
                  </a:cubicBezTo>
                  <a:cubicBezTo>
                    <a:pt x="963891" y="-25496"/>
                    <a:pt x="1175994" y="29495"/>
                    <a:pt x="1211344" y="74272"/>
                  </a:cubicBezTo>
                  <a:cubicBezTo>
                    <a:pt x="1159497" y="143402"/>
                    <a:pt x="1074656" y="212531"/>
                    <a:pt x="1079369" y="281661"/>
                  </a:cubicBezTo>
                  <a:cubicBezTo>
                    <a:pt x="1084082" y="350791"/>
                    <a:pt x="1095866" y="486694"/>
                    <a:pt x="1135930" y="503191"/>
                  </a:cubicBezTo>
                  <a:cubicBezTo>
                    <a:pt x="1175994" y="519688"/>
                    <a:pt x="1281259" y="336651"/>
                    <a:pt x="1319752" y="380643"/>
                  </a:cubicBezTo>
                  <a:cubicBezTo>
                    <a:pt x="1358245" y="424635"/>
                    <a:pt x="1398309" y="703510"/>
                    <a:pt x="1366887" y="767141"/>
                  </a:cubicBezTo>
                  <a:cubicBezTo>
                    <a:pt x="1335465" y="830772"/>
                    <a:pt x="1159497" y="716080"/>
                    <a:pt x="1131217" y="762428"/>
                  </a:cubicBezTo>
                  <a:cubicBezTo>
                    <a:pt x="1102937" y="808776"/>
                    <a:pt x="1249837" y="985529"/>
                    <a:pt x="1197204" y="1045232"/>
                  </a:cubicBezTo>
                  <a:cubicBezTo>
                    <a:pt x="1144571" y="1104935"/>
                    <a:pt x="953679" y="1126146"/>
                    <a:pt x="815419" y="1120647"/>
                  </a:cubicBezTo>
                  <a:cubicBezTo>
                    <a:pt x="685015" y="1112791"/>
                    <a:pt x="554612" y="1036590"/>
                    <a:pt x="414780" y="1007524"/>
                  </a:cubicBezTo>
                  <a:cubicBezTo>
                    <a:pt x="274948" y="978458"/>
                    <a:pt x="158685" y="802492"/>
                    <a:pt x="89555" y="748288"/>
                  </a:cubicBezTo>
                  <a:lnTo>
                    <a:pt x="0" y="67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90500" rotWithShape="0" algn="ctr" dir="5400000" dist="13335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7330329" y="3576781"/>
              <a:ext cx="341103" cy="277567"/>
            </a:xfrm>
            <a:custGeom>
              <a:rect b="b" l="l" r="r" t="t"/>
              <a:pathLst>
                <a:path extrusionOk="0" h="1121483" w="1378192">
                  <a:moveTo>
                    <a:pt x="0" y="672873"/>
                  </a:moveTo>
                  <a:lnTo>
                    <a:pt x="56561" y="630453"/>
                  </a:lnTo>
                  <a:cubicBezTo>
                    <a:pt x="201105" y="522045"/>
                    <a:pt x="298515" y="342936"/>
                    <a:pt x="490193" y="305229"/>
                  </a:cubicBezTo>
                  <a:cubicBezTo>
                    <a:pt x="541255" y="70345"/>
                    <a:pt x="723507" y="51490"/>
                    <a:pt x="843699" y="12997"/>
                  </a:cubicBezTo>
                  <a:cubicBezTo>
                    <a:pt x="963891" y="-25496"/>
                    <a:pt x="1175994" y="29495"/>
                    <a:pt x="1211344" y="74272"/>
                  </a:cubicBezTo>
                  <a:cubicBezTo>
                    <a:pt x="1159497" y="143402"/>
                    <a:pt x="1074656" y="212531"/>
                    <a:pt x="1079369" y="281661"/>
                  </a:cubicBezTo>
                  <a:cubicBezTo>
                    <a:pt x="1084082" y="350791"/>
                    <a:pt x="1095866" y="486694"/>
                    <a:pt x="1135930" y="503191"/>
                  </a:cubicBezTo>
                  <a:cubicBezTo>
                    <a:pt x="1175994" y="519688"/>
                    <a:pt x="1281259" y="336651"/>
                    <a:pt x="1319752" y="380643"/>
                  </a:cubicBezTo>
                  <a:cubicBezTo>
                    <a:pt x="1358245" y="424635"/>
                    <a:pt x="1398309" y="703510"/>
                    <a:pt x="1366887" y="767141"/>
                  </a:cubicBezTo>
                  <a:cubicBezTo>
                    <a:pt x="1335465" y="830772"/>
                    <a:pt x="1159497" y="716080"/>
                    <a:pt x="1131217" y="762428"/>
                  </a:cubicBezTo>
                  <a:cubicBezTo>
                    <a:pt x="1102937" y="808776"/>
                    <a:pt x="1249837" y="985529"/>
                    <a:pt x="1197204" y="1045232"/>
                  </a:cubicBezTo>
                  <a:cubicBezTo>
                    <a:pt x="1144571" y="1104935"/>
                    <a:pt x="953679" y="1126146"/>
                    <a:pt x="815419" y="1120647"/>
                  </a:cubicBezTo>
                  <a:cubicBezTo>
                    <a:pt x="685015" y="1112791"/>
                    <a:pt x="554612" y="1036590"/>
                    <a:pt x="414780" y="1007524"/>
                  </a:cubicBezTo>
                  <a:cubicBezTo>
                    <a:pt x="274948" y="978458"/>
                    <a:pt x="158685" y="802492"/>
                    <a:pt x="89555" y="748288"/>
                  </a:cubicBezTo>
                  <a:lnTo>
                    <a:pt x="0" y="67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90500" rotWithShape="0" algn="ctr" dir="5400000" dist="13335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1"/>
          <p:cNvGrpSpPr/>
          <p:nvPr/>
        </p:nvGrpSpPr>
        <p:grpSpPr>
          <a:xfrm>
            <a:off x="1812690" y="2247253"/>
            <a:ext cx="5927087" cy="1569660"/>
            <a:chOff x="1812690" y="2247253"/>
            <a:chExt cx="5927087" cy="1569660"/>
          </a:xfrm>
        </p:grpSpPr>
        <p:sp>
          <p:nvSpPr>
            <p:cNvPr id="146" name="Google Shape;146;p1"/>
            <p:cNvSpPr txBox="1"/>
            <p:nvPr/>
          </p:nvSpPr>
          <p:spPr>
            <a:xfrm>
              <a:off x="5694000" y="2524251"/>
              <a:ext cx="204577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6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3-7</a:t>
              </a:r>
              <a:endParaRPr/>
            </a:p>
          </p:txBody>
        </p:sp>
        <p:sp>
          <p:nvSpPr>
            <p:cNvPr id="147" name="Google Shape;147;p1"/>
            <p:cNvSpPr txBox="1"/>
            <p:nvPr/>
          </p:nvSpPr>
          <p:spPr>
            <a:xfrm>
              <a:off x="1812690" y="2247253"/>
              <a:ext cx="427753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4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الشبكات الغذائية وانتقال الطاقة</a:t>
              </a:r>
              <a:endParaRPr/>
            </a:p>
          </p:txBody>
        </p:sp>
      </p:grpSp>
      <p:sp>
        <p:nvSpPr>
          <p:cNvPr id="148" name="Google Shape;148;p1"/>
          <p:cNvSpPr txBox="1"/>
          <p:nvPr/>
        </p:nvSpPr>
        <p:spPr>
          <a:xfrm>
            <a:off x="4828674" y="5293895"/>
            <a:ext cx="23742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"/>
          <p:cNvGrpSpPr/>
          <p:nvPr/>
        </p:nvGrpSpPr>
        <p:grpSpPr>
          <a:xfrm>
            <a:off x="1402596" y="157345"/>
            <a:ext cx="7268705" cy="2029601"/>
            <a:chOff x="1402596" y="157345"/>
            <a:chExt cx="7268705" cy="2029601"/>
          </a:xfrm>
        </p:grpSpPr>
        <p:sp>
          <p:nvSpPr>
            <p:cNvPr id="154" name="Google Shape;154;p2"/>
            <p:cNvSpPr/>
            <p:nvPr/>
          </p:nvSpPr>
          <p:spPr>
            <a:xfrm>
              <a:off x="1402596" y="157345"/>
              <a:ext cx="7268705" cy="202960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1240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"/>
            <p:cNvSpPr txBox="1"/>
            <p:nvPr/>
          </p:nvSpPr>
          <p:spPr>
            <a:xfrm>
              <a:off x="1968284" y="349784"/>
              <a:ext cx="613732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تحدثنا في الحصة السابقة أن السلسلة الغذائية تبين كيف تنتقل الطاقة من كائن حي إلى آخر.</a:t>
              </a:r>
              <a:endParaRPr b="1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2400" u="sng" cap="none" strike="noStrike">
                  <a:solidFill>
                    <a:srgbClr val="91A000"/>
                  </a:solidFill>
                  <a:latin typeface="Calibri"/>
                  <a:ea typeface="Calibri"/>
                  <a:cs typeface="Calibri"/>
                  <a:sym typeface="Calibri"/>
                </a:rPr>
                <a:t>كما تبين الأسهم اتجاه انتقال الطاقة</a:t>
              </a:r>
              <a:endParaRPr/>
            </a:p>
          </p:txBody>
        </p:sp>
      </p:grpSp>
      <p:sp>
        <p:nvSpPr>
          <p:cNvPr id="156" name="Google Shape;156;p2"/>
          <p:cNvSpPr txBox="1"/>
          <p:nvPr/>
        </p:nvSpPr>
        <p:spPr>
          <a:xfrm>
            <a:off x="1968284" y="2420289"/>
            <a:ext cx="654028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من خلال السلسلة الغذائية التالية أجب عن الأسئلة التي تليها</a:t>
            </a:r>
            <a:endParaRPr/>
          </a:p>
        </p:txBody>
      </p:sp>
      <p:pic>
        <p:nvPicPr>
          <p:cNvPr id="157" name="Google Shape;157;p2"/>
          <p:cNvPicPr preferRelativeResize="0"/>
          <p:nvPr/>
        </p:nvPicPr>
        <p:blipFill rotWithShape="1">
          <a:blip r:embed="rId3">
            <a:alphaModFix/>
          </a:blip>
          <a:srcRect b="0" l="2900" r="2897" t="10556"/>
          <a:stretch/>
        </p:blipFill>
        <p:spPr>
          <a:xfrm>
            <a:off x="2131016" y="3278344"/>
            <a:ext cx="7051730" cy="492575"/>
          </a:xfrm>
          <a:prstGeom prst="rect">
            <a:avLst/>
          </a:prstGeom>
          <a:noFill/>
          <a:ln cap="sq" cmpd="thickThin" w="889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58" name="Google Shape;158;p2"/>
          <p:cNvSpPr txBox="1"/>
          <p:nvPr/>
        </p:nvSpPr>
        <p:spPr>
          <a:xfrm>
            <a:off x="6555783" y="4248241"/>
            <a:ext cx="2378989" cy="52322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حدد الكائن المنتج</a:t>
            </a:r>
            <a:endParaRPr/>
          </a:p>
        </p:txBody>
      </p:sp>
      <p:sp>
        <p:nvSpPr>
          <p:cNvPr id="159" name="Google Shape;159;p2"/>
          <p:cNvSpPr txBox="1"/>
          <p:nvPr/>
        </p:nvSpPr>
        <p:spPr>
          <a:xfrm>
            <a:off x="2355742" y="4218166"/>
            <a:ext cx="2812942" cy="52322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ماذا يطلق على الفقمة</a:t>
            </a:r>
            <a:endParaRPr/>
          </a:p>
        </p:txBody>
      </p:sp>
      <p:sp>
        <p:nvSpPr>
          <p:cNvPr id="160" name="Google Shape;160;p2"/>
          <p:cNvSpPr/>
          <p:nvPr/>
        </p:nvSpPr>
        <p:spPr>
          <a:xfrm>
            <a:off x="1631196" y="4970947"/>
            <a:ext cx="8051370" cy="523220"/>
          </a:xfrm>
          <a:custGeom>
            <a:rect b="b" l="l" r="r" t="t"/>
            <a:pathLst>
              <a:path extrusionOk="0" fill="none" h="523220" w="8051370">
                <a:moveTo>
                  <a:pt x="0" y="0"/>
                </a:moveTo>
                <a:cubicBezTo>
                  <a:pt x="131790" y="-9487"/>
                  <a:pt x="226045" y="22651"/>
                  <a:pt x="414070" y="0"/>
                </a:cubicBezTo>
                <a:cubicBezTo>
                  <a:pt x="602095" y="-22651"/>
                  <a:pt x="792946" y="76887"/>
                  <a:pt x="1150196" y="0"/>
                </a:cubicBezTo>
                <a:cubicBezTo>
                  <a:pt x="1507446" y="-76887"/>
                  <a:pt x="1598205" y="61673"/>
                  <a:pt x="1805807" y="0"/>
                </a:cubicBezTo>
                <a:cubicBezTo>
                  <a:pt x="2013409" y="-61673"/>
                  <a:pt x="2054624" y="35085"/>
                  <a:pt x="2139364" y="0"/>
                </a:cubicBezTo>
                <a:cubicBezTo>
                  <a:pt x="2224104" y="-35085"/>
                  <a:pt x="2516796" y="12339"/>
                  <a:pt x="2794976" y="0"/>
                </a:cubicBezTo>
                <a:cubicBezTo>
                  <a:pt x="3073156" y="-12339"/>
                  <a:pt x="3228709" y="51496"/>
                  <a:pt x="3531101" y="0"/>
                </a:cubicBezTo>
                <a:cubicBezTo>
                  <a:pt x="3833494" y="-51496"/>
                  <a:pt x="3806041" y="28843"/>
                  <a:pt x="4025685" y="0"/>
                </a:cubicBezTo>
                <a:cubicBezTo>
                  <a:pt x="4245329" y="-28843"/>
                  <a:pt x="4433959" y="2446"/>
                  <a:pt x="4600783" y="0"/>
                </a:cubicBezTo>
                <a:cubicBezTo>
                  <a:pt x="4767607" y="-2446"/>
                  <a:pt x="4989851" y="27819"/>
                  <a:pt x="5256394" y="0"/>
                </a:cubicBezTo>
                <a:cubicBezTo>
                  <a:pt x="5522937" y="-27819"/>
                  <a:pt x="5746550" y="74580"/>
                  <a:pt x="5992520" y="0"/>
                </a:cubicBezTo>
                <a:cubicBezTo>
                  <a:pt x="6238490" y="-74580"/>
                  <a:pt x="6517970" y="28230"/>
                  <a:pt x="6728645" y="0"/>
                </a:cubicBezTo>
                <a:cubicBezTo>
                  <a:pt x="6939320" y="-28230"/>
                  <a:pt x="7164839" y="44079"/>
                  <a:pt x="7303743" y="0"/>
                </a:cubicBezTo>
                <a:cubicBezTo>
                  <a:pt x="7442647" y="-44079"/>
                  <a:pt x="7704733" y="9674"/>
                  <a:pt x="8051370" y="0"/>
                </a:cubicBezTo>
                <a:cubicBezTo>
                  <a:pt x="8065261" y="138234"/>
                  <a:pt x="8036466" y="316388"/>
                  <a:pt x="8051370" y="523220"/>
                </a:cubicBezTo>
                <a:cubicBezTo>
                  <a:pt x="7900760" y="573386"/>
                  <a:pt x="7664130" y="518603"/>
                  <a:pt x="7395758" y="523220"/>
                </a:cubicBezTo>
                <a:cubicBezTo>
                  <a:pt x="7127386" y="527837"/>
                  <a:pt x="7067509" y="488347"/>
                  <a:pt x="6740147" y="523220"/>
                </a:cubicBezTo>
                <a:cubicBezTo>
                  <a:pt x="6412785" y="558093"/>
                  <a:pt x="6205302" y="462607"/>
                  <a:pt x="6004022" y="523220"/>
                </a:cubicBezTo>
                <a:cubicBezTo>
                  <a:pt x="5802743" y="583833"/>
                  <a:pt x="5538787" y="470096"/>
                  <a:pt x="5348410" y="523220"/>
                </a:cubicBezTo>
                <a:cubicBezTo>
                  <a:pt x="5158033" y="576344"/>
                  <a:pt x="5121515" y="475435"/>
                  <a:pt x="4934340" y="523220"/>
                </a:cubicBezTo>
                <a:cubicBezTo>
                  <a:pt x="4747165" y="571005"/>
                  <a:pt x="4552104" y="494916"/>
                  <a:pt x="4278728" y="523220"/>
                </a:cubicBezTo>
                <a:cubicBezTo>
                  <a:pt x="4005352" y="551524"/>
                  <a:pt x="3971294" y="513499"/>
                  <a:pt x="3864658" y="523220"/>
                </a:cubicBezTo>
                <a:cubicBezTo>
                  <a:pt x="3758022" y="532941"/>
                  <a:pt x="3408949" y="500064"/>
                  <a:pt x="3289560" y="523220"/>
                </a:cubicBezTo>
                <a:cubicBezTo>
                  <a:pt x="3170171" y="546376"/>
                  <a:pt x="2982923" y="476220"/>
                  <a:pt x="2875489" y="523220"/>
                </a:cubicBezTo>
                <a:cubicBezTo>
                  <a:pt x="2768055" y="570220"/>
                  <a:pt x="2662135" y="474879"/>
                  <a:pt x="2461419" y="523220"/>
                </a:cubicBezTo>
                <a:cubicBezTo>
                  <a:pt x="2260703" y="571561"/>
                  <a:pt x="2139386" y="516916"/>
                  <a:pt x="1886321" y="523220"/>
                </a:cubicBezTo>
                <a:cubicBezTo>
                  <a:pt x="1633256" y="529524"/>
                  <a:pt x="1469960" y="494681"/>
                  <a:pt x="1230709" y="523220"/>
                </a:cubicBezTo>
                <a:cubicBezTo>
                  <a:pt x="991458" y="551759"/>
                  <a:pt x="877072" y="458303"/>
                  <a:pt x="655612" y="523220"/>
                </a:cubicBezTo>
                <a:cubicBezTo>
                  <a:pt x="434152" y="588137"/>
                  <a:pt x="153294" y="489523"/>
                  <a:pt x="0" y="523220"/>
                </a:cubicBezTo>
                <a:cubicBezTo>
                  <a:pt x="-309" y="294769"/>
                  <a:pt x="28106" y="246919"/>
                  <a:pt x="0" y="0"/>
                </a:cubicBezTo>
                <a:close/>
              </a:path>
              <a:path extrusionOk="0" h="523220" w="8051370">
                <a:moveTo>
                  <a:pt x="0" y="0"/>
                </a:moveTo>
                <a:cubicBezTo>
                  <a:pt x="259016" y="-80374"/>
                  <a:pt x="536750" y="31782"/>
                  <a:pt x="736125" y="0"/>
                </a:cubicBezTo>
                <a:cubicBezTo>
                  <a:pt x="935500" y="-31782"/>
                  <a:pt x="998187" y="37902"/>
                  <a:pt x="1230709" y="0"/>
                </a:cubicBezTo>
                <a:cubicBezTo>
                  <a:pt x="1463231" y="-37902"/>
                  <a:pt x="1741926" y="5199"/>
                  <a:pt x="1966835" y="0"/>
                </a:cubicBezTo>
                <a:cubicBezTo>
                  <a:pt x="2191744" y="-5199"/>
                  <a:pt x="2242406" y="24620"/>
                  <a:pt x="2380905" y="0"/>
                </a:cubicBezTo>
                <a:cubicBezTo>
                  <a:pt x="2519404" y="-24620"/>
                  <a:pt x="2660913" y="10489"/>
                  <a:pt x="2794976" y="0"/>
                </a:cubicBezTo>
                <a:cubicBezTo>
                  <a:pt x="2929039" y="-10489"/>
                  <a:pt x="3161925" y="16374"/>
                  <a:pt x="3289560" y="0"/>
                </a:cubicBezTo>
                <a:cubicBezTo>
                  <a:pt x="3417195" y="-16374"/>
                  <a:pt x="3568621" y="159"/>
                  <a:pt x="3703630" y="0"/>
                </a:cubicBezTo>
                <a:cubicBezTo>
                  <a:pt x="3838639" y="-159"/>
                  <a:pt x="4094162" y="14732"/>
                  <a:pt x="4359242" y="0"/>
                </a:cubicBezTo>
                <a:cubicBezTo>
                  <a:pt x="4624322" y="-14732"/>
                  <a:pt x="4583160" y="11460"/>
                  <a:pt x="4692799" y="0"/>
                </a:cubicBezTo>
                <a:cubicBezTo>
                  <a:pt x="4802438" y="-11460"/>
                  <a:pt x="4911515" y="34772"/>
                  <a:pt x="5026355" y="0"/>
                </a:cubicBezTo>
                <a:cubicBezTo>
                  <a:pt x="5141195" y="-34772"/>
                  <a:pt x="5402658" y="46784"/>
                  <a:pt x="5681967" y="0"/>
                </a:cubicBezTo>
                <a:cubicBezTo>
                  <a:pt x="5961276" y="-46784"/>
                  <a:pt x="6160397" y="16430"/>
                  <a:pt x="6337578" y="0"/>
                </a:cubicBezTo>
                <a:cubicBezTo>
                  <a:pt x="6514759" y="-16430"/>
                  <a:pt x="6570687" y="1426"/>
                  <a:pt x="6671135" y="0"/>
                </a:cubicBezTo>
                <a:cubicBezTo>
                  <a:pt x="6771583" y="-1426"/>
                  <a:pt x="7082827" y="81243"/>
                  <a:pt x="7407260" y="0"/>
                </a:cubicBezTo>
                <a:cubicBezTo>
                  <a:pt x="7731693" y="-81243"/>
                  <a:pt x="7883069" y="20208"/>
                  <a:pt x="8051370" y="0"/>
                </a:cubicBezTo>
                <a:cubicBezTo>
                  <a:pt x="8085285" y="163655"/>
                  <a:pt x="8012859" y="312587"/>
                  <a:pt x="8051370" y="523220"/>
                </a:cubicBezTo>
                <a:cubicBezTo>
                  <a:pt x="7930049" y="528247"/>
                  <a:pt x="7868964" y="485411"/>
                  <a:pt x="7717813" y="523220"/>
                </a:cubicBezTo>
                <a:cubicBezTo>
                  <a:pt x="7566662" y="561029"/>
                  <a:pt x="7329908" y="491362"/>
                  <a:pt x="7223229" y="523220"/>
                </a:cubicBezTo>
                <a:cubicBezTo>
                  <a:pt x="7116550" y="555078"/>
                  <a:pt x="6696812" y="455947"/>
                  <a:pt x="6487104" y="523220"/>
                </a:cubicBezTo>
                <a:cubicBezTo>
                  <a:pt x="6277397" y="590493"/>
                  <a:pt x="6148995" y="503715"/>
                  <a:pt x="5992520" y="523220"/>
                </a:cubicBezTo>
                <a:cubicBezTo>
                  <a:pt x="5836045" y="542725"/>
                  <a:pt x="5730407" y="492036"/>
                  <a:pt x="5658963" y="523220"/>
                </a:cubicBezTo>
                <a:cubicBezTo>
                  <a:pt x="5587519" y="554404"/>
                  <a:pt x="5270608" y="523203"/>
                  <a:pt x="5164379" y="523220"/>
                </a:cubicBezTo>
                <a:cubicBezTo>
                  <a:pt x="5058150" y="523237"/>
                  <a:pt x="4906439" y="490144"/>
                  <a:pt x="4830822" y="523220"/>
                </a:cubicBezTo>
                <a:cubicBezTo>
                  <a:pt x="4755205" y="556296"/>
                  <a:pt x="4468193" y="501663"/>
                  <a:pt x="4255724" y="523220"/>
                </a:cubicBezTo>
                <a:cubicBezTo>
                  <a:pt x="4043255" y="544777"/>
                  <a:pt x="4053194" y="489536"/>
                  <a:pt x="3922167" y="523220"/>
                </a:cubicBezTo>
                <a:cubicBezTo>
                  <a:pt x="3791140" y="556904"/>
                  <a:pt x="3709040" y="517863"/>
                  <a:pt x="3588611" y="523220"/>
                </a:cubicBezTo>
                <a:cubicBezTo>
                  <a:pt x="3468182" y="528577"/>
                  <a:pt x="3052202" y="511706"/>
                  <a:pt x="2852485" y="523220"/>
                </a:cubicBezTo>
                <a:cubicBezTo>
                  <a:pt x="2652768" y="534734"/>
                  <a:pt x="2327198" y="509820"/>
                  <a:pt x="2116360" y="523220"/>
                </a:cubicBezTo>
                <a:cubicBezTo>
                  <a:pt x="1905523" y="536620"/>
                  <a:pt x="1800309" y="479897"/>
                  <a:pt x="1702290" y="523220"/>
                </a:cubicBezTo>
                <a:cubicBezTo>
                  <a:pt x="1604271" y="566543"/>
                  <a:pt x="1320796" y="507811"/>
                  <a:pt x="1127192" y="523220"/>
                </a:cubicBezTo>
                <a:cubicBezTo>
                  <a:pt x="933588" y="538629"/>
                  <a:pt x="903952" y="488900"/>
                  <a:pt x="713121" y="523220"/>
                </a:cubicBezTo>
                <a:cubicBezTo>
                  <a:pt x="522290" y="557540"/>
                  <a:pt x="243709" y="441903"/>
                  <a:pt x="0" y="523220"/>
                </a:cubicBezTo>
                <a:cubicBezTo>
                  <a:pt x="-52232" y="297582"/>
                  <a:pt x="34676" y="157491"/>
                  <a:pt x="0" y="0"/>
                </a:cubicBezTo>
                <a:close/>
              </a:path>
            </a:pathLst>
          </a:custGeom>
          <a:solidFill>
            <a:srgbClr val="D6D6D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العوالق النباتية هي نباتات مجهرية (منتجات) تطفو فوق الماء</a:t>
            </a:r>
            <a:endParaRPr/>
          </a:p>
        </p:txBody>
      </p:sp>
      <p:sp>
        <p:nvSpPr>
          <p:cNvPr id="161" name="Google Shape;161;p2"/>
          <p:cNvSpPr/>
          <p:nvPr/>
        </p:nvSpPr>
        <p:spPr>
          <a:xfrm>
            <a:off x="1712561" y="5927565"/>
            <a:ext cx="8531819" cy="523220"/>
          </a:xfrm>
          <a:custGeom>
            <a:rect b="b" l="l" r="r" t="t"/>
            <a:pathLst>
              <a:path extrusionOk="0" fill="none" h="523220" w="8531819">
                <a:moveTo>
                  <a:pt x="0" y="0"/>
                </a:moveTo>
                <a:cubicBezTo>
                  <a:pt x="269809" y="-33510"/>
                  <a:pt x="397272" y="36056"/>
                  <a:pt x="568788" y="0"/>
                </a:cubicBezTo>
                <a:cubicBezTo>
                  <a:pt x="740304" y="-36056"/>
                  <a:pt x="985542" y="42434"/>
                  <a:pt x="1308212" y="0"/>
                </a:cubicBezTo>
                <a:cubicBezTo>
                  <a:pt x="1630882" y="-42434"/>
                  <a:pt x="1519300" y="39832"/>
                  <a:pt x="1706364" y="0"/>
                </a:cubicBezTo>
                <a:cubicBezTo>
                  <a:pt x="1893428" y="-39832"/>
                  <a:pt x="1984626" y="5321"/>
                  <a:pt x="2189834" y="0"/>
                </a:cubicBezTo>
                <a:cubicBezTo>
                  <a:pt x="2395042" y="-5321"/>
                  <a:pt x="2488275" y="60363"/>
                  <a:pt x="2758621" y="0"/>
                </a:cubicBezTo>
                <a:cubicBezTo>
                  <a:pt x="3028967" y="-60363"/>
                  <a:pt x="3174017" y="22693"/>
                  <a:pt x="3327409" y="0"/>
                </a:cubicBezTo>
                <a:cubicBezTo>
                  <a:pt x="3480801" y="-22693"/>
                  <a:pt x="3576432" y="8075"/>
                  <a:pt x="3725561" y="0"/>
                </a:cubicBezTo>
                <a:cubicBezTo>
                  <a:pt x="3874690" y="-8075"/>
                  <a:pt x="3951625" y="2357"/>
                  <a:pt x="4123713" y="0"/>
                </a:cubicBezTo>
                <a:cubicBezTo>
                  <a:pt x="4295801" y="-2357"/>
                  <a:pt x="4366954" y="27295"/>
                  <a:pt x="4436546" y="0"/>
                </a:cubicBezTo>
                <a:cubicBezTo>
                  <a:pt x="4506138" y="-27295"/>
                  <a:pt x="4912356" y="6047"/>
                  <a:pt x="5175970" y="0"/>
                </a:cubicBezTo>
                <a:cubicBezTo>
                  <a:pt x="5439584" y="-6047"/>
                  <a:pt x="5611984" y="10960"/>
                  <a:pt x="5744758" y="0"/>
                </a:cubicBezTo>
                <a:cubicBezTo>
                  <a:pt x="5877532" y="-10960"/>
                  <a:pt x="6039048" y="37680"/>
                  <a:pt x="6313546" y="0"/>
                </a:cubicBezTo>
                <a:cubicBezTo>
                  <a:pt x="6588044" y="-37680"/>
                  <a:pt x="6805599" y="18212"/>
                  <a:pt x="7052970" y="0"/>
                </a:cubicBezTo>
                <a:cubicBezTo>
                  <a:pt x="7300341" y="-18212"/>
                  <a:pt x="7456927" y="10876"/>
                  <a:pt x="7621758" y="0"/>
                </a:cubicBezTo>
                <a:cubicBezTo>
                  <a:pt x="7786589" y="-10876"/>
                  <a:pt x="7846768" y="2719"/>
                  <a:pt x="7934592" y="0"/>
                </a:cubicBezTo>
                <a:cubicBezTo>
                  <a:pt x="8022416" y="-2719"/>
                  <a:pt x="8301001" y="3116"/>
                  <a:pt x="8531819" y="0"/>
                </a:cubicBezTo>
                <a:cubicBezTo>
                  <a:pt x="8554869" y="160446"/>
                  <a:pt x="8470033" y="318798"/>
                  <a:pt x="8531819" y="523220"/>
                </a:cubicBezTo>
                <a:cubicBezTo>
                  <a:pt x="8290793" y="577439"/>
                  <a:pt x="8056187" y="454034"/>
                  <a:pt x="7877713" y="523220"/>
                </a:cubicBezTo>
                <a:cubicBezTo>
                  <a:pt x="7699239" y="592406"/>
                  <a:pt x="7672852" y="514490"/>
                  <a:pt x="7479561" y="523220"/>
                </a:cubicBezTo>
                <a:cubicBezTo>
                  <a:pt x="7286270" y="531950"/>
                  <a:pt x="7052481" y="513407"/>
                  <a:pt x="6740137" y="523220"/>
                </a:cubicBezTo>
                <a:cubicBezTo>
                  <a:pt x="6427793" y="533033"/>
                  <a:pt x="6510316" y="495195"/>
                  <a:pt x="6427304" y="523220"/>
                </a:cubicBezTo>
                <a:cubicBezTo>
                  <a:pt x="6344292" y="551245"/>
                  <a:pt x="5893734" y="456443"/>
                  <a:pt x="5687879" y="523220"/>
                </a:cubicBezTo>
                <a:cubicBezTo>
                  <a:pt x="5482024" y="589997"/>
                  <a:pt x="5368322" y="507959"/>
                  <a:pt x="5204410" y="523220"/>
                </a:cubicBezTo>
                <a:cubicBezTo>
                  <a:pt x="5040498" y="538481"/>
                  <a:pt x="4755745" y="480516"/>
                  <a:pt x="4464985" y="523220"/>
                </a:cubicBezTo>
                <a:cubicBezTo>
                  <a:pt x="4174225" y="565924"/>
                  <a:pt x="3991759" y="506220"/>
                  <a:pt x="3725561" y="523220"/>
                </a:cubicBezTo>
                <a:cubicBezTo>
                  <a:pt x="3459363" y="540220"/>
                  <a:pt x="3248270" y="474346"/>
                  <a:pt x="3071455" y="523220"/>
                </a:cubicBezTo>
                <a:cubicBezTo>
                  <a:pt x="2894640" y="572094"/>
                  <a:pt x="2732291" y="473357"/>
                  <a:pt x="2502667" y="523220"/>
                </a:cubicBezTo>
                <a:cubicBezTo>
                  <a:pt x="2273043" y="573083"/>
                  <a:pt x="2267957" y="494243"/>
                  <a:pt x="2104515" y="523220"/>
                </a:cubicBezTo>
                <a:cubicBezTo>
                  <a:pt x="1941073" y="552197"/>
                  <a:pt x="1889246" y="506354"/>
                  <a:pt x="1791682" y="523220"/>
                </a:cubicBezTo>
                <a:cubicBezTo>
                  <a:pt x="1694118" y="540086"/>
                  <a:pt x="1364311" y="449802"/>
                  <a:pt x="1137576" y="523220"/>
                </a:cubicBezTo>
                <a:cubicBezTo>
                  <a:pt x="910841" y="596638"/>
                  <a:pt x="291998" y="473530"/>
                  <a:pt x="0" y="523220"/>
                </a:cubicBezTo>
                <a:cubicBezTo>
                  <a:pt x="-26534" y="305750"/>
                  <a:pt x="11856" y="160186"/>
                  <a:pt x="0" y="0"/>
                </a:cubicBezTo>
                <a:close/>
              </a:path>
              <a:path extrusionOk="0" h="523220" w="8531819">
                <a:moveTo>
                  <a:pt x="0" y="0"/>
                </a:moveTo>
                <a:cubicBezTo>
                  <a:pt x="165840" y="-55668"/>
                  <a:pt x="345063" y="21388"/>
                  <a:pt x="654106" y="0"/>
                </a:cubicBezTo>
                <a:cubicBezTo>
                  <a:pt x="963149" y="-21388"/>
                  <a:pt x="854607" y="12447"/>
                  <a:pt x="1052258" y="0"/>
                </a:cubicBezTo>
                <a:cubicBezTo>
                  <a:pt x="1249909" y="-12447"/>
                  <a:pt x="1458614" y="58422"/>
                  <a:pt x="1706364" y="0"/>
                </a:cubicBezTo>
                <a:cubicBezTo>
                  <a:pt x="1954114" y="-58422"/>
                  <a:pt x="2156797" y="60779"/>
                  <a:pt x="2360470" y="0"/>
                </a:cubicBezTo>
                <a:cubicBezTo>
                  <a:pt x="2564143" y="-60779"/>
                  <a:pt x="2569348" y="26132"/>
                  <a:pt x="2758621" y="0"/>
                </a:cubicBezTo>
                <a:cubicBezTo>
                  <a:pt x="2947894" y="-26132"/>
                  <a:pt x="3093002" y="3527"/>
                  <a:pt x="3327409" y="0"/>
                </a:cubicBezTo>
                <a:cubicBezTo>
                  <a:pt x="3561816" y="-3527"/>
                  <a:pt x="3909369" y="4904"/>
                  <a:pt x="4066834" y="0"/>
                </a:cubicBezTo>
                <a:cubicBezTo>
                  <a:pt x="4224299" y="-4904"/>
                  <a:pt x="4518302" y="75152"/>
                  <a:pt x="4720940" y="0"/>
                </a:cubicBezTo>
                <a:cubicBezTo>
                  <a:pt x="4923578" y="-75152"/>
                  <a:pt x="5222286" y="27807"/>
                  <a:pt x="5460364" y="0"/>
                </a:cubicBezTo>
                <a:cubicBezTo>
                  <a:pt x="5698442" y="-27807"/>
                  <a:pt x="5624267" y="2928"/>
                  <a:pt x="5773198" y="0"/>
                </a:cubicBezTo>
                <a:cubicBezTo>
                  <a:pt x="5922129" y="-2928"/>
                  <a:pt x="6196466" y="23722"/>
                  <a:pt x="6341985" y="0"/>
                </a:cubicBezTo>
                <a:cubicBezTo>
                  <a:pt x="6487504" y="-23722"/>
                  <a:pt x="6749785" y="44885"/>
                  <a:pt x="6996092" y="0"/>
                </a:cubicBezTo>
                <a:cubicBezTo>
                  <a:pt x="7242399" y="-44885"/>
                  <a:pt x="7271567" y="40997"/>
                  <a:pt x="7394243" y="0"/>
                </a:cubicBezTo>
                <a:cubicBezTo>
                  <a:pt x="7516919" y="-40997"/>
                  <a:pt x="7692712" y="31009"/>
                  <a:pt x="7792395" y="0"/>
                </a:cubicBezTo>
                <a:cubicBezTo>
                  <a:pt x="7892078" y="-31009"/>
                  <a:pt x="8283257" y="18581"/>
                  <a:pt x="8531819" y="0"/>
                </a:cubicBezTo>
                <a:cubicBezTo>
                  <a:pt x="8546358" y="261076"/>
                  <a:pt x="8471805" y="398667"/>
                  <a:pt x="8531819" y="523220"/>
                </a:cubicBezTo>
                <a:cubicBezTo>
                  <a:pt x="8372021" y="529284"/>
                  <a:pt x="8136918" y="476603"/>
                  <a:pt x="7877713" y="523220"/>
                </a:cubicBezTo>
                <a:cubicBezTo>
                  <a:pt x="7618508" y="569837"/>
                  <a:pt x="7646884" y="485892"/>
                  <a:pt x="7479561" y="523220"/>
                </a:cubicBezTo>
                <a:cubicBezTo>
                  <a:pt x="7312238" y="560548"/>
                  <a:pt x="7226224" y="521041"/>
                  <a:pt x="7081410" y="523220"/>
                </a:cubicBezTo>
                <a:cubicBezTo>
                  <a:pt x="6936596" y="525399"/>
                  <a:pt x="6864105" y="514908"/>
                  <a:pt x="6768576" y="523220"/>
                </a:cubicBezTo>
                <a:cubicBezTo>
                  <a:pt x="6673047" y="531532"/>
                  <a:pt x="6447678" y="511002"/>
                  <a:pt x="6285107" y="523220"/>
                </a:cubicBezTo>
                <a:cubicBezTo>
                  <a:pt x="6122536" y="535438"/>
                  <a:pt x="6054535" y="491622"/>
                  <a:pt x="5972273" y="523220"/>
                </a:cubicBezTo>
                <a:cubicBezTo>
                  <a:pt x="5890011" y="554818"/>
                  <a:pt x="5740858" y="483323"/>
                  <a:pt x="5574122" y="523220"/>
                </a:cubicBezTo>
                <a:cubicBezTo>
                  <a:pt x="5407386" y="563117"/>
                  <a:pt x="5206411" y="457443"/>
                  <a:pt x="5005334" y="523220"/>
                </a:cubicBezTo>
                <a:cubicBezTo>
                  <a:pt x="4804257" y="588997"/>
                  <a:pt x="4802817" y="515865"/>
                  <a:pt x="4607182" y="523220"/>
                </a:cubicBezTo>
                <a:cubicBezTo>
                  <a:pt x="4411547" y="530575"/>
                  <a:pt x="4046420" y="522717"/>
                  <a:pt x="3867758" y="523220"/>
                </a:cubicBezTo>
                <a:cubicBezTo>
                  <a:pt x="3689096" y="523723"/>
                  <a:pt x="3383755" y="513185"/>
                  <a:pt x="3213652" y="523220"/>
                </a:cubicBezTo>
                <a:cubicBezTo>
                  <a:pt x="3043549" y="533255"/>
                  <a:pt x="2935693" y="512817"/>
                  <a:pt x="2730182" y="523220"/>
                </a:cubicBezTo>
                <a:cubicBezTo>
                  <a:pt x="2524671" y="533623"/>
                  <a:pt x="2266600" y="509287"/>
                  <a:pt x="1990758" y="523220"/>
                </a:cubicBezTo>
                <a:cubicBezTo>
                  <a:pt x="1714916" y="537153"/>
                  <a:pt x="1727422" y="522890"/>
                  <a:pt x="1592606" y="523220"/>
                </a:cubicBezTo>
                <a:cubicBezTo>
                  <a:pt x="1457790" y="523550"/>
                  <a:pt x="1016420" y="515482"/>
                  <a:pt x="853182" y="523220"/>
                </a:cubicBezTo>
                <a:cubicBezTo>
                  <a:pt x="689944" y="530958"/>
                  <a:pt x="395514" y="436464"/>
                  <a:pt x="0" y="523220"/>
                </a:cubicBezTo>
                <a:cubicBezTo>
                  <a:pt x="-53973" y="373564"/>
                  <a:pt x="10751" y="153424"/>
                  <a:pt x="0" y="0"/>
                </a:cubicBezTo>
                <a:close/>
              </a:path>
            </a:pathLst>
          </a:custGeom>
          <a:solidFill>
            <a:srgbClr val="D6D6D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العوالق الحيوانية هي حيوانات مجهرية (مستهلكات) تطفو فوق الماء </a:t>
            </a:r>
            <a:endParaRPr/>
          </a:p>
        </p:txBody>
      </p:sp>
      <p:sp>
        <p:nvSpPr>
          <p:cNvPr id="162" name="Google Shape;162;p2"/>
          <p:cNvSpPr txBox="1"/>
          <p:nvPr/>
        </p:nvSpPr>
        <p:spPr>
          <a:xfrm>
            <a:off x="9817769" y="99438"/>
            <a:ext cx="23742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"/>
          <p:cNvSpPr txBox="1"/>
          <p:nvPr/>
        </p:nvSpPr>
        <p:spPr>
          <a:xfrm>
            <a:off x="-86736" y="201800"/>
            <a:ext cx="23742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>
          <a:xfrm>
            <a:off x="1944913" y="201800"/>
            <a:ext cx="9027900" cy="5541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000" u="none" cap="none" strike="noStrike">
                <a:solidFill>
                  <a:srgbClr val="91A000"/>
                </a:solidFill>
                <a:latin typeface="Arial"/>
                <a:ea typeface="Arial"/>
                <a:cs typeface="Arial"/>
                <a:sym typeface="Arial"/>
              </a:rPr>
              <a:t>مجموعة سلاسل متداخلة مع بعضها البعض كما بالشكل المقابل تعرف ب</a:t>
            </a:r>
            <a:endParaRPr sz="1200"/>
          </a:p>
        </p:txBody>
      </p:sp>
      <p:pic>
        <p:nvPicPr>
          <p:cNvPr descr="سلسلة غذائية على اليابسة – جربها" id="169" name="Google Shape;16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9735" y="1681685"/>
            <a:ext cx="5951630" cy="4457110"/>
          </a:xfrm>
          <a:prstGeom prst="rect">
            <a:avLst/>
          </a:prstGeom>
          <a:noFill/>
          <a:ln cap="sq" cmpd="thickThin" w="889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70" name="Google Shape;170;p3"/>
          <p:cNvSpPr/>
          <p:nvPr/>
        </p:nvSpPr>
        <p:spPr>
          <a:xfrm>
            <a:off x="9390742" y="1681674"/>
            <a:ext cx="2496457" cy="1747326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1240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الشبكات الغذائية</a:t>
            </a:r>
            <a:endParaRPr/>
          </a:p>
        </p:txBody>
      </p:sp>
      <p:sp>
        <p:nvSpPr>
          <p:cNvPr id="171" name="Google Shape;171;p3"/>
          <p:cNvSpPr/>
          <p:nvPr/>
        </p:nvSpPr>
        <p:spPr>
          <a:xfrm>
            <a:off x="425902" y="1681674"/>
            <a:ext cx="1944913" cy="316131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1240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درسنا اليوم بعنوان الشبكات الغذائية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"/>
          <p:cNvSpPr txBox="1"/>
          <p:nvPr/>
        </p:nvSpPr>
        <p:spPr>
          <a:xfrm>
            <a:off x="12192000" y="2391134"/>
            <a:ext cx="78913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أشرح ما الاختلاف بين السلاسل الغذائية والشبكات الغذائية</a:t>
            </a:r>
            <a:endParaRPr/>
          </a:p>
        </p:txBody>
      </p:sp>
      <p:sp>
        <p:nvSpPr>
          <p:cNvPr id="177" name="Google Shape;177;p4"/>
          <p:cNvSpPr txBox="1"/>
          <p:nvPr/>
        </p:nvSpPr>
        <p:spPr>
          <a:xfrm>
            <a:off x="11806989" y="4219096"/>
            <a:ext cx="99461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أرسم الشبكة الغذائية لأحد المواطن الطبيعية وأشرحها</a:t>
            </a:r>
            <a:endParaRPr/>
          </a:p>
        </p:txBody>
      </p:sp>
      <p:sp>
        <p:nvSpPr>
          <p:cNvPr id="178" name="Google Shape;178;p4"/>
          <p:cNvSpPr txBox="1"/>
          <p:nvPr/>
        </p:nvSpPr>
        <p:spPr>
          <a:xfrm>
            <a:off x="11806989" y="6047058"/>
            <a:ext cx="972151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أحدد الكائنات المنتجة والكائنات المستهلكة في الشبكات الغذائية</a:t>
            </a:r>
            <a:endParaRPr/>
          </a:p>
        </p:txBody>
      </p:sp>
      <p:sp>
        <p:nvSpPr>
          <p:cNvPr id="179" name="Google Shape;179;p4"/>
          <p:cNvSpPr txBox="1"/>
          <p:nvPr/>
        </p:nvSpPr>
        <p:spPr>
          <a:xfrm>
            <a:off x="4459705" y="256674"/>
            <a:ext cx="301591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أستطيع أن</a:t>
            </a:r>
            <a:endParaRPr/>
          </a:p>
        </p:txBody>
      </p:sp>
      <p:sp>
        <p:nvSpPr>
          <p:cNvPr id="180" name="Google Shape;180;p4"/>
          <p:cNvSpPr txBox="1"/>
          <p:nvPr/>
        </p:nvSpPr>
        <p:spPr>
          <a:xfrm>
            <a:off x="4908884" y="6401271"/>
            <a:ext cx="23742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5"/>
          <p:cNvGrpSpPr/>
          <p:nvPr/>
        </p:nvGrpSpPr>
        <p:grpSpPr>
          <a:xfrm>
            <a:off x="927452" y="0"/>
            <a:ext cx="9097232" cy="6461639"/>
            <a:chOff x="1547384" y="198180"/>
            <a:chExt cx="9097232" cy="6461639"/>
          </a:xfrm>
        </p:grpSpPr>
        <p:pic>
          <p:nvPicPr>
            <p:cNvPr id="186" name="Google Shape;186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47384" y="198180"/>
              <a:ext cx="9097232" cy="646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5"/>
            <p:cNvSpPr/>
            <p:nvPr/>
          </p:nvSpPr>
          <p:spPr>
            <a:xfrm>
              <a:off x="1720312" y="244873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البطريق</a:t>
              </a: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5212595" y="989309"/>
              <a:ext cx="1250197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الحوت القاتل</a:t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2043193" y="4037309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الحبار</a:t>
              </a: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7731072" y="207677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الفقمة</a:t>
              </a: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8320007" y="3835831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أسماك</a:t>
              </a: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5212595" y="4646907"/>
              <a:ext cx="1250197" cy="5915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قريدس البحر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روبيان</a:t>
              </a: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2774196" y="6150244"/>
              <a:ext cx="153175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حيوانية</a:t>
              </a: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7957089" y="5900403"/>
              <a:ext cx="134577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نباتية</a:t>
              </a:r>
              <a:endParaRPr/>
            </a:p>
          </p:txBody>
        </p:sp>
      </p:grpSp>
      <p:sp>
        <p:nvSpPr>
          <p:cNvPr id="195" name="Google Shape;195;p5"/>
          <p:cNvSpPr txBox="1"/>
          <p:nvPr/>
        </p:nvSpPr>
        <p:spPr>
          <a:xfrm>
            <a:off x="9360839" y="620650"/>
            <a:ext cx="266570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يوضح الشكل المقابل </a:t>
            </a:r>
            <a:r>
              <a:rPr b="1" i="1" lang="ar-OM" sz="32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شبكة غذائية</a:t>
            </a:r>
            <a:r>
              <a:rPr b="1" i="0" lang="ar-OM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OM" sz="32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في المحيط الجنوبي المتجمد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-86736" y="201800"/>
            <a:ext cx="23742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6"/>
          <p:cNvGrpSpPr/>
          <p:nvPr/>
        </p:nvGrpSpPr>
        <p:grpSpPr>
          <a:xfrm>
            <a:off x="927452" y="0"/>
            <a:ext cx="9097232" cy="6461639"/>
            <a:chOff x="1547384" y="198180"/>
            <a:chExt cx="9097232" cy="6461639"/>
          </a:xfrm>
        </p:grpSpPr>
        <p:pic>
          <p:nvPicPr>
            <p:cNvPr id="202" name="Google Shape;202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47384" y="198180"/>
              <a:ext cx="9097232" cy="646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6"/>
            <p:cNvSpPr/>
            <p:nvPr/>
          </p:nvSpPr>
          <p:spPr>
            <a:xfrm>
              <a:off x="1720312" y="244873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البطريق</a:t>
              </a: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5212595" y="989309"/>
              <a:ext cx="1250197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الحوت القاتل</a:t>
              </a: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2043193" y="4037309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الحبار</a:t>
              </a: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7731072" y="207677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الفقمة</a:t>
              </a: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8320007" y="3835831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أسماك</a:t>
              </a: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5212595" y="4646907"/>
              <a:ext cx="1250197" cy="5915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قريدس البحر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روبيان</a:t>
              </a: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2774196" y="6150244"/>
              <a:ext cx="153175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حيوانية</a:t>
              </a: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7957089" y="5900403"/>
              <a:ext cx="134577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نباتية</a:t>
              </a:r>
              <a:endParaRPr/>
            </a:p>
          </p:txBody>
        </p:sp>
      </p:grpSp>
      <p:sp>
        <p:nvSpPr>
          <p:cNvPr id="211" name="Google Shape;211;p6"/>
          <p:cNvSpPr txBox="1"/>
          <p:nvPr/>
        </p:nvSpPr>
        <p:spPr>
          <a:xfrm>
            <a:off x="9167248" y="945032"/>
            <a:ext cx="297553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ما المقصود بالشبكة الغذائية</a:t>
            </a:r>
            <a:endParaRPr/>
          </a:p>
        </p:txBody>
      </p:sp>
      <p:sp>
        <p:nvSpPr>
          <p:cNvPr id="212" name="Google Shape;212;p6"/>
          <p:cNvSpPr txBox="1"/>
          <p:nvPr/>
        </p:nvSpPr>
        <p:spPr>
          <a:xfrm>
            <a:off x="417095" y="88584"/>
            <a:ext cx="158218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 p14:dur="1600"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7"/>
          <p:cNvGrpSpPr/>
          <p:nvPr/>
        </p:nvGrpSpPr>
        <p:grpSpPr>
          <a:xfrm>
            <a:off x="927452" y="0"/>
            <a:ext cx="9097232" cy="6461639"/>
            <a:chOff x="1547384" y="198180"/>
            <a:chExt cx="9097232" cy="6461639"/>
          </a:xfrm>
        </p:grpSpPr>
        <p:pic>
          <p:nvPicPr>
            <p:cNvPr id="218" name="Google Shape;218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47384" y="198180"/>
              <a:ext cx="9097232" cy="646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7"/>
            <p:cNvSpPr/>
            <p:nvPr/>
          </p:nvSpPr>
          <p:spPr>
            <a:xfrm>
              <a:off x="1720312" y="244873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البطريق</a:t>
              </a:r>
              <a:endParaRPr/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5212595" y="989309"/>
              <a:ext cx="1250197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الحوت القاتل</a:t>
              </a: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2043193" y="4037309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الحبار</a:t>
              </a: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7731072" y="207677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الفقمة</a:t>
              </a: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8320007" y="3835831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أسماك</a:t>
              </a: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5212595" y="4646907"/>
              <a:ext cx="1250197" cy="5915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قريدس البحر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روبيان</a:t>
              </a: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2774196" y="6150244"/>
              <a:ext cx="153175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حيوانية</a:t>
              </a:r>
              <a:endParaRPr/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7957089" y="5900403"/>
              <a:ext cx="134577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نباتية</a:t>
              </a:r>
              <a:endParaRPr/>
            </a:p>
          </p:txBody>
        </p:sp>
      </p:grpSp>
      <p:sp>
        <p:nvSpPr>
          <p:cNvPr id="227" name="Google Shape;227;p7"/>
          <p:cNvSpPr txBox="1"/>
          <p:nvPr/>
        </p:nvSpPr>
        <p:spPr>
          <a:xfrm>
            <a:off x="9360839" y="620650"/>
            <a:ext cx="2665709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اذكر الكائن المنتج في الشبكة الغذائية</a:t>
            </a:r>
            <a:endParaRPr/>
          </a:p>
        </p:txBody>
      </p:sp>
      <p:sp>
        <p:nvSpPr>
          <p:cNvPr id="228" name="Google Shape;228;p7"/>
          <p:cNvSpPr txBox="1"/>
          <p:nvPr/>
        </p:nvSpPr>
        <p:spPr>
          <a:xfrm>
            <a:off x="247430" y="177099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3900">
        <p14:glitter dir="l" pattern="hexagon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8"/>
          <p:cNvGrpSpPr/>
          <p:nvPr/>
        </p:nvGrpSpPr>
        <p:grpSpPr>
          <a:xfrm>
            <a:off x="927452" y="0"/>
            <a:ext cx="9097232" cy="6461639"/>
            <a:chOff x="1547384" y="198180"/>
            <a:chExt cx="9097232" cy="6461639"/>
          </a:xfrm>
        </p:grpSpPr>
        <p:pic>
          <p:nvPicPr>
            <p:cNvPr id="234" name="Google Shape;234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47384" y="198180"/>
              <a:ext cx="9097232" cy="646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8"/>
            <p:cNvSpPr/>
            <p:nvPr/>
          </p:nvSpPr>
          <p:spPr>
            <a:xfrm>
              <a:off x="1720312" y="244873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البطريق</a:t>
              </a: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212595" y="989309"/>
              <a:ext cx="1250197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الحوت القاتل</a:t>
              </a: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2043193" y="4037309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الحبار</a:t>
              </a: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7731072" y="207677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الفقمة</a:t>
              </a: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8320007" y="3835831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أسماك</a:t>
              </a: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5212595" y="4646907"/>
              <a:ext cx="1250197" cy="5915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قريدس البحر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روبيان</a:t>
              </a: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774196" y="6150244"/>
              <a:ext cx="153175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حيوانية</a:t>
              </a: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7957089" y="5900403"/>
              <a:ext cx="134577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نباتية</a:t>
              </a:r>
              <a:endParaRPr/>
            </a:p>
          </p:txBody>
        </p:sp>
      </p:grpSp>
      <p:sp>
        <p:nvSpPr>
          <p:cNvPr id="243" name="Google Shape;243;p8"/>
          <p:cNvSpPr txBox="1"/>
          <p:nvPr/>
        </p:nvSpPr>
        <p:spPr>
          <a:xfrm>
            <a:off x="9360839" y="620650"/>
            <a:ext cx="266570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اذكر ثلاثة من الكائنات المستهلكة في الشبكة الغذائية</a:t>
            </a:r>
            <a:endParaRPr/>
          </a:p>
        </p:txBody>
      </p:sp>
      <p:sp>
        <p:nvSpPr>
          <p:cNvPr id="244" name="Google Shape;244;p8"/>
          <p:cNvSpPr txBox="1"/>
          <p:nvPr/>
        </p:nvSpPr>
        <p:spPr>
          <a:xfrm>
            <a:off x="247430" y="177099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4000">
        <p14:vortex dir="r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9"/>
          <p:cNvGrpSpPr/>
          <p:nvPr/>
        </p:nvGrpSpPr>
        <p:grpSpPr>
          <a:xfrm>
            <a:off x="927452" y="0"/>
            <a:ext cx="9097232" cy="6461639"/>
            <a:chOff x="1547384" y="198180"/>
            <a:chExt cx="9097232" cy="6461639"/>
          </a:xfrm>
        </p:grpSpPr>
        <p:pic>
          <p:nvPicPr>
            <p:cNvPr id="250" name="Google Shape;250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47384" y="198180"/>
              <a:ext cx="9097232" cy="646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9"/>
            <p:cNvSpPr/>
            <p:nvPr/>
          </p:nvSpPr>
          <p:spPr>
            <a:xfrm>
              <a:off x="1720312" y="244873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البطريق</a:t>
              </a: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5212595" y="989309"/>
              <a:ext cx="1250197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الحوت القاتل</a:t>
              </a: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2043193" y="4037309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الحبار</a:t>
              </a: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7731072" y="207677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الفقمة</a:t>
              </a: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8320007" y="3835831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أسماك</a:t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5212595" y="4646907"/>
              <a:ext cx="1250197" cy="5915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قريدس البحر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روبيان</a:t>
              </a: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2774196" y="6150244"/>
              <a:ext cx="153175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حيوانية</a:t>
              </a: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7957089" y="5900403"/>
              <a:ext cx="134577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نباتية</a:t>
              </a:r>
              <a:endParaRPr/>
            </a:p>
          </p:txBody>
        </p:sp>
      </p:grpSp>
      <p:sp>
        <p:nvSpPr>
          <p:cNvPr id="259" name="Google Shape;259;p9"/>
          <p:cNvSpPr txBox="1"/>
          <p:nvPr/>
        </p:nvSpPr>
        <p:spPr>
          <a:xfrm>
            <a:off x="9360839" y="620650"/>
            <a:ext cx="266570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حدد سلسلة غذائية تتضمن ستة كائنات</a:t>
            </a:r>
            <a:endParaRPr/>
          </a:p>
        </p:txBody>
      </p:sp>
      <p:sp>
        <p:nvSpPr>
          <p:cNvPr id="260" name="Google Shape;260;p9"/>
          <p:cNvSpPr txBox="1"/>
          <p:nvPr/>
        </p:nvSpPr>
        <p:spPr>
          <a:xfrm>
            <a:off x="247430" y="177099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0"/>
          <p:cNvGrpSpPr/>
          <p:nvPr/>
        </p:nvGrpSpPr>
        <p:grpSpPr>
          <a:xfrm>
            <a:off x="927452" y="0"/>
            <a:ext cx="9097232" cy="6461639"/>
            <a:chOff x="1547384" y="198180"/>
            <a:chExt cx="9097232" cy="6461639"/>
          </a:xfrm>
        </p:grpSpPr>
        <p:pic>
          <p:nvPicPr>
            <p:cNvPr id="266" name="Google Shape;266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47384" y="198180"/>
              <a:ext cx="9097232" cy="646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0"/>
            <p:cNvSpPr/>
            <p:nvPr/>
          </p:nvSpPr>
          <p:spPr>
            <a:xfrm>
              <a:off x="1720312" y="244873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البطريق</a:t>
              </a:r>
              <a:endParaRPr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5212595" y="989309"/>
              <a:ext cx="1250197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الحوت القاتل</a:t>
              </a: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2043193" y="4037309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الحبار</a:t>
              </a:r>
              <a:endParaRPr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7731072" y="2076772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الفقمة</a:t>
              </a: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8320007" y="3835831"/>
              <a:ext cx="898902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أسماك</a:t>
              </a:r>
              <a:endParaRPr/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5212595" y="4646907"/>
              <a:ext cx="1250197" cy="59151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قريدس البحر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روبيان</a:t>
              </a:r>
              <a:endParaRPr/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2774196" y="6150244"/>
              <a:ext cx="153175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حيوانية</a:t>
              </a:r>
              <a:endParaRPr/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7957089" y="5900403"/>
              <a:ext cx="1345770" cy="3719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عوالق نباتية</a:t>
              </a:r>
              <a:endParaRPr/>
            </a:p>
          </p:txBody>
        </p:sp>
      </p:grpSp>
      <p:sp>
        <p:nvSpPr>
          <p:cNvPr id="275" name="Google Shape;275;p10"/>
          <p:cNvSpPr txBox="1"/>
          <p:nvPr/>
        </p:nvSpPr>
        <p:spPr>
          <a:xfrm>
            <a:off x="9360839" y="620650"/>
            <a:ext cx="266570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حدد سلسلة غذائية تتضمن ثلاثة كائنات مستهلكة</a:t>
            </a:r>
            <a:endParaRPr/>
          </a:p>
        </p:txBody>
      </p:sp>
      <p:sp>
        <p:nvSpPr>
          <p:cNvPr id="276" name="Google Shape;276;p10"/>
          <p:cNvSpPr txBox="1"/>
          <p:nvPr/>
        </p:nvSpPr>
        <p:spPr>
          <a:xfrm>
            <a:off x="247430" y="177099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1"/>
          <p:cNvPicPr preferRelativeResize="0"/>
          <p:nvPr/>
        </p:nvPicPr>
        <p:blipFill rotWithShape="1">
          <a:blip r:embed="rId3">
            <a:alphaModFix/>
          </a:blip>
          <a:srcRect b="8639" l="0" r="44132" t="8632"/>
          <a:stretch/>
        </p:blipFill>
        <p:spPr>
          <a:xfrm>
            <a:off x="1053886" y="588935"/>
            <a:ext cx="4918128" cy="3859078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82" name="Google Shape;282;p11"/>
          <p:cNvPicPr preferRelativeResize="0"/>
          <p:nvPr/>
        </p:nvPicPr>
        <p:blipFill rotWithShape="1">
          <a:blip r:embed="rId4">
            <a:alphaModFix/>
          </a:blip>
          <a:srcRect b="43813" l="56025" r="0" t="0"/>
          <a:stretch/>
        </p:blipFill>
        <p:spPr>
          <a:xfrm>
            <a:off x="6219988" y="588935"/>
            <a:ext cx="4437036" cy="2630316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83" name="Google Shape;283;p11"/>
          <p:cNvSpPr txBox="1"/>
          <p:nvPr/>
        </p:nvSpPr>
        <p:spPr>
          <a:xfrm>
            <a:off x="6395474" y="3540072"/>
            <a:ext cx="408606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91A000"/>
                </a:solidFill>
                <a:latin typeface="Calibri"/>
                <a:ea typeface="Calibri"/>
                <a:cs typeface="Calibri"/>
                <a:sym typeface="Calibri"/>
              </a:rPr>
              <a:t>إنهم يرتدون قفازات ونظارات واقية. هذا في حالة إذا ما كان هناك أي شيء ضار مثل البكتيريا المسببة للأمراض في الماء</a:t>
            </a:r>
            <a:endParaRPr/>
          </a:p>
        </p:txBody>
      </p:sp>
      <p:sp>
        <p:nvSpPr>
          <p:cNvPr id="284" name="Google Shape;284;p11"/>
          <p:cNvSpPr txBox="1"/>
          <p:nvPr/>
        </p:nvSpPr>
        <p:spPr>
          <a:xfrm>
            <a:off x="247430" y="112931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2"/>
          <p:cNvPicPr preferRelativeResize="0"/>
          <p:nvPr/>
        </p:nvPicPr>
        <p:blipFill rotWithShape="1">
          <a:blip r:embed="rId3">
            <a:alphaModFix/>
          </a:blip>
          <a:srcRect b="8639" l="0" r="44132" t="8632"/>
          <a:stretch/>
        </p:blipFill>
        <p:spPr>
          <a:xfrm>
            <a:off x="1053886" y="588935"/>
            <a:ext cx="4918128" cy="3859078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90" name="Google Shape;290;p12"/>
          <p:cNvPicPr preferRelativeResize="0"/>
          <p:nvPr/>
        </p:nvPicPr>
        <p:blipFill rotWithShape="1">
          <a:blip r:embed="rId4">
            <a:alphaModFix/>
          </a:blip>
          <a:srcRect b="27118" l="57392" r="2291" t="53818"/>
          <a:stretch/>
        </p:blipFill>
        <p:spPr>
          <a:xfrm>
            <a:off x="6385301" y="771042"/>
            <a:ext cx="4386021" cy="1026761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91" name="Google Shape;291;p12"/>
          <p:cNvSpPr txBox="1"/>
          <p:nvPr/>
        </p:nvSpPr>
        <p:spPr>
          <a:xfrm>
            <a:off x="6385301" y="2027401"/>
            <a:ext cx="3967567" cy="954107"/>
          </a:xfrm>
          <a:prstGeom prst="rect">
            <a:avLst/>
          </a:prstGeom>
          <a:noFill/>
          <a:ln cap="flat" cmpd="sng" w="9525">
            <a:solidFill>
              <a:srgbClr val="91A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91A000"/>
                </a:solidFill>
                <a:latin typeface="Calibri"/>
                <a:ea typeface="Calibri"/>
                <a:cs typeface="Calibri"/>
                <a:sym typeface="Calibri"/>
              </a:rPr>
              <a:t>يمكنهم استخدام الكتب أو الشبكة العالمية الانترنت</a:t>
            </a:r>
            <a:endParaRPr/>
          </a:p>
        </p:txBody>
      </p:sp>
      <p:sp>
        <p:nvSpPr>
          <p:cNvPr id="292" name="Google Shape;292;p12"/>
          <p:cNvSpPr txBox="1"/>
          <p:nvPr/>
        </p:nvSpPr>
        <p:spPr>
          <a:xfrm>
            <a:off x="3239145" y="4753185"/>
            <a:ext cx="6292312" cy="954107"/>
          </a:xfrm>
          <a:prstGeom prst="rect">
            <a:avLst/>
          </a:prstGeom>
          <a:noFill/>
          <a:ln cap="flat" cmpd="sng" w="9525">
            <a:solidFill>
              <a:srgbClr val="91A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91A000"/>
                </a:solidFill>
                <a:latin typeface="Calibri"/>
                <a:ea typeface="Calibri"/>
                <a:cs typeface="Calibri"/>
                <a:sym typeface="Calibri"/>
              </a:rPr>
              <a:t>هم في حاجة إلى أن يتوصلوا إلى ما تأكله الحيوانات، ومن يأكل تلك الحيوانات</a:t>
            </a:r>
            <a:endParaRPr/>
          </a:p>
        </p:txBody>
      </p:sp>
      <p:pic>
        <p:nvPicPr>
          <p:cNvPr id="293" name="Google Shape;293;p12"/>
          <p:cNvPicPr preferRelativeResize="0"/>
          <p:nvPr/>
        </p:nvPicPr>
        <p:blipFill rotWithShape="1">
          <a:blip r:embed="rId5">
            <a:alphaModFix/>
          </a:blip>
          <a:srcRect b="2657" l="57392" r="2291" t="72423"/>
          <a:stretch/>
        </p:blipFill>
        <p:spPr>
          <a:xfrm>
            <a:off x="6331056" y="3202398"/>
            <a:ext cx="3967567" cy="1236907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94" name="Google Shape;294;p12"/>
          <p:cNvSpPr txBox="1"/>
          <p:nvPr/>
        </p:nvSpPr>
        <p:spPr>
          <a:xfrm>
            <a:off x="183262" y="51574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2343" y="917592"/>
            <a:ext cx="7888514" cy="5236465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00" name="Google Shape;300;p13"/>
          <p:cNvSpPr txBox="1"/>
          <p:nvPr/>
        </p:nvSpPr>
        <p:spPr>
          <a:xfrm>
            <a:off x="9158515" y="12212"/>
            <a:ext cx="25690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sng" cap="none" strike="noStrike">
                <a:solidFill>
                  <a:srgbClr val="543C17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sp>
        <p:nvSpPr>
          <p:cNvPr id="301" name="Google Shape;301;p13"/>
          <p:cNvSpPr txBox="1"/>
          <p:nvPr/>
        </p:nvSpPr>
        <p:spPr>
          <a:xfrm>
            <a:off x="4513943" y="12212"/>
            <a:ext cx="43978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sng" cap="none" strike="noStrike">
                <a:solidFill>
                  <a:srgbClr val="774800"/>
                </a:solidFill>
                <a:latin typeface="Calibri"/>
                <a:ea typeface="Calibri"/>
                <a:cs typeface="Calibri"/>
                <a:sym typeface="Calibri"/>
              </a:rPr>
              <a:t>من أسئلة نهاية الوحدة ص34</a:t>
            </a:r>
            <a:endParaRPr/>
          </a:p>
        </p:txBody>
      </p:sp>
      <p:sp>
        <p:nvSpPr>
          <p:cNvPr id="302" name="Google Shape;302;p13"/>
          <p:cNvSpPr/>
          <p:nvPr/>
        </p:nvSpPr>
        <p:spPr>
          <a:xfrm>
            <a:off x="9158515" y="5457371"/>
            <a:ext cx="420914" cy="319315"/>
          </a:xfrm>
          <a:prstGeom prst="ellipse">
            <a:avLst/>
          </a:prstGeom>
          <a:noFill/>
          <a:ln cap="flat" cmpd="sng" w="25400">
            <a:solidFill>
              <a:srgbClr val="140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40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6096000" y="4383314"/>
            <a:ext cx="1204686" cy="957943"/>
          </a:xfrm>
          <a:prstGeom prst="ellipse">
            <a:avLst/>
          </a:prstGeom>
          <a:noFill/>
          <a:ln cap="flat" cmpd="sng" w="25400">
            <a:solidFill>
              <a:srgbClr val="140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4891314" y="3939599"/>
            <a:ext cx="1204686" cy="1401658"/>
          </a:xfrm>
          <a:prstGeom prst="ellipse">
            <a:avLst/>
          </a:prstGeom>
          <a:noFill/>
          <a:ln cap="flat" cmpd="sng" w="25400">
            <a:solidFill>
              <a:srgbClr val="140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3606801" y="4161456"/>
            <a:ext cx="1204686" cy="1401658"/>
          </a:xfrm>
          <a:prstGeom prst="ellipse">
            <a:avLst/>
          </a:prstGeom>
          <a:noFill/>
          <a:ln cap="flat" cmpd="sng" w="25400">
            <a:solidFill>
              <a:srgbClr val="140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9158515" y="5776686"/>
            <a:ext cx="420914" cy="377371"/>
          </a:xfrm>
          <a:prstGeom prst="rect">
            <a:avLst/>
          </a:prstGeom>
          <a:noFill/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6342743" y="2293257"/>
            <a:ext cx="2569028" cy="1135743"/>
          </a:xfrm>
          <a:prstGeom prst="rect">
            <a:avLst/>
          </a:prstGeom>
          <a:noFill/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5413829" y="1338943"/>
            <a:ext cx="1886857" cy="921657"/>
          </a:xfrm>
          <a:prstGeom prst="rect">
            <a:avLst/>
          </a:prstGeom>
          <a:noFill/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4042229" y="1560801"/>
            <a:ext cx="1451428" cy="1135743"/>
          </a:xfrm>
          <a:prstGeom prst="rect">
            <a:avLst/>
          </a:prstGeom>
          <a:noFill/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2728685" y="1971653"/>
            <a:ext cx="1313543" cy="1135743"/>
          </a:xfrm>
          <a:prstGeom prst="rect">
            <a:avLst/>
          </a:prstGeom>
          <a:noFill/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3526973" y="3107396"/>
            <a:ext cx="595081" cy="463117"/>
          </a:xfrm>
          <a:prstGeom prst="rect">
            <a:avLst/>
          </a:prstGeom>
          <a:noFill/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3"/>
          <p:cNvSpPr txBox="1"/>
          <p:nvPr/>
        </p:nvSpPr>
        <p:spPr>
          <a:xfrm>
            <a:off x="512300" y="6413106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140C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pic>
        <p:nvPicPr>
          <p:cNvPr id="313" name="Google Shape;31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72893" y="3059709"/>
            <a:ext cx="1996617" cy="2808513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/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4"/>
          <p:cNvPicPr preferRelativeResize="0"/>
          <p:nvPr/>
        </p:nvPicPr>
        <p:blipFill rotWithShape="1">
          <a:blip r:embed="rId3">
            <a:alphaModFix/>
          </a:blip>
          <a:srcRect b="13304" l="0" r="0" t="9086"/>
          <a:stretch/>
        </p:blipFill>
        <p:spPr>
          <a:xfrm>
            <a:off x="1814286" y="689429"/>
            <a:ext cx="7888514" cy="4064000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19" name="Google Shape;319;p14"/>
          <p:cNvSpPr txBox="1"/>
          <p:nvPr/>
        </p:nvSpPr>
        <p:spPr>
          <a:xfrm>
            <a:off x="9158515" y="12212"/>
            <a:ext cx="25690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sng" cap="none" strike="noStrike">
                <a:solidFill>
                  <a:srgbClr val="543C17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sp>
        <p:nvSpPr>
          <p:cNvPr id="320" name="Google Shape;320;p14"/>
          <p:cNvSpPr txBox="1"/>
          <p:nvPr/>
        </p:nvSpPr>
        <p:spPr>
          <a:xfrm>
            <a:off x="4513943" y="12212"/>
            <a:ext cx="43978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sng" cap="none" strike="noStrike">
                <a:solidFill>
                  <a:srgbClr val="774800"/>
                </a:solidFill>
                <a:latin typeface="Calibri"/>
                <a:ea typeface="Calibri"/>
                <a:cs typeface="Calibri"/>
                <a:sym typeface="Calibri"/>
              </a:rPr>
              <a:t>من أسئلة نهاية الوحدة 35</a:t>
            </a:r>
            <a:endParaRPr/>
          </a:p>
        </p:txBody>
      </p:sp>
      <p:pic>
        <p:nvPicPr>
          <p:cNvPr id="321" name="Google Shape;321;p14"/>
          <p:cNvPicPr preferRelativeResize="0"/>
          <p:nvPr/>
        </p:nvPicPr>
        <p:blipFill rotWithShape="1">
          <a:blip r:embed="rId4">
            <a:alphaModFix/>
          </a:blip>
          <a:srcRect b="38988" l="-703" r="0" t="0"/>
          <a:stretch/>
        </p:blipFill>
        <p:spPr>
          <a:xfrm>
            <a:off x="1814286" y="4864625"/>
            <a:ext cx="7888514" cy="1303946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22" name="Google Shape;322;p14"/>
          <p:cNvSpPr txBox="1"/>
          <p:nvPr/>
        </p:nvSpPr>
        <p:spPr>
          <a:xfrm>
            <a:off x="4281715" y="4864625"/>
            <a:ext cx="181428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sng" cap="none" strike="noStrike">
                <a:solidFill>
                  <a:srgbClr val="99630E"/>
                </a:solidFill>
                <a:latin typeface="Calibri"/>
                <a:ea typeface="Calibri"/>
                <a:cs typeface="Calibri"/>
                <a:sym typeface="Calibri"/>
              </a:rPr>
              <a:t>انتقال الطاقة</a:t>
            </a:r>
            <a:endParaRPr/>
          </a:p>
        </p:txBody>
      </p:sp>
      <p:sp>
        <p:nvSpPr>
          <p:cNvPr id="323" name="Google Shape;323;p14"/>
          <p:cNvSpPr/>
          <p:nvPr/>
        </p:nvSpPr>
        <p:spPr>
          <a:xfrm>
            <a:off x="9274629" y="5006707"/>
            <a:ext cx="428171" cy="319583"/>
          </a:xfrm>
          <a:prstGeom prst="ellipse">
            <a:avLst/>
          </a:prstGeom>
          <a:noFill/>
          <a:ln cap="flat" cmpd="sng" w="25400">
            <a:solidFill>
              <a:srgbClr val="B67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14"/>
          <p:cNvPicPr preferRelativeResize="0"/>
          <p:nvPr/>
        </p:nvPicPr>
        <p:blipFill rotWithShape="1">
          <a:blip r:embed="rId3">
            <a:alphaModFix/>
          </a:blip>
          <a:srcRect b="15288" l="23183" r="62833" t="57270"/>
          <a:stretch/>
        </p:blipFill>
        <p:spPr>
          <a:xfrm>
            <a:off x="12511315" y="3429000"/>
            <a:ext cx="1103085" cy="143691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4"/>
          <p:cNvSpPr/>
          <p:nvPr/>
        </p:nvSpPr>
        <p:spPr>
          <a:xfrm>
            <a:off x="9274629" y="5485947"/>
            <a:ext cx="428171" cy="319583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14"/>
          <p:cNvPicPr preferRelativeResize="0"/>
          <p:nvPr/>
        </p:nvPicPr>
        <p:blipFill rotWithShape="1">
          <a:blip r:embed="rId3">
            <a:alphaModFix/>
          </a:blip>
          <a:srcRect b="36076" l="16191" r="72033" t="48124"/>
          <a:stretch/>
        </p:blipFill>
        <p:spPr>
          <a:xfrm>
            <a:off x="12685486" y="2832625"/>
            <a:ext cx="928914" cy="827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 b="46056" l="21159" r="69641" t="41748"/>
          <a:stretch/>
        </p:blipFill>
        <p:spPr>
          <a:xfrm>
            <a:off x="12700000" y="2175613"/>
            <a:ext cx="725714" cy="70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4"/>
          <p:cNvPicPr preferRelativeResize="0"/>
          <p:nvPr/>
        </p:nvPicPr>
        <p:blipFill rotWithShape="1">
          <a:blip r:embed="rId3">
            <a:alphaModFix/>
          </a:blip>
          <a:srcRect b="15288" l="23183" r="62833" t="57270"/>
          <a:stretch/>
        </p:blipFill>
        <p:spPr>
          <a:xfrm>
            <a:off x="-1545772" y="3316514"/>
            <a:ext cx="1103085" cy="143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4"/>
          <p:cNvPicPr preferRelativeResize="0"/>
          <p:nvPr/>
        </p:nvPicPr>
        <p:blipFill rotWithShape="1">
          <a:blip r:embed="rId3">
            <a:alphaModFix/>
          </a:blip>
          <a:srcRect b="36076" l="16191" r="72033" t="48124"/>
          <a:stretch/>
        </p:blipFill>
        <p:spPr>
          <a:xfrm>
            <a:off x="-1516743" y="2853676"/>
            <a:ext cx="928914" cy="827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4"/>
          <p:cNvPicPr preferRelativeResize="0"/>
          <p:nvPr/>
        </p:nvPicPr>
        <p:blipFill rotWithShape="1">
          <a:blip r:embed="rId3">
            <a:alphaModFix/>
          </a:blip>
          <a:srcRect b="57141" l="14351" r="63570" t="23733"/>
          <a:stretch/>
        </p:blipFill>
        <p:spPr>
          <a:xfrm>
            <a:off x="-1865086" y="1537793"/>
            <a:ext cx="1741714" cy="100148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4"/>
          <p:cNvSpPr txBox="1"/>
          <p:nvPr/>
        </p:nvSpPr>
        <p:spPr>
          <a:xfrm>
            <a:off x="512300" y="6413106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140C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pic>
        <p:nvPicPr>
          <p:cNvPr id="332" name="Google Shape;3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76971" y="3127107"/>
            <a:ext cx="1996617" cy="2808513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/>
            </a:outerShdw>
          </a:effectLst>
        </p:spPr>
      </p:pic>
    </p:spTree>
  </p:cSld>
  <p:clrMapOvr>
    <a:masterClrMapping/>
  </p:clrMapOvr>
  <mc:AlternateContent>
    <mc:Choice Requires="p14">
      <p:transition spd="slow" p14:dur="1400">
        <p14:ripple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15"/>
          <p:cNvPicPr preferRelativeResize="0"/>
          <p:nvPr/>
        </p:nvPicPr>
        <p:blipFill rotWithShape="1">
          <a:blip r:embed="rId3">
            <a:alphaModFix/>
          </a:blip>
          <a:srcRect b="13587" l="0" r="0" t="9122"/>
          <a:stretch/>
        </p:blipFill>
        <p:spPr>
          <a:xfrm>
            <a:off x="1812382" y="912646"/>
            <a:ext cx="7888514" cy="4047344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38" name="Google Shape;338;p15"/>
          <p:cNvSpPr txBox="1"/>
          <p:nvPr/>
        </p:nvSpPr>
        <p:spPr>
          <a:xfrm>
            <a:off x="9158515" y="12212"/>
            <a:ext cx="25690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sng" cap="none" strike="noStrike">
                <a:solidFill>
                  <a:srgbClr val="543C17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sp>
        <p:nvSpPr>
          <p:cNvPr id="339" name="Google Shape;339;p15"/>
          <p:cNvSpPr txBox="1"/>
          <p:nvPr/>
        </p:nvSpPr>
        <p:spPr>
          <a:xfrm>
            <a:off x="4513943" y="12212"/>
            <a:ext cx="43978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sng" cap="none" strike="noStrike">
                <a:solidFill>
                  <a:srgbClr val="774800"/>
                </a:solidFill>
                <a:latin typeface="Calibri"/>
                <a:ea typeface="Calibri"/>
                <a:cs typeface="Calibri"/>
                <a:sym typeface="Calibri"/>
              </a:rPr>
              <a:t>من أسئلة نهاية الوحدة ص35</a:t>
            </a:r>
            <a:endParaRPr/>
          </a:p>
        </p:txBody>
      </p:sp>
      <p:pic>
        <p:nvPicPr>
          <p:cNvPr id="340" name="Google Shape;340;p15"/>
          <p:cNvPicPr preferRelativeResize="0"/>
          <p:nvPr/>
        </p:nvPicPr>
        <p:blipFill rotWithShape="1">
          <a:blip r:embed="rId4">
            <a:alphaModFix/>
          </a:blip>
          <a:srcRect b="0" l="0" r="0" t="53119"/>
          <a:stretch/>
        </p:blipFill>
        <p:spPr>
          <a:xfrm>
            <a:off x="1812382" y="5066037"/>
            <a:ext cx="7888514" cy="1154881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41" name="Google Shape;341;p15"/>
          <p:cNvSpPr txBox="1"/>
          <p:nvPr/>
        </p:nvSpPr>
        <p:spPr>
          <a:xfrm>
            <a:off x="1812382" y="5389921"/>
            <a:ext cx="7888514" cy="830997"/>
          </a:xfrm>
          <a:prstGeom prst="rect">
            <a:avLst/>
          </a:prstGeom>
          <a:gradFill>
            <a:gsLst>
              <a:gs pos="0">
                <a:srgbClr val="99BE28"/>
              </a:gs>
              <a:gs pos="100000">
                <a:srgbClr val="DDFF97"/>
              </a:gs>
            </a:gsLst>
            <a:lin ang="16200000" scaled="0"/>
          </a:gradFill>
          <a:ln cap="flat" cmpd="sng" w="9525">
            <a:solidFill>
              <a:srgbClr val="8EAB3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140C00"/>
                </a:solidFill>
                <a:latin typeface="Calibri"/>
                <a:ea typeface="Calibri"/>
                <a:cs typeface="Calibri"/>
                <a:sym typeface="Calibri"/>
              </a:rPr>
              <a:t>قد يقل عدد الثعالب وصقور العوسق والبوم لأنه لن يتوفر لها الطعام الكافي قد يزداد عدد الأرانب والفئران وحشرات المن لأنه سيتوفر لها طعام أكثر</a:t>
            </a:r>
            <a:endParaRPr/>
          </a:p>
        </p:txBody>
      </p:sp>
      <p:sp>
        <p:nvSpPr>
          <p:cNvPr id="342" name="Google Shape;342;p15"/>
          <p:cNvSpPr txBox="1"/>
          <p:nvPr/>
        </p:nvSpPr>
        <p:spPr>
          <a:xfrm>
            <a:off x="512300" y="6413106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140C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pic>
        <p:nvPicPr>
          <p:cNvPr id="343" name="Google Shape;34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30926" y="2834964"/>
            <a:ext cx="1996617" cy="2808513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/>
            </a:outerShdw>
          </a:effectLst>
        </p:spPr>
      </p:pic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"/>
          <p:cNvSpPr txBox="1"/>
          <p:nvPr/>
        </p:nvSpPr>
        <p:spPr>
          <a:xfrm>
            <a:off x="6096000" y="12212"/>
            <a:ext cx="56315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sng" cap="none" strike="noStrike">
                <a:solidFill>
                  <a:srgbClr val="543C17"/>
                </a:solidFill>
                <a:latin typeface="Calibri"/>
                <a:ea typeface="Calibri"/>
                <a:cs typeface="Calibri"/>
                <a:sym typeface="Calibri"/>
              </a:rPr>
              <a:t>تمرين ص21 من كتاب النشاط</a:t>
            </a:r>
            <a:endParaRPr/>
          </a:p>
        </p:txBody>
      </p:sp>
      <p:sp>
        <p:nvSpPr>
          <p:cNvPr id="349" name="Google Shape;349;p16"/>
          <p:cNvSpPr txBox="1"/>
          <p:nvPr/>
        </p:nvSpPr>
        <p:spPr>
          <a:xfrm>
            <a:off x="512300" y="6413106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140C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pic>
        <p:nvPicPr>
          <p:cNvPr id="350" name="Google Shape;35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5943" y="798287"/>
            <a:ext cx="8548914" cy="5370284"/>
          </a:xfrm>
          <a:prstGeom prst="rect">
            <a:avLst/>
          </a:prstGeom>
          <a:noFill/>
          <a:ln cap="sq" cmpd="thickThin" w="88900">
            <a:solidFill>
              <a:srgbClr val="663F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51" name="Google Shape;35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30899" y="2665572"/>
            <a:ext cx="2061101" cy="3374198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/>
            </a:outerShdw>
          </a:effectLst>
        </p:spPr>
      </p:pic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7"/>
          <p:cNvSpPr txBox="1"/>
          <p:nvPr/>
        </p:nvSpPr>
        <p:spPr>
          <a:xfrm>
            <a:off x="6096000" y="12212"/>
            <a:ext cx="56315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600" u="sng" cap="none" strike="noStrike">
                <a:solidFill>
                  <a:srgbClr val="543C17"/>
                </a:solidFill>
                <a:latin typeface="Calibri"/>
                <a:ea typeface="Calibri"/>
                <a:cs typeface="Calibri"/>
                <a:sym typeface="Calibri"/>
              </a:rPr>
              <a:t>تمرين ص21 من كتاب النشاط</a:t>
            </a:r>
            <a:endParaRPr/>
          </a:p>
        </p:txBody>
      </p:sp>
      <p:sp>
        <p:nvSpPr>
          <p:cNvPr id="357" name="Google Shape;357;p17"/>
          <p:cNvSpPr txBox="1"/>
          <p:nvPr/>
        </p:nvSpPr>
        <p:spPr>
          <a:xfrm>
            <a:off x="512300" y="6413106"/>
            <a:ext cx="1360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400" u="none" cap="none" strike="noStrike">
                <a:solidFill>
                  <a:srgbClr val="140C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pic>
        <p:nvPicPr>
          <p:cNvPr id="358" name="Google Shape;35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0899" y="2665572"/>
            <a:ext cx="2061101" cy="3374198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/>
            </a:outerShdw>
          </a:effectLst>
        </p:spPr>
      </p:pic>
      <p:pic>
        <p:nvPicPr>
          <p:cNvPr id="359" name="Google Shape;3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5601" y="812799"/>
            <a:ext cx="8244113" cy="5332203"/>
          </a:xfrm>
          <a:prstGeom prst="rect">
            <a:avLst/>
          </a:prstGeom>
          <a:noFill/>
          <a:ln cap="sq" cmpd="thickThin" w="88900">
            <a:solidFill>
              <a:srgbClr val="663F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60" name="Google Shape;36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5658" y="1262288"/>
            <a:ext cx="5428599" cy="3090383"/>
          </a:xfrm>
          <a:prstGeom prst="rect">
            <a:avLst/>
          </a:prstGeom>
          <a:noFill/>
          <a:ln cap="flat" cmpd="sng" w="28575">
            <a:solidFill>
              <a:srgbClr val="7C952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1" name="Google Shape;361;p17"/>
          <p:cNvSpPr/>
          <p:nvPr/>
        </p:nvSpPr>
        <p:spPr>
          <a:xfrm>
            <a:off x="7402286" y="3831771"/>
            <a:ext cx="957943" cy="391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4804230" y="3844670"/>
            <a:ext cx="957943" cy="391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7997370" y="3003069"/>
            <a:ext cx="957943" cy="391886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7"/>
          <p:cNvSpPr/>
          <p:nvPr/>
        </p:nvSpPr>
        <p:spPr>
          <a:xfrm>
            <a:off x="6763726" y="3003069"/>
            <a:ext cx="957943" cy="391886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7"/>
          <p:cNvSpPr/>
          <p:nvPr/>
        </p:nvSpPr>
        <p:spPr>
          <a:xfrm>
            <a:off x="4165731" y="3013330"/>
            <a:ext cx="957943" cy="391886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7"/>
          <p:cNvSpPr/>
          <p:nvPr/>
        </p:nvSpPr>
        <p:spPr>
          <a:xfrm>
            <a:off x="5435660" y="3003069"/>
            <a:ext cx="957943" cy="391886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7"/>
          <p:cNvSpPr/>
          <p:nvPr/>
        </p:nvSpPr>
        <p:spPr>
          <a:xfrm>
            <a:off x="8040911" y="2198221"/>
            <a:ext cx="957943" cy="391886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7"/>
          <p:cNvSpPr/>
          <p:nvPr/>
        </p:nvSpPr>
        <p:spPr>
          <a:xfrm>
            <a:off x="4172987" y="2153289"/>
            <a:ext cx="957943" cy="391886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7"/>
          <p:cNvSpPr/>
          <p:nvPr/>
        </p:nvSpPr>
        <p:spPr>
          <a:xfrm>
            <a:off x="5486539" y="2161593"/>
            <a:ext cx="957943" cy="391886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7"/>
          <p:cNvSpPr/>
          <p:nvPr/>
        </p:nvSpPr>
        <p:spPr>
          <a:xfrm>
            <a:off x="6763725" y="2154678"/>
            <a:ext cx="957943" cy="391886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7"/>
          <p:cNvSpPr/>
          <p:nvPr/>
        </p:nvSpPr>
        <p:spPr>
          <a:xfrm>
            <a:off x="8040911" y="1349362"/>
            <a:ext cx="957943" cy="391886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7"/>
          <p:cNvSpPr/>
          <p:nvPr/>
        </p:nvSpPr>
        <p:spPr>
          <a:xfrm>
            <a:off x="9325392" y="4470400"/>
            <a:ext cx="449943" cy="319314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ر</a:t>
            </a:r>
            <a:endParaRPr/>
          </a:p>
        </p:txBody>
      </p:sp>
      <p:sp>
        <p:nvSpPr>
          <p:cNvPr id="373" name="Google Shape;373;p17"/>
          <p:cNvSpPr/>
          <p:nvPr/>
        </p:nvSpPr>
        <p:spPr>
          <a:xfrm>
            <a:off x="9387132" y="4910331"/>
            <a:ext cx="449943" cy="319314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7"/>
          <p:cNvSpPr/>
          <p:nvPr/>
        </p:nvSpPr>
        <p:spPr>
          <a:xfrm>
            <a:off x="9390725" y="5383901"/>
            <a:ext cx="449943" cy="319314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012065"/>
      </a:dk2>
      <a:lt2>
        <a:srgbClr val="EEEEEE"/>
      </a:lt2>
      <a:accent1>
        <a:srgbClr val="1959BC"/>
      </a:accent1>
      <a:accent2>
        <a:srgbClr val="2971CC"/>
      </a:accent2>
      <a:accent3>
        <a:srgbClr val="4A88D1"/>
      </a:accent3>
      <a:accent4>
        <a:srgbClr val="71B1F5"/>
      </a:accent4>
      <a:accent5>
        <a:srgbClr val="F7F7F7"/>
      </a:accent5>
      <a:accent6>
        <a:srgbClr val="EEFF4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h Subject for Pre-K: Measuring with non-standard units by Slidesgo">
  <a:themeElements>
    <a:clrScheme name="Simple Light">
      <a:dk1>
        <a:srgbClr val="895430"/>
      </a:dk1>
      <a:lt1>
        <a:srgbClr val="FFF9F0"/>
      </a:lt1>
      <a:dk2>
        <a:srgbClr val="FFF2DE"/>
      </a:dk2>
      <a:lt2>
        <a:srgbClr val="A4C441"/>
      </a:lt2>
      <a:accent1>
        <a:srgbClr val="FF645C"/>
      </a:accent1>
      <a:accent2>
        <a:srgbClr val="EEDCC1"/>
      </a:accent2>
      <a:accent3>
        <a:srgbClr val="FFC76E"/>
      </a:accent3>
      <a:accent4>
        <a:srgbClr val="F0B860"/>
      </a:accent4>
      <a:accent5>
        <a:srgbClr val="91AD3A"/>
      </a:accent5>
      <a:accent6>
        <a:srgbClr val="E85B54"/>
      </a:accent6>
      <a:hlink>
        <a:srgbClr val="89543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