
<file path=[Content_Types].xml><?xml version="1.0" encoding="utf-8"?>
<Types xmlns="http://schemas.openxmlformats.org/package/2006/content-types">
  <Default ContentType="application/vnd.openxmlformats-officedocument.spreadsheetml.sheet" Extension="xlsx"/>
  <Default ContentType="application/vnd.openxmlformats-officedocument.vmlDrawing" Extension="vml"/>
  <Default ContentType="image/svg+xml" Extension="svg"/>
  <Default ContentType="application/xml" Extension="xml"/>
  <Default ContentType="image/png" Extension="png"/>
  <Default ContentType="application/vnd.openxmlformats-package.relationships+xml" Extension="rels"/>
  <Default ContentType="image/x-emf" Extension="emf"/>
  <Override ContentType="application/vnd.openxmlformats-officedocument.presentationml.tableStyles+xml" PartName="/ppt/tableStyles1.xml"/>
  <Override ContentType="application/vnd.openxmlformats-officedocument.presentationml.slideMaster+xml" PartName="/ppt/slideMasters/slideMaster1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3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16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14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2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5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+xml" PartName="/ppt/slides/slide4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6.xml"/>
  <Override ContentType="application/vnd.openxmlformats-officedocument.presentationml.slide+xml" PartName="/ppt/slides/slide5.xml"/>
  <Override ContentType="application/vnd.openxmlformats-officedocument.presentationml.slide+xml" PartName="/ppt/slides/slide7.xml"/>
  <Override ContentType="application/vnd.openxmlformats-officedocument.presentationml.presentation.main+xml" PartName="/ppt/presentation.xml"/>
  <Override ContentType="application/vnd.openxmlformats-officedocument.presentationml.presProps+xml" PartName="/ppt/presProps1.xml"/>
  <Override ContentType="application/vnd.openxmlformats-officedocument.theme+xml" PartName="/ppt/theme/theme1.xml"/>
  <Override ContentType="application/vnd.openxmlformats-officedocument.presentationml.tags+xml" PartName="/ppt/tags/tag1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strictFirstAndLastChars="0" saveSubsetFonts="1">
  <p:sldMasterIdLst>
    <p:sldMasterId id="2147483648" r:id="rId4"/>
  </p:sldMasterIdLst>
  <p:sldIdLst>
    <p:sldId id="256" r:id="rId5"/>
    <p:sldId id="257" r:id="rId6"/>
    <p:sldId id="258" r:id="rId7"/>
    <p:sldId id="259" r:id="rId8"/>
    <p:sldId id="260" r:id="rId9"/>
    <p:sldId id="261" r:id="rId10"/>
    <p:sldId id="262" r:id="rId11"/>
  </p:sldIdLst>
  <p:sldSz cy="6858000" cx="12192000"/>
  <p:notesSz cx="6858000" cy="9144000"/>
  <p:defaultTextStyle>
    <a:defPPr lvl="0">
      <a:defRPr lang="en-US"/>
    </a:defPPr>
    <a:lvl1pPr defTabSz="457200" eaLnBrk="1" hangingPunct="1" latinLnBrk="0" lvl="0" marL="0" rtl="0" algn="l">
      <a:defRPr kern="1200" sz="1800">
        <a:solidFill>
          <a:schemeClr val="tx1"/>
        </a:solidFill>
        <a:latin typeface="+mn-lt"/>
        <a:ea typeface="+mn-ea"/>
        <a:cs typeface="+mn-cs"/>
      </a:defRPr>
    </a:lvl1pPr>
    <a:lvl2pPr defTabSz="457200" eaLnBrk="1" hangingPunct="1" latinLnBrk="0" lvl="1" marL="457200" rtl="0" algn="l">
      <a:defRPr kern="1200" sz="1800">
        <a:solidFill>
          <a:schemeClr val="tx1"/>
        </a:solidFill>
        <a:latin typeface="+mn-lt"/>
        <a:ea typeface="+mn-ea"/>
        <a:cs typeface="+mn-cs"/>
      </a:defRPr>
    </a:lvl2pPr>
    <a:lvl3pPr defTabSz="457200" eaLnBrk="1" hangingPunct="1" latinLnBrk="0" lvl="2" marL="914400" rtl="0" algn="l">
      <a:defRPr kern="1200" sz="1800">
        <a:solidFill>
          <a:schemeClr val="tx1"/>
        </a:solidFill>
        <a:latin typeface="+mn-lt"/>
        <a:ea typeface="+mn-ea"/>
        <a:cs typeface="+mn-cs"/>
      </a:defRPr>
    </a:lvl3pPr>
    <a:lvl4pPr defTabSz="457200" eaLnBrk="1" hangingPunct="1" latinLnBrk="0" lvl="3" marL="1371600" rtl="0" algn="l">
      <a:defRPr kern="1200" sz="1800">
        <a:solidFill>
          <a:schemeClr val="tx1"/>
        </a:solidFill>
        <a:latin typeface="+mn-lt"/>
        <a:ea typeface="+mn-ea"/>
        <a:cs typeface="+mn-cs"/>
      </a:defRPr>
    </a:lvl4pPr>
    <a:lvl5pPr defTabSz="457200" eaLnBrk="1" hangingPunct="1" latinLnBrk="0" lvl="4" marL="1828800" rtl="0" algn="l">
      <a:defRPr kern="1200" sz="1800">
        <a:solidFill>
          <a:schemeClr val="tx1"/>
        </a:solidFill>
        <a:latin typeface="+mn-lt"/>
        <a:ea typeface="+mn-ea"/>
        <a:cs typeface="+mn-cs"/>
      </a:defRPr>
    </a:lvl5pPr>
    <a:lvl6pPr defTabSz="457200" eaLnBrk="1" hangingPunct="1" latinLnBrk="0" lvl="5" marL="2286000" rtl="0" algn="l">
      <a:defRPr kern="1200" sz="1800">
        <a:solidFill>
          <a:schemeClr val="tx1"/>
        </a:solidFill>
        <a:latin typeface="+mn-lt"/>
        <a:ea typeface="+mn-ea"/>
        <a:cs typeface="+mn-cs"/>
      </a:defRPr>
    </a:lvl6pPr>
    <a:lvl7pPr defTabSz="457200" eaLnBrk="1" hangingPunct="1" latinLnBrk="0" lvl="6" marL="2743200" rtl="0" algn="l">
      <a:defRPr kern="1200" sz="1800">
        <a:solidFill>
          <a:schemeClr val="tx1"/>
        </a:solidFill>
        <a:latin typeface="+mn-lt"/>
        <a:ea typeface="+mn-ea"/>
        <a:cs typeface="+mn-cs"/>
      </a:defRPr>
    </a:lvl7pPr>
    <a:lvl8pPr defTabSz="457200" eaLnBrk="1" hangingPunct="1" latinLnBrk="0" lvl="7" marL="3200400" rtl="0" algn="l">
      <a:defRPr kern="1200" sz="1800">
        <a:solidFill>
          <a:schemeClr val="tx1"/>
        </a:solidFill>
        <a:latin typeface="+mn-lt"/>
        <a:ea typeface="+mn-ea"/>
        <a:cs typeface="+mn-cs"/>
      </a:defRPr>
    </a:lvl8pPr>
    <a:lvl9pPr defTabSz="457200" eaLnBrk="1" hangingPunct="1" latinLnBrk="0" lvl="8" marL="3657600" rtl="0" algn="l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1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tableStyles1.xml><?xml version="1.0" encoding="utf-8"?>
<a:tblStyleLst xmlns:a="http://schemas.openxmlformats.org/drawingml/2006/main" xmlns:r="http://schemas.openxmlformats.org/officeDocument/2006/relationships" def="{90651C3A-4460-11DB-9652-00E08161165F}">
  <a:tblStyle styleId="{5C22544A-7EE6-4342-B048-85BDC9FD1C3A}" styleName="نمط متوسط 2 - تمييز 1">
    <a:wholeTbl>
      <a:tcTxStyle>
        <a:fontRef idx="minor">
          <a:prstClr val="black"/>
        </a:fontRef>
        <a:schemeClr val="dk1"/>
      </a:tcTxStyle>
      <a:tcStyle>
        <a:tcBdr>
          <a:left>
            <a:ln cmpd="sng" w="12700">
              <a:solidFill>
                <a:schemeClr val="lt1"/>
              </a:solidFill>
            </a:ln>
          </a:left>
          <a:right>
            <a:ln cmpd="sng" w="12700">
              <a:solidFill>
                <a:schemeClr val="lt1"/>
              </a:solidFill>
            </a:ln>
          </a:right>
          <a:top>
            <a:ln cmpd="sng" w="12700">
              <a:solidFill>
                <a:schemeClr val="lt1"/>
              </a:solidFill>
            </a:ln>
          </a:top>
          <a:bottom>
            <a:ln cmpd="sng" w="12700">
              <a:solidFill>
                <a:schemeClr val="lt1"/>
              </a:solidFill>
            </a:ln>
          </a:bottom>
          <a:insideH>
            <a:ln cmpd="sng" w="12700">
              <a:solidFill>
                <a:schemeClr val="lt1"/>
              </a:solidFill>
            </a:ln>
          </a:insideH>
          <a:insideV>
            <a:ln cmpd="sng" w="12700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cmpd="sng" w="38100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cmpd="sng" w="38100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_rels/presentation.xml.rels><?xml version="1.0" encoding="UTF-8" standalone="yes"?><Relationships xmlns="http://schemas.openxmlformats.org/package/2006/relationships"><Relationship Id="rId1" Type="http://schemas.openxmlformats.org/officeDocument/2006/relationships/theme" Target="theme/theme1.xml"/><Relationship Id="rId2" Type="http://schemas.openxmlformats.org/officeDocument/2006/relationships/presProps" Target="presProps1.xml"/><Relationship Id="rId3" Type="http://schemas.openxmlformats.org/officeDocument/2006/relationships/tableStyles" Target="tableStyles1.xml"/><Relationship Id="rId4" Type="http://schemas.openxmlformats.org/officeDocument/2006/relationships/slideMaster" Target="slideMasters/slideMaster1.xml"/><Relationship Id="rId11" Type="http://schemas.openxmlformats.org/officeDocument/2006/relationships/slide" Target="slides/slide7.xml"/><Relationship Id="rId10" Type="http://schemas.openxmlformats.org/officeDocument/2006/relationships/slide" Target="slides/slide6.xml"/><Relationship Id="rId9" Type="http://schemas.openxmlformats.org/officeDocument/2006/relationships/slide" Target="slides/slide5.xml"/><Relationship Id="rId5" Type="http://schemas.openxmlformats.org/officeDocument/2006/relationships/slide" Target="slides/slide1.xml"/><Relationship Id="rId6" Type="http://schemas.openxmlformats.org/officeDocument/2006/relationships/slide" Target="slides/slide2.xml"/><Relationship Id="rId7" Type="http://schemas.openxmlformats.org/officeDocument/2006/relationships/slide" Target="slides/slide3.xml"/><Relationship Id="rId8" Type="http://schemas.openxmlformats.org/officeDocument/2006/relationships/slide" Target="slides/slide4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8.emf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شريحة عنوا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32" name="Straight Connector 31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4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Isosceles Triangle 26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0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1" name="Isosceles Triangle 30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Isosceles Triangle 18"/>
            <p:cNvSpPr/>
            <p:nvPr/>
          </p:nvSpPr>
          <p:spPr>
            <a:xfrm rot="10800000">
              <a:off x="0" y="0"/>
              <a:ext cx="842596" cy="5666154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07067" y="2404534"/>
            <a:ext cx="7766936" cy="1646302"/>
          </a:xfrm>
        </p:spPr>
        <p:txBody>
          <a:bodyPr anchor="b">
            <a:noAutofit/>
          </a:bodyPr>
          <a:lstStyle>
            <a:lvl1pPr algn="r">
              <a:defRPr sz="5400">
                <a:solidFill>
                  <a:schemeClr val="accent1"/>
                </a:solidFill>
              </a:defRPr>
            </a:lvl1pPr>
          </a:lstStyle>
          <a:p>
            <a:r>
              <a:rPr lang="ar-SA"/>
              <a:t>انقر لتحرير نمط عنوان الشكل الرئيسي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07067" y="4050833"/>
            <a:ext cx="7766936" cy="1096899"/>
          </a:xfrm>
        </p:spPr>
        <p:txBody>
          <a:bodyPr anchor="t"/>
          <a:lstStyle>
            <a:lvl1pPr marL="0" indent="0" algn="r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ar-SA"/>
              <a:t>انقر لتحرير نمط العنوان الفرعي للشكل الرئيسي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334686-7D61-4071-A145-C016BAF75ACB}" type="datetimeFigureOut">
              <a:rPr lang="ar-OM" smtClean="0"/>
              <a:t>22/10/1441</a:t>
            </a:fld>
            <a:endParaRPr lang="ar-OM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OM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C7C2C3-861F-497E-8765-D8FE8E24AE1F}" type="slidenum">
              <a:rPr lang="ar-OM" smtClean="0"/>
              <a:t>‹#›</a:t>
            </a:fld>
            <a:endParaRPr lang="ar-OM"/>
          </a:p>
        </p:txBody>
      </p:sp>
    </p:spTree>
    <p:extLst>
      <p:ext uri="{BB962C8B-B14F-4D97-AF65-F5344CB8AC3E}">
        <p14:creationId xmlns:p14="http://schemas.microsoft.com/office/powerpoint/2010/main" val="66366679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عنوان ومحتو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ar-SA"/>
              <a:t>انقر لتحرير نمط عنوان الشكل الرئيسي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ar-SA"/>
              <a:t>انقر لتحرير أنماط نص الشكل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334686-7D61-4071-A145-C016BAF75ACB}" type="datetimeFigureOut">
              <a:rPr lang="ar-OM" smtClean="0"/>
              <a:t>22/10/1441</a:t>
            </a:fld>
            <a:endParaRPr lang="ar-OM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OM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C7C2C3-861F-497E-8765-D8FE8E24AE1F}" type="slidenum">
              <a:rPr lang="ar-OM" smtClean="0"/>
              <a:t>‹#›</a:t>
            </a:fld>
            <a:endParaRPr lang="ar-OM"/>
          </a:p>
        </p:txBody>
      </p:sp>
    </p:spTree>
    <p:extLst>
      <p:ext uri="{BB962C8B-B14F-4D97-AF65-F5344CB8AC3E}">
        <p14:creationId xmlns:p14="http://schemas.microsoft.com/office/powerpoint/2010/main" val="148617793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عنوان المقط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2700867"/>
            <a:ext cx="8596668" cy="1826581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ar-SA"/>
              <a:t>انقر لتحرير نمط عنوان الشكل الرئيسي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ar-SA"/>
              <a:t>انقر لتحرير أنماط نص الشكل الرئيسي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334686-7D61-4071-A145-C016BAF75ACB}" type="datetimeFigureOut">
              <a:rPr lang="ar-OM" smtClean="0"/>
              <a:t>22/10/1441</a:t>
            </a:fld>
            <a:endParaRPr lang="ar-OM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OM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C7C2C3-861F-497E-8765-D8FE8E24AE1F}" type="slidenum">
              <a:rPr lang="ar-OM" smtClean="0"/>
              <a:t>‹#›</a:t>
            </a:fld>
            <a:endParaRPr lang="ar-OM"/>
          </a:p>
        </p:txBody>
      </p:sp>
    </p:spTree>
    <p:extLst>
      <p:ext uri="{BB962C8B-B14F-4D97-AF65-F5344CB8AC3E}">
        <p14:creationId xmlns:p14="http://schemas.microsoft.com/office/powerpoint/2010/main" val="357435692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محتويا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/>
              <a:t>انقر لتحرير نمط عنوان الشكل الرئيسي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77334" y="2160589"/>
            <a:ext cx="4184035" cy="3880772"/>
          </a:xfrm>
        </p:spPr>
        <p:txBody>
          <a:bodyPr/>
          <a:lstStyle/>
          <a:p>
            <a:pPr lvl="0"/>
            <a:r>
              <a:rPr lang="ar-SA"/>
              <a:t>انقر لتحرير أنماط نص الشكل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89970" y="2160589"/>
            <a:ext cx="4184034" cy="3880773"/>
          </a:xfrm>
        </p:spPr>
        <p:txBody>
          <a:bodyPr/>
          <a:lstStyle/>
          <a:p>
            <a:pPr lvl="0"/>
            <a:r>
              <a:rPr lang="ar-SA"/>
              <a:t>انقر لتحرير أنماط نص الشكل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334686-7D61-4071-A145-C016BAF75ACB}" type="datetimeFigureOut">
              <a:rPr lang="ar-OM" smtClean="0"/>
              <a:t>22/10/1441</a:t>
            </a:fld>
            <a:endParaRPr lang="ar-OM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OM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C7C2C3-861F-497E-8765-D8FE8E24AE1F}" type="slidenum">
              <a:rPr lang="ar-OM" smtClean="0"/>
              <a:t>‹#›</a:t>
            </a:fld>
            <a:endParaRPr lang="ar-OM"/>
          </a:p>
        </p:txBody>
      </p:sp>
    </p:spTree>
    <p:extLst>
      <p:ext uri="{BB962C8B-B14F-4D97-AF65-F5344CB8AC3E}">
        <p14:creationId xmlns:p14="http://schemas.microsoft.com/office/powerpoint/2010/main" val="200985477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مقارن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ar-SA"/>
              <a:t>انقر لتحرير نمط عنوان الشكل الرئيسي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5745" y="2160983"/>
            <a:ext cx="418562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ar-SA"/>
              <a:t>انقر لتحرير أنماط نص الشكل الرئيسي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5745" y="2737245"/>
            <a:ext cx="4185623" cy="3304117"/>
          </a:xfrm>
        </p:spPr>
        <p:txBody>
          <a:bodyPr>
            <a:normAutofit/>
          </a:bodyPr>
          <a:lstStyle/>
          <a:p>
            <a:pPr lvl="0"/>
            <a:r>
              <a:rPr lang="ar-SA"/>
              <a:t>انقر لتحرير أنماط نص الشكل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88383" y="2160983"/>
            <a:ext cx="418561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ar-SA"/>
              <a:t>انقر لتحرير أنماط نص الشكل الرئيسي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88384" y="2737245"/>
            <a:ext cx="4185617" cy="3304117"/>
          </a:xfrm>
        </p:spPr>
        <p:txBody>
          <a:bodyPr>
            <a:normAutofit/>
          </a:bodyPr>
          <a:lstStyle/>
          <a:p>
            <a:pPr lvl="0"/>
            <a:r>
              <a:rPr lang="ar-SA"/>
              <a:t>انقر لتحرير أنماط نص الشكل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334686-7D61-4071-A145-C016BAF75ACB}" type="datetimeFigureOut">
              <a:rPr lang="ar-OM" smtClean="0"/>
              <a:t>22/10/1441</a:t>
            </a:fld>
            <a:endParaRPr lang="ar-OM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OM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C7C2C3-861F-497E-8765-D8FE8E24AE1F}" type="slidenum">
              <a:rPr lang="ar-OM" smtClean="0"/>
              <a:t>‹#›</a:t>
            </a:fld>
            <a:endParaRPr lang="ar-OM"/>
          </a:p>
        </p:txBody>
      </p:sp>
    </p:spTree>
    <p:extLst>
      <p:ext uri="{BB962C8B-B14F-4D97-AF65-F5344CB8AC3E}">
        <p14:creationId xmlns:p14="http://schemas.microsoft.com/office/powerpoint/2010/main" val="51655156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عنوان فقط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</p:spPr>
        <p:txBody>
          <a:bodyPr/>
          <a:lstStyle/>
          <a:p>
            <a:r>
              <a:rPr lang="ar-SA"/>
              <a:t>انقر لتحرير نمط عنوان الشكل الرئيسي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334686-7D61-4071-A145-C016BAF75ACB}" type="datetimeFigureOut">
              <a:rPr lang="ar-OM" smtClean="0"/>
              <a:t>22/10/1441</a:t>
            </a:fld>
            <a:endParaRPr lang="ar-OM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OM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C7C2C3-861F-497E-8765-D8FE8E24AE1F}" type="slidenum">
              <a:rPr lang="ar-OM" smtClean="0"/>
              <a:t>‹#›</a:t>
            </a:fld>
            <a:endParaRPr lang="ar-OM"/>
          </a:p>
        </p:txBody>
      </p:sp>
    </p:spTree>
    <p:extLst>
      <p:ext uri="{BB962C8B-B14F-4D97-AF65-F5344CB8AC3E}">
        <p14:creationId xmlns:p14="http://schemas.microsoft.com/office/powerpoint/2010/main" val="264369198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فار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334686-7D61-4071-A145-C016BAF75ACB}" type="datetimeFigureOut">
              <a:rPr lang="ar-OM" smtClean="0"/>
              <a:t>22/10/1441</a:t>
            </a:fld>
            <a:endParaRPr lang="ar-OM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OM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C7C2C3-861F-497E-8765-D8FE8E24AE1F}" type="slidenum">
              <a:rPr lang="ar-OM" smtClean="0"/>
              <a:t>‹#›</a:t>
            </a:fld>
            <a:endParaRPr lang="ar-OM"/>
          </a:p>
        </p:txBody>
      </p:sp>
    </p:spTree>
    <p:extLst>
      <p:ext uri="{BB962C8B-B14F-4D97-AF65-F5344CB8AC3E}">
        <p14:creationId xmlns:p14="http://schemas.microsoft.com/office/powerpoint/2010/main" val="55310759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محتوى مع تسمية توضيحي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1498604"/>
            <a:ext cx="3854528" cy="1278466"/>
          </a:xfrm>
        </p:spPr>
        <p:txBody>
          <a:bodyPr anchor="b">
            <a:normAutofit/>
          </a:bodyPr>
          <a:lstStyle>
            <a:lvl1pPr>
              <a:defRPr sz="2000"/>
            </a:lvl1pPr>
          </a:lstStyle>
          <a:p>
            <a:r>
              <a:rPr lang="ar-SA"/>
              <a:t>انقر لتحرير نمط عنوان الشكل الرئيسي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0461" y="514924"/>
            <a:ext cx="4513541" cy="5526437"/>
          </a:xfrm>
        </p:spPr>
        <p:txBody>
          <a:bodyPr>
            <a:normAutofit/>
          </a:bodyPr>
          <a:lstStyle/>
          <a:p>
            <a:pPr lvl="0"/>
            <a:r>
              <a:rPr lang="ar-SA"/>
              <a:t>انقر لتحرير أنماط نص الشكل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2777069"/>
            <a:ext cx="3854528" cy="2584449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063" indent="0">
              <a:buNone/>
              <a:defRPr sz="1400"/>
            </a:lvl2pPr>
            <a:lvl3pPr marL="914126" indent="0">
              <a:buNone/>
              <a:defRPr sz="1200"/>
            </a:lvl3pPr>
            <a:lvl4pPr marL="1371189" indent="0">
              <a:buNone/>
              <a:defRPr sz="1000"/>
            </a:lvl4pPr>
            <a:lvl5pPr marL="1828251" indent="0">
              <a:buNone/>
              <a:defRPr sz="1000"/>
            </a:lvl5pPr>
            <a:lvl6pPr marL="2285314" indent="0">
              <a:buNone/>
              <a:defRPr sz="1000"/>
            </a:lvl6pPr>
            <a:lvl7pPr marL="2742377" indent="0">
              <a:buNone/>
              <a:defRPr sz="1000"/>
            </a:lvl7pPr>
            <a:lvl8pPr marL="3199440" indent="0">
              <a:buNone/>
              <a:defRPr sz="1000"/>
            </a:lvl8pPr>
            <a:lvl9pPr marL="3656503" indent="0">
              <a:buNone/>
              <a:defRPr sz="1000"/>
            </a:lvl9pPr>
          </a:lstStyle>
          <a:p>
            <a:pPr lvl="0"/>
            <a:r>
              <a:rPr lang="ar-SA"/>
              <a:t>انقر لتحرير أنماط نص الشكل الرئيسي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334686-7D61-4071-A145-C016BAF75ACB}" type="datetimeFigureOut">
              <a:rPr lang="ar-OM" smtClean="0"/>
              <a:t>22/10/1441</a:t>
            </a:fld>
            <a:endParaRPr lang="ar-OM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OM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C7C2C3-861F-497E-8765-D8FE8E24AE1F}" type="slidenum">
              <a:rPr lang="ar-OM" smtClean="0"/>
              <a:t>‹#›</a:t>
            </a:fld>
            <a:endParaRPr lang="ar-OM"/>
          </a:p>
        </p:txBody>
      </p:sp>
    </p:spTree>
    <p:extLst>
      <p:ext uri="{BB962C8B-B14F-4D97-AF65-F5344CB8AC3E}">
        <p14:creationId xmlns:p14="http://schemas.microsoft.com/office/powerpoint/2010/main" val="142068251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صورة مع تسمية توضيحي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4800600"/>
            <a:ext cx="859666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ar-SA"/>
              <a:t>انقر لتحرير نمط عنوان الشكل الرئيسي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77334" y="609600"/>
            <a:ext cx="8596668" cy="3845718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ar-SA"/>
              <a:t>انقر فوق الأيقونة لإضافة صورة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5367338"/>
            <a:ext cx="8596667" cy="674024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ar-SA"/>
              <a:t>انقر لتحرير أنماط نص الشكل الرئيسي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334686-7D61-4071-A145-C016BAF75ACB}" type="datetimeFigureOut">
              <a:rPr lang="ar-OM" smtClean="0"/>
              <a:t>22/10/1441</a:t>
            </a:fld>
            <a:endParaRPr lang="ar-OM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OM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C7C2C3-861F-497E-8765-D8FE8E24AE1F}" type="slidenum">
              <a:rPr lang="ar-OM" smtClean="0"/>
              <a:t>‹#›</a:t>
            </a:fld>
            <a:endParaRPr lang="ar-OM"/>
          </a:p>
        </p:txBody>
      </p:sp>
    </p:spTree>
    <p:extLst>
      <p:ext uri="{BB962C8B-B14F-4D97-AF65-F5344CB8AC3E}">
        <p14:creationId xmlns:p14="http://schemas.microsoft.com/office/powerpoint/2010/main" val="290021537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العنوان والتسمية التوضيحي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609600"/>
            <a:ext cx="8596668" cy="3403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ar-SA"/>
              <a:t>انقر لتحرير نمط عنوان الشكل الرئيسي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ar-SA"/>
              <a:t>انقر لتحرير أنماط نص الشكل الرئيسي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334686-7D61-4071-A145-C016BAF75ACB}" type="datetimeFigureOut">
              <a:rPr lang="ar-OM" smtClean="0"/>
              <a:t>22/10/1441</a:t>
            </a:fld>
            <a:endParaRPr lang="ar-OM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OM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C7C2C3-861F-497E-8765-D8FE8E24AE1F}" type="slidenum">
              <a:rPr lang="ar-OM" smtClean="0"/>
              <a:t>‹#›</a:t>
            </a:fld>
            <a:endParaRPr lang="ar-OM"/>
          </a:p>
        </p:txBody>
      </p:sp>
    </p:spTree>
    <p:extLst>
      <p:ext uri="{BB962C8B-B14F-4D97-AF65-F5344CB8AC3E}">
        <p14:creationId xmlns:p14="http://schemas.microsoft.com/office/powerpoint/2010/main" val="281253316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اقتباس مع تسمية توضيحي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ar-SA"/>
              <a:t>انقر لتحرير نمط عنوان الشكل الرئيسي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366139" y="3632200"/>
            <a:ext cx="722452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ar-SA"/>
              <a:t>انقر لتحرير أنماط نص الشكل الرئيسي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ar-SA"/>
              <a:t>انقر لتحرير أنماط نص الشكل الرئيسي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334686-7D61-4071-A145-C016BAF75ACB}" type="datetimeFigureOut">
              <a:rPr lang="ar-OM" smtClean="0"/>
              <a:t>22/10/1441</a:t>
            </a:fld>
            <a:endParaRPr lang="ar-OM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OM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C7C2C3-861F-497E-8765-D8FE8E24AE1F}" type="slidenum">
              <a:rPr lang="ar-OM" smtClean="0"/>
              <a:t>‹#›</a:t>
            </a:fld>
            <a:endParaRPr lang="ar-OM"/>
          </a:p>
        </p:txBody>
      </p:sp>
      <p:sp>
        <p:nvSpPr>
          <p:cNvPr id="20" name="TextBox 19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latin typeface="Arial"/>
              </a:rPr>
              <a:t>”</a:t>
            </a:r>
            <a:endParaRPr lang="en-US" dirty="0">
              <a:solidFill>
                <a:schemeClr val="accent1">
                  <a:lumMod val="60000"/>
                  <a:lumOff val="40000"/>
                </a:schemeClr>
              </a:solidFill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278651219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بطاقة اسم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1931988"/>
            <a:ext cx="8596668" cy="2595460"/>
          </a:xfrm>
        </p:spPr>
        <p:txBody>
          <a:bodyPr anchor="b">
            <a:normAutofit/>
          </a:bodyPr>
          <a:lstStyle>
            <a:lvl1pPr algn="l">
              <a:defRPr sz="4400" b="0" cap="none"/>
            </a:lvl1pPr>
          </a:lstStyle>
          <a:p>
            <a:r>
              <a:rPr lang="ar-SA"/>
              <a:t>انقر لتحرير نمط عنوان الشكل الرئيسي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ar-SA"/>
              <a:t>انقر لتحرير أنماط نص الشكل الرئيسي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334686-7D61-4071-A145-C016BAF75ACB}" type="datetimeFigureOut">
              <a:rPr lang="ar-OM" smtClean="0"/>
              <a:t>22/10/1441</a:t>
            </a:fld>
            <a:endParaRPr lang="ar-OM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OM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C7C2C3-861F-497E-8765-D8FE8E24AE1F}" type="slidenum">
              <a:rPr lang="ar-OM" smtClean="0"/>
              <a:t>‹#›</a:t>
            </a:fld>
            <a:endParaRPr lang="ar-OM"/>
          </a:p>
        </p:txBody>
      </p:sp>
    </p:spTree>
    <p:extLst>
      <p:ext uri="{BB962C8B-B14F-4D97-AF65-F5344CB8AC3E}">
        <p14:creationId xmlns:p14="http://schemas.microsoft.com/office/powerpoint/2010/main" val="1885624967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بطاقة اسم ذات اقتبا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ar-SA"/>
              <a:t>انقر لتحرير نمط عنوان الشكل الرئيسي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ar-SA"/>
              <a:t>انقر لتحرير أنماط نص الشكل الرئيسي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ar-SA"/>
              <a:t>انقر لتحرير أنماط نص الشكل الرئيسي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334686-7D61-4071-A145-C016BAF75ACB}" type="datetimeFigureOut">
              <a:rPr lang="ar-OM" smtClean="0"/>
              <a:t>22/10/1441</a:t>
            </a:fld>
            <a:endParaRPr lang="ar-OM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OM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C7C2C3-861F-497E-8765-D8FE8E24AE1F}" type="slidenum">
              <a:rPr lang="ar-OM" smtClean="0"/>
              <a:t>‹#›</a:t>
            </a:fld>
            <a:endParaRPr lang="ar-OM"/>
          </a:p>
        </p:txBody>
      </p:sp>
      <p:sp>
        <p:nvSpPr>
          <p:cNvPr id="24" name="TextBox 23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055236006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صواب أو خطأ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799" y="609600"/>
            <a:ext cx="8588203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ar-SA"/>
              <a:t>انقر لتحرير نمط عنوان الشكل الرئيسي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ar-SA"/>
              <a:t>انقر لتحرير أنماط نص الشكل الرئيسي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ar-SA"/>
              <a:t>انقر لتحرير أنماط نص الشكل الرئيسي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334686-7D61-4071-A145-C016BAF75ACB}" type="datetimeFigureOut">
              <a:rPr lang="ar-OM" smtClean="0"/>
              <a:t>22/10/1441</a:t>
            </a:fld>
            <a:endParaRPr lang="ar-OM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OM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C7C2C3-861F-497E-8765-D8FE8E24AE1F}" type="slidenum">
              <a:rPr lang="ar-OM" smtClean="0"/>
              <a:t>‹#›</a:t>
            </a:fld>
            <a:endParaRPr lang="ar-OM"/>
          </a:p>
        </p:txBody>
      </p:sp>
    </p:spTree>
    <p:extLst>
      <p:ext uri="{BB962C8B-B14F-4D97-AF65-F5344CB8AC3E}">
        <p14:creationId xmlns:p14="http://schemas.microsoft.com/office/powerpoint/2010/main" val="2646272602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عنوان ونص عمودي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/>
              <a:t>انقر لتحرير نمط عنوان الشكل الرئيسي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ar-SA"/>
              <a:t>انقر لتحرير أنماط نص الشكل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334686-7D61-4071-A145-C016BAF75ACB}" type="datetimeFigureOut">
              <a:rPr lang="ar-OM" smtClean="0"/>
              <a:t>22/10/1441</a:t>
            </a:fld>
            <a:endParaRPr lang="ar-OM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OM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C7C2C3-861F-497E-8765-D8FE8E24AE1F}" type="slidenum">
              <a:rPr lang="ar-OM" smtClean="0"/>
              <a:t>‹#›</a:t>
            </a:fld>
            <a:endParaRPr lang="ar-OM"/>
          </a:p>
        </p:txBody>
      </p:sp>
    </p:spTree>
    <p:extLst>
      <p:ext uri="{BB962C8B-B14F-4D97-AF65-F5344CB8AC3E}">
        <p14:creationId xmlns:p14="http://schemas.microsoft.com/office/powerpoint/2010/main" val="435717893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عنوان ونص عموديا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967673" y="609599"/>
            <a:ext cx="1304743" cy="5251451"/>
          </a:xfrm>
        </p:spPr>
        <p:txBody>
          <a:bodyPr vert="eaVert" anchor="ctr"/>
          <a:lstStyle/>
          <a:p>
            <a:r>
              <a:rPr lang="ar-SA"/>
              <a:t>انقر لتحرير نمط عنوان الشكل الرئيسي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77335" y="609600"/>
            <a:ext cx="7060150" cy="5251450"/>
          </a:xfrm>
        </p:spPr>
        <p:txBody>
          <a:bodyPr vert="eaVert"/>
          <a:lstStyle/>
          <a:p>
            <a:pPr lvl="0"/>
            <a:r>
              <a:rPr lang="ar-SA"/>
              <a:t>انقر لتحرير أنماط نص الشكل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334686-7D61-4071-A145-C016BAF75ACB}" type="datetimeFigureOut">
              <a:rPr lang="ar-OM" smtClean="0"/>
              <a:t>22/10/1441</a:t>
            </a:fld>
            <a:endParaRPr lang="ar-OM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OM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C7C2C3-861F-497E-8765-D8FE8E24AE1F}" type="slidenum">
              <a:rPr lang="ar-OM" smtClean="0"/>
              <a:t>‹#›</a:t>
            </a:fld>
            <a:endParaRPr lang="ar-OM"/>
          </a:p>
        </p:txBody>
      </p:sp>
    </p:spTree>
    <p:extLst>
      <p:ext uri="{BB962C8B-B14F-4D97-AF65-F5344CB8AC3E}">
        <p14:creationId xmlns:p14="http://schemas.microsoft.com/office/powerpoint/2010/main" val="91245271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20" name="Straight Connector 19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2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Isosceles Triangle 23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Isosceles Triangle 27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Isosceles Triangle 28"/>
            <p:cNvSpPr/>
            <p:nvPr/>
          </p:nvSpPr>
          <p:spPr>
            <a:xfrm>
              <a:off x="0" y="4013200"/>
              <a:ext cx="448733" cy="2844800"/>
            </a:xfrm>
            <a:prstGeom prst="triangle">
              <a:avLst>
                <a:gd name="adj" fmla="val 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ar-SA"/>
              <a:t>انقر لتحرير نمط عنوان الشكل الرئيسي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4" y="2160589"/>
            <a:ext cx="8596668" cy="38807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ar-SA"/>
              <a:t>انقر لتحرير أنماط نص الشكل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205133" y="6041362"/>
            <a:ext cx="9119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F334686-7D61-4071-A145-C016BAF75ACB}" type="datetimeFigureOut">
              <a:rPr lang="ar-OM" smtClean="0"/>
              <a:t>22/10/1441</a:t>
            </a:fld>
            <a:endParaRPr lang="ar-OM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77334" y="6041362"/>
            <a:ext cx="629761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ar-OM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90663" y="6041362"/>
            <a:ext cx="6833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1"/>
                </a:solidFill>
              </a:defRPr>
            </a:lvl1pPr>
          </a:lstStyle>
          <a:p>
            <a:fld id="{F2C7C2C3-861F-497E-8765-D8FE8E24AE1F}" type="slidenum">
              <a:rPr lang="ar-OM" smtClean="0"/>
              <a:t>‹#›</a:t>
            </a:fld>
            <a:endParaRPr lang="ar-OM"/>
          </a:p>
        </p:txBody>
      </p:sp>
    </p:spTree>
    <p:extLst>
      <p:ext uri="{BB962C8B-B14F-4D97-AF65-F5344CB8AC3E}">
        <p14:creationId xmlns:p14="http://schemas.microsoft.com/office/powerpoint/2010/main" val="399263858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</p:sldLayoutIdLst>
  <p:txStyles>
    <p:titleStyle>
      <a:lvl1pPr algn="l" defTabSz="457200" rtl="1" eaLnBrk="1" latinLnBrk="0" hangingPunct="1">
        <a:spcBef>
          <a:spcPct val="0"/>
        </a:spcBef>
        <a:buNone/>
        <a:defRPr sz="3600" kern="1200">
          <a:solidFill>
            <a:schemeClr val="accent1"/>
          </a:solidFill>
          <a:latin typeface="+mj-lt"/>
          <a:ea typeface="+mj-ea"/>
          <a:cs typeface="+mj-cs"/>
        </a:defRPr>
      </a:lvl1pPr>
      <a:lvl2pPr rtl="1" eaLnBrk="1" hangingPunct="1">
        <a:defRPr>
          <a:solidFill>
            <a:schemeClr val="tx2"/>
          </a:solidFill>
        </a:defRPr>
      </a:lvl2pPr>
      <a:lvl3pPr rtl="1" eaLnBrk="1" hangingPunct="1">
        <a:defRPr>
          <a:solidFill>
            <a:schemeClr val="tx2"/>
          </a:solidFill>
        </a:defRPr>
      </a:lvl3pPr>
      <a:lvl4pPr rtl="1" eaLnBrk="1" hangingPunct="1">
        <a:defRPr>
          <a:solidFill>
            <a:schemeClr val="tx2"/>
          </a:solidFill>
        </a:defRPr>
      </a:lvl4pPr>
      <a:lvl5pPr rtl="1" eaLnBrk="1" hangingPunct="1">
        <a:defRPr>
          <a:solidFill>
            <a:schemeClr val="tx2"/>
          </a:solidFill>
        </a:defRPr>
      </a:lvl5pPr>
      <a:lvl6pPr rtl="1" eaLnBrk="1" hangingPunct="1">
        <a:defRPr>
          <a:solidFill>
            <a:schemeClr val="tx2"/>
          </a:solidFill>
        </a:defRPr>
      </a:lvl6pPr>
      <a:lvl7pPr rtl="1" eaLnBrk="1" hangingPunct="1">
        <a:defRPr>
          <a:solidFill>
            <a:schemeClr val="tx2"/>
          </a:solidFill>
        </a:defRPr>
      </a:lvl7pPr>
      <a:lvl8pPr rtl="1" eaLnBrk="1" hangingPunct="1">
        <a:defRPr>
          <a:solidFill>
            <a:schemeClr val="tx2"/>
          </a:solidFill>
        </a:defRPr>
      </a:lvl8pPr>
      <a:lvl9pPr rtl="1" eaLnBrk="1" hangingPunct="1">
        <a:defRPr>
          <a:solidFill>
            <a:schemeClr val="tx2"/>
          </a:solidFill>
        </a:defRPr>
      </a:lvl9pPr>
    </p:titleStyle>
    <p:bodyStyle>
      <a:lvl1pPr marL="342900" indent="-342900" algn="r" defTabSz="457200" rtl="1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r" defTabSz="457200" rtl="1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r" defTabSz="457200" rtl="1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r" defTabSz="457200" rtl="1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r" defTabSz="457200" rtl="1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r" defTabSz="457200" rtl="1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r" defTabSz="457200" rtl="1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r" defTabSz="457200" rtl="1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r" defTabSz="457200" rtl="1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r" defTabSz="4572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r" defTabSz="4572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r" defTabSz="4572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r" defTabSz="4572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r" defTabSz="4572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r" defTabSz="4572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r" defTabSz="4572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r" defTabSz="4572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r" defTabSz="4572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tags" Target="../tags/tag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sv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5.svg"/><Relationship Id="rId4" Type="http://schemas.openxmlformats.org/officeDocument/2006/relationships/image" Target="../media/image4.pn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.vml"/><Relationship Id="rId5" Type="http://schemas.openxmlformats.org/officeDocument/2006/relationships/image" Target="../media/image8.emf"/><Relationship Id="rId4" Type="http://schemas.openxmlformats.org/officeDocument/2006/relationships/package" Target="../embeddings/Microsoft_Excel_Worksheet.xlsx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Snagit_SNG836">
            <a:extLst>
              <a:ext uri="{FF2B5EF4-FFF2-40B4-BE49-F238E27FC236}">
                <a16:creationId xmlns:a16="http://schemas.microsoft.com/office/drawing/2014/main" id="{0705E70F-0323-4796-A78D-523640BB357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5395358" cy="6858000"/>
          </a:xfrm>
          <a:prstGeom prst="rect">
            <a:avLst/>
          </a:prstGeom>
        </p:spPr>
      </p:pic>
      <p:sp>
        <p:nvSpPr>
          <p:cNvPr id="6" name="مربع نص 5">
            <a:extLst>
              <a:ext uri="{FF2B5EF4-FFF2-40B4-BE49-F238E27FC236}">
                <a16:creationId xmlns:a16="http://schemas.microsoft.com/office/drawing/2014/main" id="{1DB9A0C9-0C65-4D1E-A13D-A17C6DFE4732}"/>
              </a:ext>
            </a:extLst>
          </p:cNvPr>
          <p:cNvSpPr txBox="1"/>
          <p:nvPr/>
        </p:nvSpPr>
        <p:spPr>
          <a:xfrm>
            <a:off x="5563184" y="728260"/>
            <a:ext cx="4089030" cy="5401479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 rtl="1"/>
            <a:r>
              <a:rPr lang="ar-OM" sz="11500" dirty="0">
                <a:solidFill>
                  <a:srgbClr val="B56C13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الأعداد الأولية</a:t>
            </a:r>
          </a:p>
          <a:p>
            <a:pPr algn="ctr" rtl="1"/>
            <a:r>
              <a:rPr lang="ar-OM" sz="11500" dirty="0">
                <a:solidFill>
                  <a:srgbClr val="B56C13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(1-4)</a:t>
            </a:r>
          </a:p>
        </p:txBody>
      </p:sp>
    </p:spTree>
    <p:extLst>
      <p:ext uri="{BB962C8B-B14F-4D97-AF65-F5344CB8AC3E}">
        <p14:creationId xmlns:p14="http://schemas.microsoft.com/office/powerpoint/2010/main" val="43319910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مستطيل 1">
            <a:extLst>
              <a:ext uri="{FF2B5EF4-FFF2-40B4-BE49-F238E27FC236}">
                <a16:creationId xmlns:a16="http://schemas.microsoft.com/office/drawing/2014/main" id="{107B2811-CC09-40B8-80B7-AF0D7457841A}"/>
              </a:ext>
            </a:extLst>
          </p:cNvPr>
          <p:cNvSpPr/>
          <p:nvPr/>
        </p:nvSpPr>
        <p:spPr>
          <a:xfrm>
            <a:off x="509399" y="2521059"/>
            <a:ext cx="9257886" cy="181588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 algn="r" rtl="1">
              <a:buFont typeface="Arial" panose="020B0604020202020204" pitchFamily="34" charset="0"/>
              <a:buChar char="•"/>
            </a:pPr>
            <a:r>
              <a:rPr lang="ar-OM" sz="2800" dirty="0">
                <a:solidFill>
                  <a:srgbClr val="B56C13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التعرف إلى المضاعفات والعوامل </a:t>
            </a:r>
            <a:r>
              <a:rPr lang="ar-OM" sz="2800" dirty="0" err="1">
                <a:solidFill>
                  <a:srgbClr val="B56C13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والعوامل</a:t>
            </a:r>
            <a:r>
              <a:rPr lang="ar-OM" sz="2800" dirty="0">
                <a:solidFill>
                  <a:srgbClr val="B56C13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 المشتركة الكبرى والعوامل المشتركة الصغرى والمضاعفات والأعداد الأولية المشتركة الصغرى، باستخدام اختبارات القسمة البسيطة؛ واستخدام «الغربال » لتكوين الأعداد الأولية التي طورها </a:t>
            </a:r>
            <a:r>
              <a:rPr lang="ar-OM" sz="2800" dirty="0" err="1">
                <a:solidFill>
                  <a:srgbClr val="B56C13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أراتوستين</a:t>
            </a:r>
            <a:r>
              <a:rPr lang="ar-OM" sz="2800" dirty="0">
                <a:solidFill>
                  <a:srgbClr val="B56C13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، وكتابة العدد وفقًا لعوامله الأولية مثل 500 = 2 </a:t>
            </a:r>
            <a:r>
              <a:rPr lang="ar-OM" sz="2800" baseline="30000" dirty="0">
                <a:solidFill>
                  <a:srgbClr val="B56C13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2</a:t>
            </a:r>
            <a:r>
              <a:rPr lang="ar-OM" sz="2800" dirty="0">
                <a:solidFill>
                  <a:srgbClr val="B56C13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 × 5 </a:t>
            </a:r>
            <a:r>
              <a:rPr lang="ar-OM" sz="2800" baseline="30000" dirty="0">
                <a:solidFill>
                  <a:srgbClr val="B56C13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3</a:t>
            </a:r>
            <a:r>
              <a:rPr lang="ar-OM" sz="2800" dirty="0">
                <a:solidFill>
                  <a:srgbClr val="B56C13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 .</a:t>
            </a:r>
            <a:endParaRPr lang="ar-OM" sz="400000" dirty="0">
              <a:solidFill>
                <a:srgbClr val="B56C13"/>
              </a:solidFill>
              <a:latin typeface="AAA GoldenLotus" panose="02000000000000000000" pitchFamily="2" charset="-78"/>
              <a:cs typeface="AAA GoldenLotus" panose="02000000000000000000" pitchFamily="2" charset="-78"/>
            </a:endParaRPr>
          </a:p>
        </p:txBody>
      </p:sp>
      <p:sp>
        <p:nvSpPr>
          <p:cNvPr id="4" name="مربع نص 3">
            <a:extLst>
              <a:ext uri="{FF2B5EF4-FFF2-40B4-BE49-F238E27FC236}">
                <a16:creationId xmlns:a16="http://schemas.microsoft.com/office/drawing/2014/main" id="{58F00CF9-918A-42EF-BEB8-1238B91C45FE}"/>
              </a:ext>
            </a:extLst>
          </p:cNvPr>
          <p:cNvSpPr txBox="1"/>
          <p:nvPr/>
        </p:nvSpPr>
        <p:spPr>
          <a:xfrm>
            <a:off x="6137153" y="138078"/>
            <a:ext cx="2319866" cy="923330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ctr"/>
            <a:r>
              <a:rPr lang="ar-OM" sz="5400" b="1" dirty="0">
                <a:solidFill>
                  <a:srgbClr val="D98117"/>
                </a:solidFill>
                <a:latin typeface="Arabic Typesetting" panose="03020402040406030203" pitchFamily="66" charset="-78"/>
                <a:cs typeface="Arabic Typesetting" panose="03020402040406030203" pitchFamily="66" charset="-78"/>
              </a:rPr>
              <a:t>أهداف الدرس</a:t>
            </a:r>
          </a:p>
        </p:txBody>
      </p:sp>
      <p:sp>
        <p:nvSpPr>
          <p:cNvPr id="13" name="مستطيل 12">
            <a:extLst>
              <a:ext uri="{FF2B5EF4-FFF2-40B4-BE49-F238E27FC236}">
                <a16:creationId xmlns:a16="http://schemas.microsoft.com/office/drawing/2014/main" id="{45803613-5BAA-4CFB-B7E3-000D517337E4}"/>
              </a:ext>
            </a:extLst>
          </p:cNvPr>
          <p:cNvSpPr/>
          <p:nvPr/>
        </p:nvSpPr>
        <p:spPr>
          <a:xfrm>
            <a:off x="5010155" y="223102"/>
            <a:ext cx="3757756" cy="6983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OM"/>
          </a:p>
        </p:txBody>
      </p:sp>
      <p:cxnSp>
        <p:nvCxnSpPr>
          <p:cNvPr id="6" name="رابط مستقيم 5">
            <a:extLst>
              <a:ext uri="{FF2B5EF4-FFF2-40B4-BE49-F238E27FC236}">
                <a16:creationId xmlns:a16="http://schemas.microsoft.com/office/drawing/2014/main" id="{9561BF1D-28DB-4078-9FCF-89FB3687B6E3}"/>
              </a:ext>
            </a:extLst>
          </p:cNvPr>
          <p:cNvCxnSpPr/>
          <p:nvPr/>
        </p:nvCxnSpPr>
        <p:spPr>
          <a:xfrm flipV="1">
            <a:off x="5808270" y="203646"/>
            <a:ext cx="0" cy="717847"/>
          </a:xfrm>
          <a:prstGeom prst="line">
            <a:avLst/>
          </a:prstGeom>
          <a:ln w="762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5" name="مجموعة 24">
            <a:extLst>
              <a:ext uri="{FF2B5EF4-FFF2-40B4-BE49-F238E27FC236}">
                <a16:creationId xmlns:a16="http://schemas.microsoft.com/office/drawing/2014/main" id="{6152DF39-81AA-43FC-8755-FD4A7152E875}"/>
              </a:ext>
            </a:extLst>
          </p:cNvPr>
          <p:cNvGrpSpPr/>
          <p:nvPr/>
        </p:nvGrpSpPr>
        <p:grpSpPr>
          <a:xfrm>
            <a:off x="5591175" y="921493"/>
            <a:ext cx="3124200" cy="74090"/>
            <a:chOff x="5591175" y="776215"/>
            <a:chExt cx="3124200" cy="74090"/>
          </a:xfrm>
        </p:grpSpPr>
        <p:cxnSp>
          <p:nvCxnSpPr>
            <p:cNvPr id="15" name="رابط مستقيم 14">
              <a:extLst>
                <a:ext uri="{FF2B5EF4-FFF2-40B4-BE49-F238E27FC236}">
                  <a16:creationId xmlns:a16="http://schemas.microsoft.com/office/drawing/2014/main" id="{9A328530-B518-4F90-81D3-2F3874E5C834}"/>
                </a:ext>
              </a:extLst>
            </p:cNvPr>
            <p:cNvCxnSpPr/>
            <p:nvPr/>
          </p:nvCxnSpPr>
          <p:spPr>
            <a:xfrm flipH="1">
              <a:off x="5591175" y="850305"/>
              <a:ext cx="3124200" cy="0"/>
            </a:xfrm>
            <a:prstGeom prst="line">
              <a:avLst/>
            </a:prstGeom>
            <a:ln w="28575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رابط مستقيم 15">
              <a:extLst>
                <a:ext uri="{FF2B5EF4-FFF2-40B4-BE49-F238E27FC236}">
                  <a16:creationId xmlns:a16="http://schemas.microsoft.com/office/drawing/2014/main" id="{330443D8-191B-4569-AF2C-B29F3FCA41E4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5982056" y="776215"/>
              <a:ext cx="2733319" cy="0"/>
            </a:xfrm>
            <a:prstGeom prst="line">
              <a:avLst/>
            </a:prstGeom>
            <a:ln w="28575"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6" name="مجموعة 25">
            <a:extLst>
              <a:ext uri="{FF2B5EF4-FFF2-40B4-BE49-F238E27FC236}">
                <a16:creationId xmlns:a16="http://schemas.microsoft.com/office/drawing/2014/main" id="{62934DAA-306C-40DD-A2F5-4B72AFDD26DA}"/>
              </a:ext>
            </a:extLst>
          </p:cNvPr>
          <p:cNvGrpSpPr/>
          <p:nvPr/>
        </p:nvGrpSpPr>
        <p:grpSpPr>
          <a:xfrm>
            <a:off x="5896331" y="177028"/>
            <a:ext cx="76556" cy="1073152"/>
            <a:chOff x="5896331" y="31750"/>
            <a:chExt cx="76556" cy="1073152"/>
          </a:xfrm>
        </p:grpSpPr>
        <p:cxnSp>
          <p:nvCxnSpPr>
            <p:cNvPr id="19" name="رابط مستقيم 18">
              <a:extLst>
                <a:ext uri="{FF2B5EF4-FFF2-40B4-BE49-F238E27FC236}">
                  <a16:creationId xmlns:a16="http://schemas.microsoft.com/office/drawing/2014/main" id="{FB6B400F-9872-4F14-889C-4DE31F4B13C9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5896331" y="31750"/>
              <a:ext cx="0" cy="1073152"/>
            </a:xfrm>
            <a:prstGeom prst="line">
              <a:avLst/>
            </a:prstGeom>
            <a:ln w="28575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رابط مستقيم 20">
              <a:extLst>
                <a:ext uri="{FF2B5EF4-FFF2-40B4-BE49-F238E27FC236}">
                  <a16:creationId xmlns:a16="http://schemas.microsoft.com/office/drawing/2014/main" id="{C71650E4-6D61-434C-8883-87010B605210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5972887" y="34925"/>
              <a:ext cx="0" cy="721075"/>
            </a:xfrm>
            <a:prstGeom prst="line">
              <a:avLst/>
            </a:prstGeom>
            <a:ln w="28575"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7" name="مجموعة 26">
            <a:extLst>
              <a:ext uri="{FF2B5EF4-FFF2-40B4-BE49-F238E27FC236}">
                <a16:creationId xmlns:a16="http://schemas.microsoft.com/office/drawing/2014/main" id="{3CC972D2-3EFF-4D54-B5FB-FA5D73E18A01}"/>
              </a:ext>
            </a:extLst>
          </p:cNvPr>
          <p:cNvGrpSpPr/>
          <p:nvPr/>
        </p:nvGrpSpPr>
        <p:grpSpPr>
          <a:xfrm>
            <a:off x="5640605" y="1044574"/>
            <a:ext cx="218967" cy="227119"/>
            <a:chOff x="5640605" y="899296"/>
            <a:chExt cx="218967" cy="227119"/>
          </a:xfrm>
          <a:noFill/>
        </p:grpSpPr>
        <p:sp>
          <p:nvSpPr>
            <p:cNvPr id="23" name="مستطيل 22">
              <a:extLst>
                <a:ext uri="{FF2B5EF4-FFF2-40B4-BE49-F238E27FC236}">
                  <a16:creationId xmlns:a16="http://schemas.microsoft.com/office/drawing/2014/main" id="{39DE18C3-95EC-453A-80C4-0F5C09D2FCAE}"/>
                </a:ext>
              </a:extLst>
            </p:cNvPr>
            <p:cNvSpPr/>
            <p:nvPr/>
          </p:nvSpPr>
          <p:spPr>
            <a:xfrm>
              <a:off x="5685797" y="899296"/>
              <a:ext cx="173775" cy="173775"/>
            </a:xfrm>
            <a:prstGeom prst="rect">
              <a:avLst/>
            </a:prstGeom>
            <a:grpFill/>
            <a:ln>
              <a:solidFill>
                <a:srgbClr val="FFCA08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ar-OM"/>
            </a:p>
          </p:txBody>
        </p:sp>
        <p:sp>
          <p:nvSpPr>
            <p:cNvPr id="24" name="مستطيل 23">
              <a:extLst>
                <a:ext uri="{FF2B5EF4-FFF2-40B4-BE49-F238E27FC236}">
                  <a16:creationId xmlns:a16="http://schemas.microsoft.com/office/drawing/2014/main" id="{1DFEE409-B256-4055-94AB-82C944B96C5E}"/>
                </a:ext>
              </a:extLst>
            </p:cNvPr>
            <p:cNvSpPr/>
            <p:nvPr/>
          </p:nvSpPr>
          <p:spPr>
            <a:xfrm>
              <a:off x="5640605" y="952640"/>
              <a:ext cx="173775" cy="173775"/>
            </a:xfrm>
            <a:prstGeom prst="rect">
              <a:avLst/>
            </a:prstGeom>
            <a:grpFill/>
            <a:ln>
              <a:solidFill>
                <a:srgbClr val="FFCA08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ar-OM"/>
            </a:p>
          </p:txBody>
        </p:sp>
      </p:grpSp>
    </p:spTree>
    <p:custDataLst>
      <p:tags r:id="rId1"/>
    </p:custDataLst>
    <p:extLst>
      <p:ext uri="{BB962C8B-B14F-4D97-AF65-F5344CB8AC3E}">
        <p14:creationId xmlns:p14="http://schemas.microsoft.com/office/powerpoint/2010/main" val="31145805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7828">
        <p:fade/>
      </p:transition>
    </mc:Choice>
    <mc:Fallback xmlns="">
      <p:transition spd="med" advTm="7828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2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25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250"/>
                            </p:stCondLst>
                            <p:childTnLst>
                              <p:par>
                                <p:cTn id="12" presetID="42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29167E-6 -4.44444E-6 L 0.2543 0.00024 " pathEditMode="relative" rAng="0" ptsTypes="AA">
                                      <p:cBhvr>
                                        <p:cTn id="1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2708" y="0"/>
                                    </p:animMotion>
                                  </p:childTnLst>
                                </p:cTn>
                              </p:par>
                              <p:par>
                                <p:cTn id="14" presetID="22" presetClass="exit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15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750"/>
                            </p:stCondLst>
                            <p:childTnLst>
                              <p:par>
                                <p:cTn id="18" presetID="31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9" dur="500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9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2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1250"/>
                            </p:stCondLst>
                            <p:childTnLst>
                              <p:par>
                                <p:cTn id="25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7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0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6" dur="1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2250"/>
                            </p:stCondLst>
                            <p:childTnLst>
                              <p:par>
                                <p:cTn id="38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40" dur="5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uiExpand="1" build="p"/>
      <p:bldP spid="13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مستطيل: زوايا مستديرة 26">
            <a:extLst>
              <a:ext uri="{FF2B5EF4-FFF2-40B4-BE49-F238E27FC236}">
                <a16:creationId xmlns:a16="http://schemas.microsoft.com/office/drawing/2014/main" id="{68B23979-95E8-4C44-B409-9058174DC7A2}"/>
              </a:ext>
            </a:extLst>
          </p:cNvPr>
          <p:cNvSpPr/>
          <p:nvPr/>
        </p:nvSpPr>
        <p:spPr>
          <a:xfrm>
            <a:off x="3890865" y="72653"/>
            <a:ext cx="2566582" cy="663486"/>
          </a:xfrm>
          <a:prstGeom prst="roundRect">
            <a:avLst>
              <a:gd name="adj" fmla="val 50000"/>
            </a:avLst>
          </a:prstGeom>
          <a:solidFill>
            <a:srgbClr val="B56C13"/>
          </a:solidFill>
          <a:ln>
            <a:noFill/>
          </a:ln>
          <a:effectLst/>
          <a:scene3d>
            <a:camera prst="orthographicFront">
              <a:rot lat="0" lon="0" rev="0"/>
            </a:camera>
            <a:lightRig rig="contrasting" dir="t">
              <a:rot lat="0" lon="0" rev="7800000"/>
            </a:lightRig>
          </a:scene3d>
          <a:sp3d>
            <a:bevelT w="139700" h="1397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OM" sz="3600" dirty="0">
                <a:latin typeface="AAA GoldenLotus" panose="02000000000000000000" pitchFamily="2" charset="-78"/>
                <a:cs typeface="AAA GoldenLotus" panose="02000000000000000000" pitchFamily="2" charset="-78"/>
              </a:rPr>
              <a:t>الأعداد الأولية</a:t>
            </a:r>
          </a:p>
        </p:txBody>
      </p:sp>
      <p:sp>
        <p:nvSpPr>
          <p:cNvPr id="64" name="مستطيل: زوايا مستديرة 63" hidden="1">
            <a:extLst>
              <a:ext uri="{FF2B5EF4-FFF2-40B4-BE49-F238E27FC236}">
                <a16:creationId xmlns:a16="http://schemas.microsoft.com/office/drawing/2014/main" id="{59F33E55-263A-426E-9C05-EF1019F4E317}"/>
              </a:ext>
            </a:extLst>
          </p:cNvPr>
          <p:cNvSpPr/>
          <p:nvPr/>
        </p:nvSpPr>
        <p:spPr>
          <a:xfrm>
            <a:off x="6564677" y="4841732"/>
            <a:ext cx="328592" cy="430616"/>
          </a:xfrm>
          <a:prstGeom prst="roundRect">
            <a:avLst/>
          </a:prstGeom>
          <a:solidFill>
            <a:schemeClr val="accent1">
              <a:lumMod val="60000"/>
              <a:lumOff val="40000"/>
            </a:schemeClr>
          </a:solidFill>
          <a:ln w="285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OM"/>
          </a:p>
        </p:txBody>
      </p:sp>
      <p:sp>
        <p:nvSpPr>
          <p:cNvPr id="44" name="مستطيل: زوايا مستديرة 43" hidden="1">
            <a:extLst>
              <a:ext uri="{FF2B5EF4-FFF2-40B4-BE49-F238E27FC236}">
                <a16:creationId xmlns:a16="http://schemas.microsoft.com/office/drawing/2014/main" id="{90E1D763-58A1-4FA3-B3B6-BAD1646EC93E}"/>
              </a:ext>
            </a:extLst>
          </p:cNvPr>
          <p:cNvSpPr/>
          <p:nvPr/>
        </p:nvSpPr>
        <p:spPr>
          <a:xfrm>
            <a:off x="6922031" y="4841732"/>
            <a:ext cx="328592" cy="430616"/>
          </a:xfrm>
          <a:prstGeom prst="roundRect">
            <a:avLst/>
          </a:prstGeom>
          <a:solidFill>
            <a:schemeClr val="accent1">
              <a:lumMod val="60000"/>
              <a:lumOff val="40000"/>
            </a:schemeClr>
          </a:solidFill>
          <a:ln w="285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OM"/>
          </a:p>
        </p:txBody>
      </p:sp>
      <p:sp>
        <p:nvSpPr>
          <p:cNvPr id="45" name="مستطيل: زوايا مستديرة 44" hidden="1">
            <a:extLst>
              <a:ext uri="{FF2B5EF4-FFF2-40B4-BE49-F238E27FC236}">
                <a16:creationId xmlns:a16="http://schemas.microsoft.com/office/drawing/2014/main" id="{1805D65A-7887-4575-B501-7F89CDF4186F}"/>
              </a:ext>
            </a:extLst>
          </p:cNvPr>
          <p:cNvSpPr/>
          <p:nvPr/>
        </p:nvSpPr>
        <p:spPr>
          <a:xfrm>
            <a:off x="7341727" y="4841732"/>
            <a:ext cx="328592" cy="430616"/>
          </a:xfrm>
          <a:prstGeom prst="roundRect">
            <a:avLst/>
          </a:prstGeom>
          <a:solidFill>
            <a:schemeClr val="accent1">
              <a:lumMod val="60000"/>
              <a:lumOff val="40000"/>
            </a:schemeClr>
          </a:solidFill>
          <a:ln w="285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OM"/>
          </a:p>
        </p:txBody>
      </p:sp>
      <p:sp>
        <p:nvSpPr>
          <p:cNvPr id="46" name="مستطيل: زوايا مستديرة 45" hidden="1">
            <a:extLst>
              <a:ext uri="{FF2B5EF4-FFF2-40B4-BE49-F238E27FC236}">
                <a16:creationId xmlns:a16="http://schemas.microsoft.com/office/drawing/2014/main" id="{47EEBC1C-E609-493D-9594-0CDE81BD31F6}"/>
              </a:ext>
            </a:extLst>
          </p:cNvPr>
          <p:cNvSpPr/>
          <p:nvPr/>
        </p:nvSpPr>
        <p:spPr>
          <a:xfrm>
            <a:off x="7723092" y="4841732"/>
            <a:ext cx="328592" cy="430616"/>
          </a:xfrm>
          <a:prstGeom prst="roundRect">
            <a:avLst/>
          </a:prstGeom>
          <a:solidFill>
            <a:schemeClr val="accent1">
              <a:lumMod val="60000"/>
              <a:lumOff val="40000"/>
            </a:schemeClr>
          </a:solidFill>
          <a:ln w="285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OM"/>
          </a:p>
        </p:txBody>
      </p:sp>
      <p:sp>
        <p:nvSpPr>
          <p:cNvPr id="47" name="مستطيل: زوايا مستديرة 46" hidden="1">
            <a:extLst>
              <a:ext uri="{FF2B5EF4-FFF2-40B4-BE49-F238E27FC236}">
                <a16:creationId xmlns:a16="http://schemas.microsoft.com/office/drawing/2014/main" id="{C2D324FF-5813-48C4-945F-0CB75212F6B1}"/>
              </a:ext>
            </a:extLst>
          </p:cNvPr>
          <p:cNvSpPr/>
          <p:nvPr/>
        </p:nvSpPr>
        <p:spPr>
          <a:xfrm>
            <a:off x="6922031" y="4014099"/>
            <a:ext cx="328592" cy="430616"/>
          </a:xfrm>
          <a:prstGeom prst="roundRect">
            <a:avLst/>
          </a:prstGeom>
          <a:solidFill>
            <a:schemeClr val="accent1">
              <a:lumMod val="60000"/>
              <a:lumOff val="40000"/>
            </a:schemeClr>
          </a:solidFill>
          <a:ln w="285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OM"/>
          </a:p>
        </p:txBody>
      </p:sp>
      <p:sp>
        <p:nvSpPr>
          <p:cNvPr id="49" name="مستطيل: زوايا مستديرة 48" hidden="1">
            <a:extLst>
              <a:ext uri="{FF2B5EF4-FFF2-40B4-BE49-F238E27FC236}">
                <a16:creationId xmlns:a16="http://schemas.microsoft.com/office/drawing/2014/main" id="{1DF139D9-A4F1-4D35-B8F2-2488D2A3C879}"/>
              </a:ext>
            </a:extLst>
          </p:cNvPr>
          <p:cNvSpPr/>
          <p:nvPr/>
        </p:nvSpPr>
        <p:spPr>
          <a:xfrm>
            <a:off x="7341727" y="4014099"/>
            <a:ext cx="328592" cy="430616"/>
          </a:xfrm>
          <a:prstGeom prst="roundRect">
            <a:avLst/>
          </a:prstGeom>
          <a:solidFill>
            <a:schemeClr val="accent1">
              <a:lumMod val="60000"/>
              <a:lumOff val="40000"/>
            </a:schemeClr>
          </a:solidFill>
          <a:ln w="285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OM"/>
          </a:p>
        </p:txBody>
      </p:sp>
      <p:sp>
        <p:nvSpPr>
          <p:cNvPr id="50" name="مستطيل: زوايا مستديرة 49" hidden="1">
            <a:extLst>
              <a:ext uri="{FF2B5EF4-FFF2-40B4-BE49-F238E27FC236}">
                <a16:creationId xmlns:a16="http://schemas.microsoft.com/office/drawing/2014/main" id="{2B240A01-AD8A-4BD7-94CD-D12D05FFD7D0}"/>
              </a:ext>
            </a:extLst>
          </p:cNvPr>
          <p:cNvSpPr/>
          <p:nvPr/>
        </p:nvSpPr>
        <p:spPr>
          <a:xfrm>
            <a:off x="7723092" y="4014099"/>
            <a:ext cx="328592" cy="430616"/>
          </a:xfrm>
          <a:prstGeom prst="roundRect">
            <a:avLst/>
          </a:prstGeom>
          <a:solidFill>
            <a:schemeClr val="accent1">
              <a:lumMod val="60000"/>
              <a:lumOff val="40000"/>
            </a:schemeClr>
          </a:solidFill>
          <a:ln w="285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OM"/>
          </a:p>
        </p:txBody>
      </p:sp>
      <p:sp>
        <p:nvSpPr>
          <p:cNvPr id="51" name="مستطيل: زوايا مستديرة 50" hidden="1">
            <a:extLst>
              <a:ext uri="{FF2B5EF4-FFF2-40B4-BE49-F238E27FC236}">
                <a16:creationId xmlns:a16="http://schemas.microsoft.com/office/drawing/2014/main" id="{087436B2-843A-4B99-85A5-5E497ED48A96}"/>
              </a:ext>
            </a:extLst>
          </p:cNvPr>
          <p:cNvSpPr/>
          <p:nvPr/>
        </p:nvSpPr>
        <p:spPr>
          <a:xfrm>
            <a:off x="6158373" y="4014099"/>
            <a:ext cx="328592" cy="430616"/>
          </a:xfrm>
          <a:prstGeom prst="roundRect">
            <a:avLst/>
          </a:prstGeom>
          <a:solidFill>
            <a:schemeClr val="accent1">
              <a:lumMod val="60000"/>
              <a:lumOff val="40000"/>
            </a:schemeClr>
          </a:solidFill>
          <a:ln w="285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OM" dirty="0"/>
          </a:p>
        </p:txBody>
      </p:sp>
      <p:sp>
        <p:nvSpPr>
          <p:cNvPr id="59" name="مربع نص 58">
            <a:extLst>
              <a:ext uri="{FF2B5EF4-FFF2-40B4-BE49-F238E27FC236}">
                <a16:creationId xmlns:a16="http://schemas.microsoft.com/office/drawing/2014/main" id="{6DE518A3-BF50-4E24-A181-B9FA4756CC47}"/>
              </a:ext>
            </a:extLst>
          </p:cNvPr>
          <p:cNvSpPr txBox="1"/>
          <p:nvPr/>
        </p:nvSpPr>
        <p:spPr>
          <a:xfrm>
            <a:off x="3343483" y="3518072"/>
            <a:ext cx="5505033" cy="523220"/>
          </a:xfrm>
          <a:prstGeom prst="rect">
            <a:avLst/>
          </a:prstGeom>
          <a:noFill/>
        </p:spPr>
        <p:txBody>
          <a:bodyPr wrap="none" rtlCol="1">
            <a:spAutoFit/>
            <a:scene3d>
              <a:camera prst="orthographicFront"/>
              <a:lightRig rig="threePt" dir="t"/>
            </a:scene3d>
            <a:sp3d extrusionH="57150">
              <a:bevelT w="57150" h="38100" prst="artDeco"/>
            </a:sp3d>
          </a:bodyPr>
          <a:lstStyle/>
          <a:p>
            <a:pPr algn="r" rtl="1"/>
            <a:r>
              <a:rPr lang="ar-OM" sz="2800" dirty="0">
                <a:solidFill>
                  <a:srgbClr val="FF0000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تسمى الأعداد التي لها عاملان فقط بالأعداد الأولية</a:t>
            </a:r>
          </a:p>
        </p:txBody>
      </p:sp>
      <p:sp>
        <p:nvSpPr>
          <p:cNvPr id="91" name="مربع نص 90">
            <a:extLst>
              <a:ext uri="{FF2B5EF4-FFF2-40B4-BE49-F238E27FC236}">
                <a16:creationId xmlns:a16="http://schemas.microsoft.com/office/drawing/2014/main" id="{289D86CE-E6E1-4D47-8029-15CC5D360F99}"/>
              </a:ext>
            </a:extLst>
          </p:cNvPr>
          <p:cNvSpPr txBox="1"/>
          <p:nvPr/>
        </p:nvSpPr>
        <p:spPr>
          <a:xfrm>
            <a:off x="5825428" y="843445"/>
            <a:ext cx="3639138" cy="523220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marL="457200" indent="-457200" algn="r" rtl="1">
              <a:buFont typeface="Wingdings 2" panose="05020102010507070707" pitchFamily="18" charset="2"/>
              <a:buChar char=""/>
            </a:pPr>
            <a:r>
              <a:rPr lang="ar-OM" sz="2800" dirty="0">
                <a:solidFill>
                  <a:srgbClr val="B56C13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اكتب عوامل الأعداد التالية :</a:t>
            </a:r>
          </a:p>
        </p:txBody>
      </p:sp>
      <p:sp>
        <p:nvSpPr>
          <p:cNvPr id="61" name="مربع نص 60">
            <a:extLst>
              <a:ext uri="{FF2B5EF4-FFF2-40B4-BE49-F238E27FC236}">
                <a16:creationId xmlns:a16="http://schemas.microsoft.com/office/drawing/2014/main" id="{69A4C2C7-9A69-462E-86CC-D6E1F50CC947}"/>
              </a:ext>
            </a:extLst>
          </p:cNvPr>
          <p:cNvSpPr txBox="1"/>
          <p:nvPr/>
        </p:nvSpPr>
        <p:spPr>
          <a:xfrm>
            <a:off x="8386772" y="1356184"/>
            <a:ext cx="825867" cy="2246769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marL="457200" indent="-457200" algn="r" rtl="1">
              <a:buFont typeface="Wingdings 2" panose="05020102010507070707" pitchFamily="18" charset="2"/>
              <a:buChar char=""/>
            </a:pPr>
            <a:r>
              <a:rPr lang="ar-OM" sz="2800" dirty="0">
                <a:solidFill>
                  <a:srgbClr val="B56C13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3</a:t>
            </a:r>
          </a:p>
          <a:p>
            <a:pPr marL="457200" indent="-457200" algn="r" rtl="1">
              <a:buFont typeface="Wingdings 2" panose="05020102010507070707" pitchFamily="18" charset="2"/>
              <a:buChar char=""/>
            </a:pPr>
            <a:r>
              <a:rPr lang="ar-OM" sz="2800" dirty="0">
                <a:solidFill>
                  <a:srgbClr val="B56C13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4</a:t>
            </a:r>
          </a:p>
          <a:p>
            <a:pPr marL="457200" indent="-457200" algn="r" rtl="1">
              <a:buFont typeface="Wingdings 2" panose="05020102010507070707" pitchFamily="18" charset="2"/>
              <a:buChar char=""/>
            </a:pPr>
            <a:r>
              <a:rPr lang="ar-OM" sz="2800" dirty="0">
                <a:solidFill>
                  <a:srgbClr val="B56C13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5</a:t>
            </a:r>
          </a:p>
          <a:p>
            <a:pPr marL="457200" indent="-457200" algn="r" rtl="1">
              <a:buFont typeface="Wingdings 2" panose="05020102010507070707" pitchFamily="18" charset="2"/>
              <a:buChar char=""/>
            </a:pPr>
            <a:r>
              <a:rPr lang="ar-OM" sz="2800" dirty="0">
                <a:solidFill>
                  <a:srgbClr val="B56C13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6</a:t>
            </a:r>
          </a:p>
          <a:p>
            <a:pPr marL="457200" indent="-457200" algn="r" rtl="1">
              <a:buFont typeface="Wingdings 2" panose="05020102010507070707" pitchFamily="18" charset="2"/>
              <a:buChar char=""/>
            </a:pPr>
            <a:r>
              <a:rPr lang="ar-OM" sz="2800" dirty="0">
                <a:solidFill>
                  <a:srgbClr val="B56C13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7</a:t>
            </a:r>
          </a:p>
        </p:txBody>
      </p:sp>
      <p:sp>
        <p:nvSpPr>
          <p:cNvPr id="62" name="مربع نص 61">
            <a:extLst>
              <a:ext uri="{FF2B5EF4-FFF2-40B4-BE49-F238E27FC236}">
                <a16:creationId xmlns:a16="http://schemas.microsoft.com/office/drawing/2014/main" id="{6F452DC5-A7D0-4CF2-A5CD-A83833FBAD81}"/>
              </a:ext>
            </a:extLst>
          </p:cNvPr>
          <p:cNvSpPr txBox="1"/>
          <p:nvPr/>
        </p:nvSpPr>
        <p:spPr>
          <a:xfrm>
            <a:off x="898903" y="4041292"/>
            <a:ext cx="7949613" cy="523220"/>
          </a:xfrm>
          <a:prstGeom prst="rect">
            <a:avLst/>
          </a:prstGeom>
          <a:noFill/>
        </p:spPr>
        <p:txBody>
          <a:bodyPr wrap="none" rtlCol="1">
            <a:spAutoFit/>
            <a:scene3d>
              <a:camera prst="orthographicFront"/>
              <a:lightRig rig="threePt" dir="t"/>
            </a:scene3d>
            <a:sp3d extrusionH="57150">
              <a:bevelT w="57150" h="38100" prst="artDeco"/>
            </a:sp3d>
          </a:bodyPr>
          <a:lstStyle/>
          <a:p>
            <a:pPr algn="r" rtl="1"/>
            <a:r>
              <a:rPr lang="ar-OM" sz="2800" dirty="0">
                <a:solidFill>
                  <a:srgbClr val="FF0000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الأعداد الأولية : 2 ، 3 ، 5 ، 7 ، 11 ، 13 ، 17 ، 19 ، 23 ، 29 ، 31 ، ...</a:t>
            </a:r>
          </a:p>
        </p:txBody>
      </p:sp>
      <p:sp>
        <p:nvSpPr>
          <p:cNvPr id="63" name="مربع نص 62">
            <a:extLst>
              <a:ext uri="{FF2B5EF4-FFF2-40B4-BE49-F238E27FC236}">
                <a16:creationId xmlns:a16="http://schemas.microsoft.com/office/drawing/2014/main" id="{152080E3-AAA3-4D10-97C2-E4AF93F8ECAF}"/>
              </a:ext>
            </a:extLst>
          </p:cNvPr>
          <p:cNvSpPr txBox="1"/>
          <p:nvPr/>
        </p:nvSpPr>
        <p:spPr>
          <a:xfrm>
            <a:off x="5570551" y="4559290"/>
            <a:ext cx="3894015" cy="523220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marL="457200" indent="-457200" algn="r" rtl="1">
              <a:buFont typeface="Wingdings 2" panose="05020102010507070707" pitchFamily="18" charset="2"/>
              <a:buChar char=""/>
            </a:pPr>
            <a:r>
              <a:rPr lang="ar-OM" sz="2800" dirty="0">
                <a:solidFill>
                  <a:srgbClr val="B56C13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اكتب عوامل العدد 18الأولية :</a:t>
            </a:r>
          </a:p>
        </p:txBody>
      </p:sp>
      <p:sp>
        <p:nvSpPr>
          <p:cNvPr id="66" name="مربع نص 65">
            <a:extLst>
              <a:ext uri="{FF2B5EF4-FFF2-40B4-BE49-F238E27FC236}">
                <a16:creationId xmlns:a16="http://schemas.microsoft.com/office/drawing/2014/main" id="{CB134C41-290D-4BA0-B89B-99C0EF8E563F}"/>
              </a:ext>
            </a:extLst>
          </p:cNvPr>
          <p:cNvSpPr txBox="1"/>
          <p:nvPr/>
        </p:nvSpPr>
        <p:spPr>
          <a:xfrm>
            <a:off x="4656307" y="4908132"/>
            <a:ext cx="543739" cy="523220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ctr" rtl="1"/>
            <a:r>
              <a:rPr lang="ar-OM" sz="2800" dirty="0">
                <a:solidFill>
                  <a:srgbClr val="FF0000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</a:effectLst>
                <a:latin typeface="AAA GoldenLotus" panose="02000000000000000000" pitchFamily="2" charset="-78"/>
                <a:cs typeface="AAA GoldenLotus" panose="02000000000000000000" pitchFamily="2" charset="-78"/>
              </a:rPr>
              <a:t>18</a:t>
            </a:r>
          </a:p>
        </p:txBody>
      </p:sp>
      <p:sp>
        <p:nvSpPr>
          <p:cNvPr id="69" name="مربع نص 68">
            <a:extLst>
              <a:ext uri="{FF2B5EF4-FFF2-40B4-BE49-F238E27FC236}">
                <a16:creationId xmlns:a16="http://schemas.microsoft.com/office/drawing/2014/main" id="{D93E96C5-8837-4067-990F-08C4D9830F1C}"/>
              </a:ext>
            </a:extLst>
          </p:cNvPr>
          <p:cNvSpPr txBox="1"/>
          <p:nvPr/>
        </p:nvSpPr>
        <p:spPr>
          <a:xfrm>
            <a:off x="5254593" y="5635295"/>
            <a:ext cx="364202" cy="523220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ctr" rtl="1"/>
            <a:r>
              <a:rPr lang="ar-OM" sz="2800" dirty="0">
                <a:solidFill>
                  <a:srgbClr val="FF0000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</a:effectLst>
                <a:latin typeface="AAA GoldenLotus" panose="02000000000000000000" pitchFamily="2" charset="-78"/>
                <a:cs typeface="AAA GoldenLotus" panose="02000000000000000000" pitchFamily="2" charset="-78"/>
              </a:rPr>
              <a:t>2</a:t>
            </a:r>
          </a:p>
        </p:txBody>
      </p:sp>
      <p:sp>
        <p:nvSpPr>
          <p:cNvPr id="72" name="مربع نص 71">
            <a:extLst>
              <a:ext uri="{FF2B5EF4-FFF2-40B4-BE49-F238E27FC236}">
                <a16:creationId xmlns:a16="http://schemas.microsoft.com/office/drawing/2014/main" id="{F7433B3F-F311-4E01-94E0-0E17046B9748}"/>
              </a:ext>
            </a:extLst>
          </p:cNvPr>
          <p:cNvSpPr txBox="1"/>
          <p:nvPr/>
        </p:nvSpPr>
        <p:spPr>
          <a:xfrm>
            <a:off x="4243393" y="5635295"/>
            <a:ext cx="364202" cy="523220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ctr" rtl="1"/>
            <a:r>
              <a:rPr lang="ar-OM" sz="2800" dirty="0">
                <a:solidFill>
                  <a:srgbClr val="FF0000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</a:effectLst>
                <a:latin typeface="AAA GoldenLotus" panose="02000000000000000000" pitchFamily="2" charset="-78"/>
                <a:cs typeface="AAA GoldenLotus" panose="02000000000000000000" pitchFamily="2" charset="-78"/>
              </a:rPr>
              <a:t>9</a:t>
            </a:r>
          </a:p>
        </p:txBody>
      </p:sp>
      <p:sp>
        <p:nvSpPr>
          <p:cNvPr id="75" name="مربع نص 74">
            <a:extLst>
              <a:ext uri="{FF2B5EF4-FFF2-40B4-BE49-F238E27FC236}">
                <a16:creationId xmlns:a16="http://schemas.microsoft.com/office/drawing/2014/main" id="{FE66FB4C-451D-4EA8-9976-0D3BF4F5D0ED}"/>
              </a:ext>
            </a:extLst>
          </p:cNvPr>
          <p:cNvSpPr txBox="1"/>
          <p:nvPr/>
        </p:nvSpPr>
        <p:spPr>
          <a:xfrm>
            <a:off x="4751911" y="6334780"/>
            <a:ext cx="364202" cy="523220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ctr" rtl="1"/>
            <a:r>
              <a:rPr lang="ar-OM" sz="2800" dirty="0">
                <a:solidFill>
                  <a:srgbClr val="FF0000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</a:effectLst>
                <a:latin typeface="AAA GoldenLotus" panose="02000000000000000000" pitchFamily="2" charset="-78"/>
                <a:cs typeface="AAA GoldenLotus" panose="02000000000000000000" pitchFamily="2" charset="-78"/>
              </a:rPr>
              <a:t>3</a:t>
            </a:r>
          </a:p>
        </p:txBody>
      </p:sp>
      <p:sp>
        <p:nvSpPr>
          <p:cNvPr id="80" name="مربع نص 79">
            <a:extLst>
              <a:ext uri="{FF2B5EF4-FFF2-40B4-BE49-F238E27FC236}">
                <a16:creationId xmlns:a16="http://schemas.microsoft.com/office/drawing/2014/main" id="{2E189D1A-2493-48E0-9E48-69B6A856BA83}"/>
              </a:ext>
            </a:extLst>
          </p:cNvPr>
          <p:cNvSpPr txBox="1"/>
          <p:nvPr/>
        </p:nvSpPr>
        <p:spPr>
          <a:xfrm>
            <a:off x="3734875" y="6334780"/>
            <a:ext cx="364202" cy="523220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ctr" rtl="1"/>
            <a:r>
              <a:rPr lang="ar-OM" sz="2800" dirty="0">
                <a:solidFill>
                  <a:srgbClr val="FF0000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</a:effectLst>
                <a:latin typeface="AAA GoldenLotus" panose="02000000000000000000" pitchFamily="2" charset="-78"/>
                <a:cs typeface="AAA GoldenLotus" panose="02000000000000000000" pitchFamily="2" charset="-78"/>
              </a:rPr>
              <a:t>3</a:t>
            </a:r>
          </a:p>
        </p:txBody>
      </p:sp>
      <p:grpSp>
        <p:nvGrpSpPr>
          <p:cNvPr id="9" name="مجموعة 8">
            <a:extLst>
              <a:ext uri="{FF2B5EF4-FFF2-40B4-BE49-F238E27FC236}">
                <a16:creationId xmlns:a16="http://schemas.microsoft.com/office/drawing/2014/main" id="{843B4ED0-ECFD-49AF-9B25-840B09B3A961}"/>
              </a:ext>
            </a:extLst>
          </p:cNvPr>
          <p:cNvGrpSpPr/>
          <p:nvPr/>
        </p:nvGrpSpPr>
        <p:grpSpPr>
          <a:xfrm>
            <a:off x="4398801" y="5199682"/>
            <a:ext cx="1058750" cy="537512"/>
            <a:chOff x="4384161" y="5199682"/>
            <a:chExt cx="1058750" cy="537512"/>
          </a:xfrm>
        </p:grpSpPr>
        <p:pic>
          <p:nvPicPr>
            <p:cNvPr id="8" name="رسم 7" descr="السهم: مستقيم">
              <a:extLst>
                <a:ext uri="{FF2B5EF4-FFF2-40B4-BE49-F238E27FC236}">
                  <a16:creationId xmlns:a16="http://schemas.microsoft.com/office/drawing/2014/main" id="{E82DCC55-C522-45E4-BC98-41E1A9E15AA9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p:blipFill>
          <p:spPr>
            <a:xfrm rot="14100000">
              <a:off x="4905399" y="5199682"/>
              <a:ext cx="537512" cy="537512"/>
            </a:xfrm>
            <a:prstGeom prst="rect">
              <a:avLst/>
            </a:prstGeom>
          </p:spPr>
        </p:pic>
        <p:pic>
          <p:nvPicPr>
            <p:cNvPr id="81" name="رسم 80" descr="السهم: مستقيم">
              <a:extLst>
                <a:ext uri="{FF2B5EF4-FFF2-40B4-BE49-F238E27FC236}">
                  <a16:creationId xmlns:a16="http://schemas.microsoft.com/office/drawing/2014/main" id="{1C384873-8597-43C8-9A88-2F6A4DFEAC67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p:blipFill>
          <p:spPr>
            <a:xfrm rot="7500000" flipH="1">
              <a:off x="4384161" y="5199682"/>
              <a:ext cx="537512" cy="537512"/>
            </a:xfrm>
            <a:prstGeom prst="rect">
              <a:avLst/>
            </a:prstGeom>
          </p:spPr>
        </p:pic>
      </p:grpSp>
      <p:grpSp>
        <p:nvGrpSpPr>
          <p:cNvPr id="82" name="مجموعة 81">
            <a:extLst>
              <a:ext uri="{FF2B5EF4-FFF2-40B4-BE49-F238E27FC236}">
                <a16:creationId xmlns:a16="http://schemas.microsoft.com/office/drawing/2014/main" id="{B0C1E8B3-CC84-4C7F-AB77-804B379D690E}"/>
              </a:ext>
            </a:extLst>
          </p:cNvPr>
          <p:cNvGrpSpPr/>
          <p:nvPr/>
        </p:nvGrpSpPr>
        <p:grpSpPr>
          <a:xfrm>
            <a:off x="3910800" y="5920949"/>
            <a:ext cx="1058750" cy="537512"/>
            <a:chOff x="4384161" y="5199682"/>
            <a:chExt cx="1058750" cy="537512"/>
          </a:xfrm>
        </p:grpSpPr>
        <p:pic>
          <p:nvPicPr>
            <p:cNvPr id="83" name="رسم 82" descr="السهم: مستقيم">
              <a:extLst>
                <a:ext uri="{FF2B5EF4-FFF2-40B4-BE49-F238E27FC236}">
                  <a16:creationId xmlns:a16="http://schemas.microsoft.com/office/drawing/2014/main" id="{6854099F-D121-4B40-AFA0-4C0C693F2FE9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p:blipFill>
          <p:spPr>
            <a:xfrm rot="14100000">
              <a:off x="4905399" y="5199682"/>
              <a:ext cx="537512" cy="537512"/>
            </a:xfrm>
            <a:prstGeom prst="rect">
              <a:avLst/>
            </a:prstGeom>
          </p:spPr>
        </p:pic>
        <p:pic>
          <p:nvPicPr>
            <p:cNvPr id="84" name="رسم 83" descr="السهم: مستقيم">
              <a:extLst>
                <a:ext uri="{FF2B5EF4-FFF2-40B4-BE49-F238E27FC236}">
                  <a16:creationId xmlns:a16="http://schemas.microsoft.com/office/drawing/2014/main" id="{C6FAE511-20EE-4A5A-ADB2-6D11D3F088FA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p:blipFill>
          <p:spPr>
            <a:xfrm rot="7500000" flipH="1">
              <a:off x="4384161" y="5199682"/>
              <a:ext cx="537512" cy="537512"/>
            </a:xfrm>
            <a:prstGeom prst="rect">
              <a:avLst/>
            </a:prstGeom>
          </p:spPr>
        </p:pic>
      </p:grpSp>
      <p:sp>
        <p:nvSpPr>
          <p:cNvPr id="103" name="مربع نص 102">
            <a:extLst>
              <a:ext uri="{FF2B5EF4-FFF2-40B4-BE49-F238E27FC236}">
                <a16:creationId xmlns:a16="http://schemas.microsoft.com/office/drawing/2014/main" id="{65DB9F05-1007-43C0-959D-2AE574700744}"/>
              </a:ext>
            </a:extLst>
          </p:cNvPr>
          <p:cNvSpPr txBox="1"/>
          <p:nvPr/>
        </p:nvSpPr>
        <p:spPr>
          <a:xfrm>
            <a:off x="7261718" y="5091435"/>
            <a:ext cx="766557" cy="523220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r" rtl="1"/>
            <a:r>
              <a:rPr lang="ar-OM" sz="2800" dirty="0">
                <a:solidFill>
                  <a:srgbClr val="B56C13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2 ، 3</a:t>
            </a:r>
          </a:p>
        </p:txBody>
      </p:sp>
      <p:sp>
        <p:nvSpPr>
          <p:cNvPr id="104" name="مربع نص 103">
            <a:extLst>
              <a:ext uri="{FF2B5EF4-FFF2-40B4-BE49-F238E27FC236}">
                <a16:creationId xmlns:a16="http://schemas.microsoft.com/office/drawing/2014/main" id="{A4642369-7060-4C15-8240-77FFB9B19E21}"/>
              </a:ext>
            </a:extLst>
          </p:cNvPr>
          <p:cNvSpPr txBox="1"/>
          <p:nvPr/>
        </p:nvSpPr>
        <p:spPr>
          <a:xfrm>
            <a:off x="7501367" y="1366665"/>
            <a:ext cx="766557" cy="523220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r" rtl="1"/>
            <a:r>
              <a:rPr lang="ar-OM" sz="2800" dirty="0">
                <a:solidFill>
                  <a:srgbClr val="FF0000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1 ، 3</a:t>
            </a:r>
          </a:p>
        </p:txBody>
      </p:sp>
      <p:sp>
        <p:nvSpPr>
          <p:cNvPr id="105" name="مربع نص 104">
            <a:extLst>
              <a:ext uri="{FF2B5EF4-FFF2-40B4-BE49-F238E27FC236}">
                <a16:creationId xmlns:a16="http://schemas.microsoft.com/office/drawing/2014/main" id="{ED1CBB8A-D059-4E99-85BC-0ACF7721AA61}"/>
              </a:ext>
            </a:extLst>
          </p:cNvPr>
          <p:cNvSpPr txBox="1"/>
          <p:nvPr/>
        </p:nvSpPr>
        <p:spPr>
          <a:xfrm>
            <a:off x="7099014" y="1787912"/>
            <a:ext cx="1168910" cy="523220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r" rtl="1"/>
            <a:r>
              <a:rPr lang="ar-OM" sz="2800" dirty="0">
                <a:solidFill>
                  <a:srgbClr val="FF0000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1 ، 2 ، 4</a:t>
            </a:r>
          </a:p>
        </p:txBody>
      </p:sp>
      <p:sp>
        <p:nvSpPr>
          <p:cNvPr id="106" name="مربع نص 105">
            <a:extLst>
              <a:ext uri="{FF2B5EF4-FFF2-40B4-BE49-F238E27FC236}">
                <a16:creationId xmlns:a16="http://schemas.microsoft.com/office/drawing/2014/main" id="{611C4D71-752F-4BB9-A97C-55CBDFB3A3D1}"/>
              </a:ext>
            </a:extLst>
          </p:cNvPr>
          <p:cNvSpPr txBox="1"/>
          <p:nvPr/>
        </p:nvSpPr>
        <p:spPr>
          <a:xfrm>
            <a:off x="7501367" y="2212927"/>
            <a:ext cx="766557" cy="523220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r" rtl="1"/>
            <a:r>
              <a:rPr lang="ar-OM" sz="2800" dirty="0">
                <a:solidFill>
                  <a:srgbClr val="FF0000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1 ، 5</a:t>
            </a:r>
          </a:p>
        </p:txBody>
      </p:sp>
      <p:sp>
        <p:nvSpPr>
          <p:cNvPr id="107" name="مربع نص 106">
            <a:extLst>
              <a:ext uri="{FF2B5EF4-FFF2-40B4-BE49-F238E27FC236}">
                <a16:creationId xmlns:a16="http://schemas.microsoft.com/office/drawing/2014/main" id="{7ED1C051-FB7E-4052-8750-68EFE4C3E92C}"/>
              </a:ext>
            </a:extLst>
          </p:cNvPr>
          <p:cNvSpPr txBox="1"/>
          <p:nvPr/>
        </p:nvSpPr>
        <p:spPr>
          <a:xfrm>
            <a:off x="6696660" y="2634174"/>
            <a:ext cx="1571264" cy="523220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r" rtl="1"/>
            <a:r>
              <a:rPr lang="ar-OM" sz="2800" dirty="0">
                <a:solidFill>
                  <a:srgbClr val="FF0000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1 ، 2 ، 3 ، 6</a:t>
            </a:r>
          </a:p>
        </p:txBody>
      </p:sp>
      <p:sp>
        <p:nvSpPr>
          <p:cNvPr id="108" name="مربع نص 107">
            <a:extLst>
              <a:ext uri="{FF2B5EF4-FFF2-40B4-BE49-F238E27FC236}">
                <a16:creationId xmlns:a16="http://schemas.microsoft.com/office/drawing/2014/main" id="{AB7C1D69-26C0-45F3-946F-2967F81188CF}"/>
              </a:ext>
            </a:extLst>
          </p:cNvPr>
          <p:cNvSpPr txBox="1"/>
          <p:nvPr/>
        </p:nvSpPr>
        <p:spPr>
          <a:xfrm>
            <a:off x="7501369" y="3079733"/>
            <a:ext cx="766555" cy="523220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r" rtl="1"/>
            <a:r>
              <a:rPr lang="ar-OM" sz="2800" dirty="0">
                <a:solidFill>
                  <a:srgbClr val="FF0000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1 ، 7</a:t>
            </a:r>
          </a:p>
        </p:txBody>
      </p:sp>
      <p:pic>
        <p:nvPicPr>
          <p:cNvPr id="14" name="رسم 13" descr="إصبع سبابة يشير إلى اليمين بظهر يد">
            <a:extLst>
              <a:ext uri="{FF2B5EF4-FFF2-40B4-BE49-F238E27FC236}">
                <a16:creationId xmlns:a16="http://schemas.microsoft.com/office/drawing/2014/main" id="{E108231B-DCC6-4893-95D7-3DA54ED319A2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6847087" y="1316750"/>
            <a:ext cx="537190" cy="537190"/>
          </a:xfrm>
          <a:prstGeom prst="rect">
            <a:avLst/>
          </a:prstGeom>
        </p:spPr>
      </p:pic>
      <p:pic>
        <p:nvPicPr>
          <p:cNvPr id="109" name="رسم 108" descr="إصبع سبابة يشير إلى اليمين بظهر يد">
            <a:extLst>
              <a:ext uri="{FF2B5EF4-FFF2-40B4-BE49-F238E27FC236}">
                <a16:creationId xmlns:a16="http://schemas.microsoft.com/office/drawing/2014/main" id="{A7E4ACA0-E594-4753-8FC1-193DD8CD2C8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6847087" y="2191769"/>
            <a:ext cx="537190" cy="537190"/>
          </a:xfrm>
          <a:prstGeom prst="rect">
            <a:avLst/>
          </a:prstGeom>
        </p:spPr>
      </p:pic>
      <p:pic>
        <p:nvPicPr>
          <p:cNvPr id="110" name="رسم 109" descr="إصبع سبابة يشير إلى اليمين بظهر يد">
            <a:extLst>
              <a:ext uri="{FF2B5EF4-FFF2-40B4-BE49-F238E27FC236}">
                <a16:creationId xmlns:a16="http://schemas.microsoft.com/office/drawing/2014/main" id="{146C31D6-613B-467F-A482-AEDE722148E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6847087" y="3062609"/>
            <a:ext cx="537190" cy="5371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5293897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2000">
        <p15:prstTrans prst="wind" invX="1"/>
      </p:transition>
    </mc:Choice>
    <mc:Fallback>
      <p:transition spd="slow">
        <p:fade/>
      </p:transition>
    </mc:Fallback>
  </mc:AlternateContent>
  <mc:AlternateContent xmlns:mc="http://schemas.openxmlformats.org/markup-compatibility/2006">
    <mc:Choice xmlns:p14="http://schemas.microsoft.com/office/powerpoint/2010/main"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10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7" dur="500"/>
                                            <p:tgtEl>
                                              <p:spTgt spid="6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8" presetID="10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0" dur="500"/>
                                            <p:tgtEl>
                                              <p:spTgt spid="4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1" presetID="10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3" dur="500"/>
                                            <p:tgtEl>
                                              <p:spTgt spid="4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4" presetID="10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6" dur="500"/>
                                            <p:tgtEl>
                                              <p:spTgt spid="4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7" presetID="10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9" dur="500"/>
                                            <p:tgtEl>
                                              <p:spTgt spid="4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0" presetID="10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2" dur="500"/>
                                            <p:tgtEl>
                                              <p:spTgt spid="4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3" presetID="10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5" dur="500"/>
                                            <p:tgtEl>
                                              <p:spTgt spid="5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6" presetID="10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8" dur="500"/>
                                            <p:tgtEl>
                                              <p:spTgt spid="5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29" fill="hold">
                          <p:stCondLst>
                            <p:cond delay="indefinite"/>
                          </p:stCondLst>
                          <p:childTnLst>
                            <p:par>
                              <p:cTn id="30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31" presetID="10" presetClass="entr" presetSubtype="0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33" dur="500"/>
                                            <p:tgtEl>
                                              <p:spTgt spid="10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34" fill="hold">
                          <p:stCondLst>
                            <p:cond delay="indefinite"/>
                          </p:stCondLst>
                          <p:childTnLst>
                            <p:par>
                              <p:cTn id="35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36" presetID="10" presetClass="entr" presetSubtype="0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38" dur="500"/>
                                            <p:tgtEl>
                                              <p:spTgt spid="10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39" fill="hold">
                          <p:stCondLst>
                            <p:cond delay="indefinite"/>
                          </p:stCondLst>
                          <p:childTnLst>
                            <p:par>
                              <p:cTn id="40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41" presetID="10" presetClass="entr" presetSubtype="0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43" dur="500"/>
                                            <p:tgtEl>
                                              <p:spTgt spid="10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44" fill="hold">
                          <p:stCondLst>
                            <p:cond delay="indefinite"/>
                          </p:stCondLst>
                          <p:childTnLst>
                            <p:par>
                              <p:cTn id="45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46" presetID="10" presetClass="entr" presetSubtype="0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48" dur="500"/>
                                            <p:tgtEl>
                                              <p:spTgt spid="10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49" fill="hold">
                          <p:stCondLst>
                            <p:cond delay="indefinite"/>
                          </p:stCondLst>
                          <p:childTnLst>
                            <p:par>
                              <p:cTn id="50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1" presetID="10" presetClass="entr" presetSubtype="0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53" dur="500"/>
                                            <p:tgtEl>
                                              <p:spTgt spid="10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54" fill="hold">
                          <p:stCondLst>
                            <p:cond delay="indefinite"/>
                          </p:stCondLst>
                          <p:childTnLst>
                            <p:par>
                              <p:cTn id="55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6" presetID="2" presetClass="entr" presetSubtype="8" fill="hold" nodeType="clickEffect" p14:presetBounceEnd="8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80000">
                                          <p:cBhvr additive="base">
                                            <p:cTn id="58" dur="100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80000">
                                          <p:cBhvr additive="base">
                                            <p:cTn id="59" dur="100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60" presetID="2" presetClass="entr" presetSubtype="8" fill="hold" nodeType="withEffect" p14:presetBounceEnd="8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80000">
                                          <p:cBhvr additive="base">
                                            <p:cTn id="62" dur="1000" fill="hold"/>
                                            <p:tgtEl>
                                              <p:spTgt spid="10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80000">
                                          <p:cBhvr additive="base">
                                            <p:cTn id="63" dur="1000" fill="hold"/>
                                            <p:tgtEl>
                                              <p:spTgt spid="10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64" presetID="2" presetClass="entr" presetSubtype="8" fill="hold" nodeType="withEffect" p14:presetBounceEnd="8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80000">
                                          <p:cBhvr additive="base">
                                            <p:cTn id="66" dur="1000" fill="hold"/>
                                            <p:tgtEl>
                                              <p:spTgt spid="11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80000">
                                          <p:cBhvr additive="base">
                                            <p:cTn id="67" dur="1000" fill="hold"/>
                                            <p:tgtEl>
                                              <p:spTgt spid="11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68" fill="hold">
                          <p:stCondLst>
                            <p:cond delay="indefinite"/>
                          </p:stCondLst>
                          <p:childTnLst>
                            <p:par>
                              <p:cTn id="69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70" presetID="10" presetClass="entr" presetSubtype="0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72" dur="500"/>
                                            <p:tgtEl>
                                              <p:spTgt spid="5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73" fill="hold">
                          <p:stCondLst>
                            <p:cond delay="indefinite"/>
                          </p:stCondLst>
                          <p:childTnLst>
                            <p:par>
                              <p:cTn id="7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75" presetID="10" presetClass="entr" presetSubtype="0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77" dur="500"/>
                                            <p:tgtEl>
                                              <p:spTgt spid="6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78" fill="hold">
                          <p:stCondLst>
                            <p:cond delay="indefinite"/>
                          </p:stCondLst>
                          <p:childTnLst>
                            <p:par>
                              <p:cTn id="79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80" presetID="10" presetClass="entr" presetSubtype="0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8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82" dur="500"/>
                                            <p:tgtEl>
                                              <p:spTgt spid="6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83" fill="hold">
                          <p:stCondLst>
                            <p:cond delay="indefinite"/>
                          </p:stCondLst>
                          <p:childTnLst>
                            <p:par>
                              <p:cTn id="8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85" presetID="10" presetClass="entr" presetSubtype="0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8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87" dur="500"/>
                                            <p:tgtEl>
                                              <p:spTgt spid="6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88" fill="hold">
                          <p:stCondLst>
                            <p:cond delay="indefinite"/>
                          </p:stCondLst>
                          <p:childTnLst>
                            <p:par>
                              <p:cTn id="89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90" presetID="22" presetClass="entr" presetSubtype="1" fill="hold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9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up)">
                                          <p:cBhvr>
                                            <p:cTn id="92" dur="500"/>
                                            <p:tgtEl>
                                              <p:spTgt spid="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93" fill="hold">
                          <p:stCondLst>
                            <p:cond delay="indefinite"/>
                          </p:stCondLst>
                          <p:childTnLst>
                            <p:par>
                              <p:cTn id="9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95" presetID="10" presetClass="entr" presetSubtype="0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9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97" dur="500"/>
                                            <p:tgtEl>
                                              <p:spTgt spid="6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98" presetID="10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9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00" dur="500"/>
                                            <p:tgtEl>
                                              <p:spTgt spid="7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101" fill="hold">
                          <p:stCondLst>
                            <p:cond delay="indefinite"/>
                          </p:stCondLst>
                          <p:childTnLst>
                            <p:par>
                              <p:cTn id="102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103" presetID="22" presetClass="entr" presetSubtype="1" fill="hold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up)">
                                          <p:cBhvr>
                                            <p:cTn id="105" dur="500"/>
                                            <p:tgtEl>
                                              <p:spTgt spid="8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106" fill="hold">
                          <p:stCondLst>
                            <p:cond delay="indefinite"/>
                          </p:stCondLst>
                          <p:childTnLst>
                            <p:par>
                              <p:cTn id="107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108" presetID="10" presetClass="entr" presetSubtype="0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10" dur="500"/>
                                            <p:tgtEl>
                                              <p:spTgt spid="7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11" presetID="10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1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13" dur="500"/>
                                            <p:tgtEl>
                                              <p:spTgt spid="8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114" fill="hold">
                          <p:stCondLst>
                            <p:cond delay="indefinite"/>
                          </p:stCondLst>
                          <p:childTnLst>
                            <p:par>
                              <p:cTn id="115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116" presetID="10" presetClass="entr" presetSubtype="0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1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18" dur="500"/>
                                            <p:tgtEl>
                                              <p:spTgt spid="10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64" grpId="0" animBg="1"/>
          <p:bldP spid="44" grpId="0" animBg="1"/>
          <p:bldP spid="45" grpId="0" animBg="1"/>
          <p:bldP spid="46" grpId="0" animBg="1"/>
          <p:bldP spid="47" grpId="0" animBg="1"/>
          <p:bldP spid="49" grpId="0" animBg="1"/>
          <p:bldP spid="50" grpId="0" animBg="1"/>
          <p:bldP spid="51" grpId="0" animBg="1"/>
          <p:bldP spid="59" grpId="0"/>
          <p:bldP spid="62" grpId="0"/>
          <p:bldP spid="63" grpId="0"/>
          <p:bldP spid="66" grpId="0"/>
          <p:bldP spid="69" grpId="0"/>
          <p:bldP spid="72" grpId="0"/>
          <p:bldP spid="75" grpId="0"/>
          <p:bldP spid="80" grpId="0"/>
          <p:bldP spid="103" grpId="0"/>
          <p:bldP spid="104" grpId="0"/>
          <p:bldP spid="105" grpId="0"/>
          <p:bldP spid="106" grpId="0"/>
          <p:bldP spid="107" grpId="0"/>
          <p:bldP spid="108" grpId="0"/>
        </p:bldLst>
      </p:timing>
    </mc:Choice>
    <mc:Fallback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10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7" dur="500"/>
                                            <p:tgtEl>
                                              <p:spTgt spid="6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8" presetID="10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0" dur="500"/>
                                            <p:tgtEl>
                                              <p:spTgt spid="4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1" presetID="10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3" dur="500"/>
                                            <p:tgtEl>
                                              <p:spTgt spid="4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4" presetID="10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6" dur="500"/>
                                            <p:tgtEl>
                                              <p:spTgt spid="4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7" presetID="10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9" dur="500"/>
                                            <p:tgtEl>
                                              <p:spTgt spid="4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0" presetID="10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2" dur="500"/>
                                            <p:tgtEl>
                                              <p:spTgt spid="4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3" presetID="10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5" dur="500"/>
                                            <p:tgtEl>
                                              <p:spTgt spid="5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6" presetID="10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8" dur="500"/>
                                            <p:tgtEl>
                                              <p:spTgt spid="5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29" fill="hold">
                          <p:stCondLst>
                            <p:cond delay="indefinite"/>
                          </p:stCondLst>
                          <p:childTnLst>
                            <p:par>
                              <p:cTn id="30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31" presetID="10" presetClass="entr" presetSubtype="0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33" dur="500"/>
                                            <p:tgtEl>
                                              <p:spTgt spid="10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34" fill="hold">
                          <p:stCondLst>
                            <p:cond delay="indefinite"/>
                          </p:stCondLst>
                          <p:childTnLst>
                            <p:par>
                              <p:cTn id="35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36" presetID="10" presetClass="entr" presetSubtype="0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38" dur="500"/>
                                            <p:tgtEl>
                                              <p:spTgt spid="10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39" fill="hold">
                          <p:stCondLst>
                            <p:cond delay="indefinite"/>
                          </p:stCondLst>
                          <p:childTnLst>
                            <p:par>
                              <p:cTn id="40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41" presetID="10" presetClass="entr" presetSubtype="0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43" dur="500"/>
                                            <p:tgtEl>
                                              <p:spTgt spid="10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44" fill="hold">
                          <p:stCondLst>
                            <p:cond delay="indefinite"/>
                          </p:stCondLst>
                          <p:childTnLst>
                            <p:par>
                              <p:cTn id="45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46" presetID="10" presetClass="entr" presetSubtype="0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48" dur="500"/>
                                            <p:tgtEl>
                                              <p:spTgt spid="10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49" fill="hold">
                          <p:stCondLst>
                            <p:cond delay="indefinite"/>
                          </p:stCondLst>
                          <p:childTnLst>
                            <p:par>
                              <p:cTn id="50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1" presetID="10" presetClass="entr" presetSubtype="0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53" dur="500"/>
                                            <p:tgtEl>
                                              <p:spTgt spid="10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54" fill="hold">
                          <p:stCondLst>
                            <p:cond delay="indefinite"/>
                          </p:stCondLst>
                          <p:childTnLst>
                            <p:par>
                              <p:cTn id="55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6" presetID="2" presetClass="entr" presetSubtype="8" fill="hold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58" dur="100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59" dur="100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60" presetID="2" presetClass="entr" presetSubtype="8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62" dur="1000" fill="hold"/>
                                            <p:tgtEl>
                                              <p:spTgt spid="10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63" dur="1000" fill="hold"/>
                                            <p:tgtEl>
                                              <p:spTgt spid="10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64" presetID="2" presetClass="entr" presetSubtype="8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66" dur="1000" fill="hold"/>
                                            <p:tgtEl>
                                              <p:spTgt spid="11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67" dur="1000" fill="hold"/>
                                            <p:tgtEl>
                                              <p:spTgt spid="11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68" fill="hold">
                          <p:stCondLst>
                            <p:cond delay="indefinite"/>
                          </p:stCondLst>
                          <p:childTnLst>
                            <p:par>
                              <p:cTn id="69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70" presetID="10" presetClass="entr" presetSubtype="0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72" dur="500"/>
                                            <p:tgtEl>
                                              <p:spTgt spid="5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73" fill="hold">
                          <p:stCondLst>
                            <p:cond delay="indefinite"/>
                          </p:stCondLst>
                          <p:childTnLst>
                            <p:par>
                              <p:cTn id="7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75" presetID="10" presetClass="entr" presetSubtype="0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77" dur="500"/>
                                            <p:tgtEl>
                                              <p:spTgt spid="6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78" fill="hold">
                          <p:stCondLst>
                            <p:cond delay="indefinite"/>
                          </p:stCondLst>
                          <p:childTnLst>
                            <p:par>
                              <p:cTn id="79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80" presetID="10" presetClass="entr" presetSubtype="0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8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82" dur="500"/>
                                            <p:tgtEl>
                                              <p:spTgt spid="6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83" fill="hold">
                          <p:stCondLst>
                            <p:cond delay="indefinite"/>
                          </p:stCondLst>
                          <p:childTnLst>
                            <p:par>
                              <p:cTn id="8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85" presetID="10" presetClass="entr" presetSubtype="0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8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87" dur="500"/>
                                            <p:tgtEl>
                                              <p:spTgt spid="6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88" fill="hold">
                          <p:stCondLst>
                            <p:cond delay="indefinite"/>
                          </p:stCondLst>
                          <p:childTnLst>
                            <p:par>
                              <p:cTn id="89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90" presetID="22" presetClass="entr" presetSubtype="1" fill="hold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9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up)">
                                          <p:cBhvr>
                                            <p:cTn id="92" dur="500"/>
                                            <p:tgtEl>
                                              <p:spTgt spid="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93" fill="hold">
                          <p:stCondLst>
                            <p:cond delay="indefinite"/>
                          </p:stCondLst>
                          <p:childTnLst>
                            <p:par>
                              <p:cTn id="9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95" presetID="10" presetClass="entr" presetSubtype="0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9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97" dur="500"/>
                                            <p:tgtEl>
                                              <p:spTgt spid="6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98" presetID="10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9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00" dur="500"/>
                                            <p:tgtEl>
                                              <p:spTgt spid="7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101" fill="hold">
                          <p:stCondLst>
                            <p:cond delay="indefinite"/>
                          </p:stCondLst>
                          <p:childTnLst>
                            <p:par>
                              <p:cTn id="102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103" presetID="22" presetClass="entr" presetSubtype="1" fill="hold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up)">
                                          <p:cBhvr>
                                            <p:cTn id="105" dur="500"/>
                                            <p:tgtEl>
                                              <p:spTgt spid="8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106" fill="hold">
                          <p:stCondLst>
                            <p:cond delay="indefinite"/>
                          </p:stCondLst>
                          <p:childTnLst>
                            <p:par>
                              <p:cTn id="107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108" presetID="10" presetClass="entr" presetSubtype="0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10" dur="500"/>
                                            <p:tgtEl>
                                              <p:spTgt spid="7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11" presetID="10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1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13" dur="500"/>
                                            <p:tgtEl>
                                              <p:spTgt spid="8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114" fill="hold">
                          <p:stCondLst>
                            <p:cond delay="indefinite"/>
                          </p:stCondLst>
                          <p:childTnLst>
                            <p:par>
                              <p:cTn id="115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116" presetID="10" presetClass="entr" presetSubtype="0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1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18" dur="500"/>
                                            <p:tgtEl>
                                              <p:spTgt spid="10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64" grpId="0" animBg="1"/>
          <p:bldP spid="44" grpId="0" animBg="1"/>
          <p:bldP spid="45" grpId="0" animBg="1"/>
          <p:bldP spid="46" grpId="0" animBg="1"/>
          <p:bldP spid="47" grpId="0" animBg="1"/>
          <p:bldP spid="49" grpId="0" animBg="1"/>
          <p:bldP spid="50" grpId="0" animBg="1"/>
          <p:bldP spid="51" grpId="0" animBg="1"/>
          <p:bldP spid="59" grpId="0"/>
          <p:bldP spid="62" grpId="0"/>
          <p:bldP spid="63" grpId="0"/>
          <p:bldP spid="66" grpId="0"/>
          <p:bldP spid="69" grpId="0"/>
          <p:bldP spid="72" grpId="0"/>
          <p:bldP spid="75" grpId="0"/>
          <p:bldP spid="80" grpId="0"/>
          <p:bldP spid="103" grpId="0"/>
          <p:bldP spid="104" grpId="0"/>
          <p:bldP spid="105" grpId="0"/>
          <p:bldP spid="106" grpId="0"/>
          <p:bldP spid="107" grpId="0"/>
          <p:bldP spid="108" grpId="0"/>
        </p:bldLst>
      </p:timing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مستطيل 12">
            <a:extLst>
              <a:ext uri="{FF2B5EF4-FFF2-40B4-BE49-F238E27FC236}">
                <a16:creationId xmlns:a16="http://schemas.microsoft.com/office/drawing/2014/main" id="{D43EFCE7-0F6D-42A7-BE6F-7A1E70096778}"/>
              </a:ext>
            </a:extLst>
          </p:cNvPr>
          <p:cNvSpPr/>
          <p:nvPr/>
        </p:nvSpPr>
        <p:spPr>
          <a:xfrm>
            <a:off x="291238" y="1614714"/>
            <a:ext cx="11609524" cy="398278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OM"/>
          </a:p>
        </p:txBody>
      </p:sp>
      <p:pic>
        <p:nvPicPr>
          <p:cNvPr id="5" name="Snagit_SNG82B">
            <a:extLst>
              <a:ext uri="{FF2B5EF4-FFF2-40B4-BE49-F238E27FC236}">
                <a16:creationId xmlns:a16="http://schemas.microsoft.com/office/drawing/2014/main" id="{84668DD0-27DE-44B5-B19B-E759282A689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1238" y="1614714"/>
            <a:ext cx="11609524" cy="3628571"/>
          </a:xfrm>
          <a:prstGeom prst="rect">
            <a:avLst/>
          </a:prstGeom>
        </p:spPr>
      </p:pic>
      <p:sp>
        <p:nvSpPr>
          <p:cNvPr id="8" name="مربع نص 7">
            <a:extLst>
              <a:ext uri="{FF2B5EF4-FFF2-40B4-BE49-F238E27FC236}">
                <a16:creationId xmlns:a16="http://schemas.microsoft.com/office/drawing/2014/main" id="{D43B46F5-AC67-4160-A523-A35B657AC4CB}"/>
              </a:ext>
            </a:extLst>
          </p:cNvPr>
          <p:cNvSpPr txBox="1"/>
          <p:nvPr/>
        </p:nvSpPr>
        <p:spPr>
          <a:xfrm>
            <a:off x="1368807" y="1865432"/>
            <a:ext cx="5198859" cy="523220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r" rtl="1"/>
            <a:r>
              <a:rPr lang="ar-OM" sz="2800" dirty="0">
                <a:solidFill>
                  <a:srgbClr val="FF0000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21 ، 22 ، 23 ، 24 ، 25 ، 26 ، 27 ، 28 ، 29</a:t>
            </a:r>
          </a:p>
        </p:txBody>
      </p:sp>
      <p:sp>
        <p:nvSpPr>
          <p:cNvPr id="9" name="مربع نص 8">
            <a:extLst>
              <a:ext uri="{FF2B5EF4-FFF2-40B4-BE49-F238E27FC236}">
                <a16:creationId xmlns:a16="http://schemas.microsoft.com/office/drawing/2014/main" id="{9D95FF3F-C52F-4D99-BC72-E70347D2808A}"/>
              </a:ext>
            </a:extLst>
          </p:cNvPr>
          <p:cNvSpPr txBox="1"/>
          <p:nvPr/>
        </p:nvSpPr>
        <p:spPr>
          <a:xfrm>
            <a:off x="5348033" y="2377760"/>
            <a:ext cx="1125629" cy="523220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r" rtl="1"/>
            <a:r>
              <a:rPr lang="ar-OM" sz="2800" dirty="0">
                <a:solidFill>
                  <a:srgbClr val="FF0000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23 ، 29</a:t>
            </a:r>
          </a:p>
        </p:txBody>
      </p:sp>
      <p:sp>
        <p:nvSpPr>
          <p:cNvPr id="10" name="مربع نص 9">
            <a:extLst>
              <a:ext uri="{FF2B5EF4-FFF2-40B4-BE49-F238E27FC236}">
                <a16:creationId xmlns:a16="http://schemas.microsoft.com/office/drawing/2014/main" id="{515A4893-C430-4DAB-AB3C-29C99EB928D7}"/>
              </a:ext>
            </a:extLst>
          </p:cNvPr>
          <p:cNvSpPr txBox="1"/>
          <p:nvPr/>
        </p:nvSpPr>
        <p:spPr>
          <a:xfrm>
            <a:off x="1694006" y="2910154"/>
            <a:ext cx="1125629" cy="523220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r" rtl="1"/>
            <a:r>
              <a:rPr lang="ar-OM" sz="2800" dirty="0">
                <a:solidFill>
                  <a:srgbClr val="FF0000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31 ، 37</a:t>
            </a:r>
          </a:p>
        </p:txBody>
      </p:sp>
      <p:sp>
        <p:nvSpPr>
          <p:cNvPr id="11" name="مربع نص 10">
            <a:extLst>
              <a:ext uri="{FF2B5EF4-FFF2-40B4-BE49-F238E27FC236}">
                <a16:creationId xmlns:a16="http://schemas.microsoft.com/office/drawing/2014/main" id="{74C83892-277F-4CAD-A002-8D40B60D2851}"/>
              </a:ext>
            </a:extLst>
          </p:cNvPr>
          <p:cNvSpPr txBox="1"/>
          <p:nvPr/>
        </p:nvSpPr>
        <p:spPr>
          <a:xfrm>
            <a:off x="3429957" y="3478666"/>
            <a:ext cx="2201244" cy="523220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r" rtl="1"/>
            <a:r>
              <a:rPr lang="ar-OM" sz="2800" dirty="0">
                <a:solidFill>
                  <a:srgbClr val="FF0000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عدد واحد وهو 97</a:t>
            </a:r>
          </a:p>
        </p:txBody>
      </p:sp>
      <p:sp>
        <p:nvSpPr>
          <p:cNvPr id="12" name="مربع نص 11">
            <a:extLst>
              <a:ext uri="{FF2B5EF4-FFF2-40B4-BE49-F238E27FC236}">
                <a16:creationId xmlns:a16="http://schemas.microsoft.com/office/drawing/2014/main" id="{CC55C6A9-863C-4030-BC86-5C4CE5F287AF}"/>
              </a:ext>
            </a:extLst>
          </p:cNvPr>
          <p:cNvSpPr txBox="1"/>
          <p:nvPr/>
        </p:nvSpPr>
        <p:spPr>
          <a:xfrm>
            <a:off x="10033368" y="5074275"/>
            <a:ext cx="766557" cy="523220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r" rtl="1"/>
            <a:r>
              <a:rPr lang="ar-OM" sz="2800" dirty="0">
                <a:solidFill>
                  <a:srgbClr val="FF0000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2 ، 5</a:t>
            </a:r>
          </a:p>
        </p:txBody>
      </p:sp>
      <p:sp>
        <p:nvSpPr>
          <p:cNvPr id="14" name="مربع نص 13">
            <a:extLst>
              <a:ext uri="{FF2B5EF4-FFF2-40B4-BE49-F238E27FC236}">
                <a16:creationId xmlns:a16="http://schemas.microsoft.com/office/drawing/2014/main" id="{296951A5-D5FC-435E-ABB0-18942867EEE7}"/>
              </a:ext>
            </a:extLst>
          </p:cNvPr>
          <p:cNvSpPr txBox="1"/>
          <p:nvPr/>
        </p:nvSpPr>
        <p:spPr>
          <a:xfrm>
            <a:off x="8615115" y="5074275"/>
            <a:ext cx="766557" cy="523220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r" rtl="1"/>
            <a:r>
              <a:rPr lang="ar-OM" sz="2800" dirty="0">
                <a:solidFill>
                  <a:srgbClr val="FF0000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3 ، 5</a:t>
            </a:r>
          </a:p>
        </p:txBody>
      </p:sp>
      <p:sp>
        <p:nvSpPr>
          <p:cNvPr id="15" name="مربع نص 14">
            <a:extLst>
              <a:ext uri="{FF2B5EF4-FFF2-40B4-BE49-F238E27FC236}">
                <a16:creationId xmlns:a16="http://schemas.microsoft.com/office/drawing/2014/main" id="{E31BE001-CFB8-4976-A9AC-696DC1E66F1B}"/>
              </a:ext>
            </a:extLst>
          </p:cNvPr>
          <p:cNvSpPr txBox="1"/>
          <p:nvPr/>
        </p:nvSpPr>
        <p:spPr>
          <a:xfrm>
            <a:off x="6670744" y="5074275"/>
            <a:ext cx="364202" cy="523220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r" rtl="1"/>
            <a:r>
              <a:rPr lang="ar-OM" sz="2800" dirty="0">
                <a:solidFill>
                  <a:srgbClr val="FF0000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5</a:t>
            </a:r>
          </a:p>
        </p:txBody>
      </p:sp>
      <p:sp>
        <p:nvSpPr>
          <p:cNvPr id="16" name="مربع نص 15">
            <a:extLst>
              <a:ext uri="{FF2B5EF4-FFF2-40B4-BE49-F238E27FC236}">
                <a16:creationId xmlns:a16="http://schemas.microsoft.com/office/drawing/2014/main" id="{1B37BB9D-E746-4991-BFC6-FFC18FD63C51}"/>
              </a:ext>
            </a:extLst>
          </p:cNvPr>
          <p:cNvSpPr txBox="1"/>
          <p:nvPr/>
        </p:nvSpPr>
        <p:spPr>
          <a:xfrm>
            <a:off x="4390496" y="5074275"/>
            <a:ext cx="766557" cy="523220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r" rtl="1"/>
            <a:r>
              <a:rPr lang="ar-OM" sz="2800" dirty="0">
                <a:solidFill>
                  <a:srgbClr val="FF0000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2 ، 7</a:t>
            </a:r>
          </a:p>
        </p:txBody>
      </p:sp>
      <p:sp>
        <p:nvSpPr>
          <p:cNvPr id="17" name="مربع نص 16">
            <a:extLst>
              <a:ext uri="{FF2B5EF4-FFF2-40B4-BE49-F238E27FC236}">
                <a16:creationId xmlns:a16="http://schemas.microsoft.com/office/drawing/2014/main" id="{C8C6EE16-7189-4FEC-BA47-84719AEC6BB7}"/>
              </a:ext>
            </a:extLst>
          </p:cNvPr>
          <p:cNvSpPr txBox="1"/>
          <p:nvPr/>
        </p:nvSpPr>
        <p:spPr>
          <a:xfrm>
            <a:off x="2427049" y="5074275"/>
            <a:ext cx="766557" cy="523220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r" rtl="1"/>
            <a:r>
              <a:rPr lang="ar-OM" sz="2800" dirty="0">
                <a:solidFill>
                  <a:srgbClr val="FF0000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3 ، 5</a:t>
            </a:r>
          </a:p>
        </p:txBody>
      </p:sp>
      <p:sp>
        <p:nvSpPr>
          <p:cNvPr id="18" name="مربع نص 17">
            <a:extLst>
              <a:ext uri="{FF2B5EF4-FFF2-40B4-BE49-F238E27FC236}">
                <a16:creationId xmlns:a16="http://schemas.microsoft.com/office/drawing/2014/main" id="{8887F4D7-4DF4-4117-B7DD-3E1F0FEF4685}"/>
              </a:ext>
            </a:extLst>
          </p:cNvPr>
          <p:cNvSpPr txBox="1"/>
          <p:nvPr/>
        </p:nvSpPr>
        <p:spPr>
          <a:xfrm>
            <a:off x="199897" y="5074275"/>
            <a:ext cx="1168910" cy="523220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r" rtl="1"/>
            <a:r>
              <a:rPr lang="ar-OM" sz="2800" dirty="0">
                <a:solidFill>
                  <a:srgbClr val="FF0000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2 ، 5 ، 7</a:t>
            </a:r>
          </a:p>
        </p:txBody>
      </p:sp>
    </p:spTree>
    <p:extLst>
      <p:ext uri="{BB962C8B-B14F-4D97-AF65-F5344CB8AC3E}">
        <p14:creationId xmlns:p14="http://schemas.microsoft.com/office/powerpoint/2010/main" val="1940795320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2000">
        <p15:prstTrans prst="wind" invX="1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9" grpId="0"/>
      <p:bldP spid="10" grpId="0"/>
      <p:bldP spid="11" grpId="0"/>
      <p:bldP spid="12" grpId="0"/>
      <p:bldP spid="14" grpId="0"/>
      <p:bldP spid="15" grpId="0"/>
      <p:bldP spid="16" grpId="0"/>
      <p:bldP spid="17" grpId="0"/>
      <p:bldP spid="18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Snagit_SNG816">
            <a:extLst>
              <a:ext uri="{FF2B5EF4-FFF2-40B4-BE49-F238E27FC236}">
                <a16:creationId xmlns:a16="http://schemas.microsoft.com/office/drawing/2014/main" id="{30638318-CFD8-4393-ACE6-F69C5CD2957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768927"/>
            <a:ext cx="12192000" cy="5320146"/>
          </a:xfrm>
          <a:prstGeom prst="rect">
            <a:avLst/>
          </a:prstGeom>
        </p:spPr>
      </p:pic>
      <p:sp>
        <p:nvSpPr>
          <p:cNvPr id="5" name="مربع نص 4">
            <a:extLst>
              <a:ext uri="{FF2B5EF4-FFF2-40B4-BE49-F238E27FC236}">
                <a16:creationId xmlns:a16="http://schemas.microsoft.com/office/drawing/2014/main" id="{40604C72-87CB-4CA5-950C-EA4DF70480D4}"/>
              </a:ext>
            </a:extLst>
          </p:cNvPr>
          <p:cNvSpPr txBox="1"/>
          <p:nvPr/>
        </p:nvSpPr>
        <p:spPr>
          <a:xfrm>
            <a:off x="-177553" y="245707"/>
            <a:ext cx="9744975" cy="400110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r" rtl="1"/>
            <a:r>
              <a:rPr lang="ar-OM" sz="2000" dirty="0">
                <a:solidFill>
                  <a:srgbClr val="FF0000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1 ،2 ،3 ،4 ،5 ،6 ،7 ،8 ،9 ،10 ،11 ،12 ،13 ،14 ،15 ،16 ،17 ،18 ،19 ،20 ،21 ،22 ،23 ،24 ،25 ،26 ،27 ،28 ،29</a:t>
            </a:r>
          </a:p>
        </p:txBody>
      </p:sp>
      <p:cxnSp>
        <p:nvCxnSpPr>
          <p:cNvPr id="7" name="رابط مستقيم 6">
            <a:extLst>
              <a:ext uri="{FF2B5EF4-FFF2-40B4-BE49-F238E27FC236}">
                <a16:creationId xmlns:a16="http://schemas.microsoft.com/office/drawing/2014/main" id="{FD3A6159-5687-493A-9D89-BC9184B2653D}"/>
              </a:ext>
            </a:extLst>
          </p:cNvPr>
          <p:cNvCxnSpPr/>
          <p:nvPr/>
        </p:nvCxnSpPr>
        <p:spPr>
          <a:xfrm flipH="1">
            <a:off x="9106678" y="289247"/>
            <a:ext cx="121298" cy="223934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رابط مستقيم 7">
            <a:extLst>
              <a:ext uri="{FF2B5EF4-FFF2-40B4-BE49-F238E27FC236}">
                <a16:creationId xmlns:a16="http://schemas.microsoft.com/office/drawing/2014/main" id="{12D35D95-607B-499F-A7E7-26591D8B0420}"/>
              </a:ext>
            </a:extLst>
          </p:cNvPr>
          <p:cNvCxnSpPr/>
          <p:nvPr/>
        </p:nvCxnSpPr>
        <p:spPr>
          <a:xfrm flipH="1">
            <a:off x="8854751" y="289247"/>
            <a:ext cx="121298" cy="223934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رابط مستقيم 8">
            <a:extLst>
              <a:ext uri="{FF2B5EF4-FFF2-40B4-BE49-F238E27FC236}">
                <a16:creationId xmlns:a16="http://schemas.microsoft.com/office/drawing/2014/main" id="{FC574CA1-E8DB-4A13-AFC9-0342B5AB4B68}"/>
              </a:ext>
            </a:extLst>
          </p:cNvPr>
          <p:cNvCxnSpPr/>
          <p:nvPr/>
        </p:nvCxnSpPr>
        <p:spPr>
          <a:xfrm flipH="1">
            <a:off x="8380012" y="289247"/>
            <a:ext cx="121298" cy="223934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رابط مستقيم 9">
            <a:extLst>
              <a:ext uri="{FF2B5EF4-FFF2-40B4-BE49-F238E27FC236}">
                <a16:creationId xmlns:a16="http://schemas.microsoft.com/office/drawing/2014/main" id="{411680C2-056D-42F7-B82A-4FFAF40ACF84}"/>
              </a:ext>
            </a:extLst>
          </p:cNvPr>
          <p:cNvCxnSpPr/>
          <p:nvPr/>
        </p:nvCxnSpPr>
        <p:spPr>
          <a:xfrm flipH="1">
            <a:off x="7886611" y="289247"/>
            <a:ext cx="121298" cy="223934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رابط مستقيم 10">
            <a:extLst>
              <a:ext uri="{FF2B5EF4-FFF2-40B4-BE49-F238E27FC236}">
                <a16:creationId xmlns:a16="http://schemas.microsoft.com/office/drawing/2014/main" id="{DCC71C4E-4E43-4113-A1F4-F6E0427A7867}"/>
              </a:ext>
            </a:extLst>
          </p:cNvPr>
          <p:cNvCxnSpPr/>
          <p:nvPr/>
        </p:nvCxnSpPr>
        <p:spPr>
          <a:xfrm flipH="1">
            <a:off x="6738946" y="289247"/>
            <a:ext cx="121298" cy="223934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رابط مستقيم 11">
            <a:extLst>
              <a:ext uri="{FF2B5EF4-FFF2-40B4-BE49-F238E27FC236}">
                <a16:creationId xmlns:a16="http://schemas.microsoft.com/office/drawing/2014/main" id="{9BB296CF-54A7-4B47-917A-F3C82AEBC751}"/>
              </a:ext>
            </a:extLst>
          </p:cNvPr>
          <p:cNvCxnSpPr/>
          <p:nvPr/>
        </p:nvCxnSpPr>
        <p:spPr>
          <a:xfrm flipH="1">
            <a:off x="6015823" y="289247"/>
            <a:ext cx="121298" cy="223934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رابط مستقيم 12">
            <a:extLst>
              <a:ext uri="{FF2B5EF4-FFF2-40B4-BE49-F238E27FC236}">
                <a16:creationId xmlns:a16="http://schemas.microsoft.com/office/drawing/2014/main" id="{2B444357-F3F2-4D39-A818-C82B6E8A9882}"/>
              </a:ext>
            </a:extLst>
          </p:cNvPr>
          <p:cNvCxnSpPr/>
          <p:nvPr/>
        </p:nvCxnSpPr>
        <p:spPr>
          <a:xfrm flipH="1">
            <a:off x="4522925" y="289247"/>
            <a:ext cx="121298" cy="223934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رابط مستقيم 13">
            <a:extLst>
              <a:ext uri="{FF2B5EF4-FFF2-40B4-BE49-F238E27FC236}">
                <a16:creationId xmlns:a16="http://schemas.microsoft.com/office/drawing/2014/main" id="{DB848E04-C15E-4CE6-909D-C2BAAE5E9B4B}"/>
              </a:ext>
            </a:extLst>
          </p:cNvPr>
          <p:cNvCxnSpPr/>
          <p:nvPr/>
        </p:nvCxnSpPr>
        <p:spPr>
          <a:xfrm flipH="1">
            <a:off x="3776476" y="289247"/>
            <a:ext cx="121298" cy="223934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رابط مستقيم 14">
            <a:extLst>
              <a:ext uri="{FF2B5EF4-FFF2-40B4-BE49-F238E27FC236}">
                <a16:creationId xmlns:a16="http://schemas.microsoft.com/office/drawing/2014/main" id="{3196E27C-AC7E-48D5-BE06-15F80C0ED60F}"/>
              </a:ext>
            </a:extLst>
          </p:cNvPr>
          <p:cNvCxnSpPr/>
          <p:nvPr/>
        </p:nvCxnSpPr>
        <p:spPr>
          <a:xfrm flipH="1">
            <a:off x="2283578" y="289247"/>
            <a:ext cx="121298" cy="223934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رابط مستقيم 15">
            <a:extLst>
              <a:ext uri="{FF2B5EF4-FFF2-40B4-BE49-F238E27FC236}">
                <a16:creationId xmlns:a16="http://schemas.microsoft.com/office/drawing/2014/main" id="{5EBA220F-4E7E-41FB-8ACA-A805A8157723}"/>
              </a:ext>
            </a:extLst>
          </p:cNvPr>
          <p:cNvCxnSpPr/>
          <p:nvPr/>
        </p:nvCxnSpPr>
        <p:spPr>
          <a:xfrm flipH="1">
            <a:off x="90884" y="289247"/>
            <a:ext cx="121298" cy="223934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مربع نص 16">
            <a:extLst>
              <a:ext uri="{FF2B5EF4-FFF2-40B4-BE49-F238E27FC236}">
                <a16:creationId xmlns:a16="http://schemas.microsoft.com/office/drawing/2014/main" id="{A6E6293A-C78D-4B82-B779-7F44163E9ED5}"/>
              </a:ext>
            </a:extLst>
          </p:cNvPr>
          <p:cNvSpPr txBox="1"/>
          <p:nvPr/>
        </p:nvSpPr>
        <p:spPr>
          <a:xfrm>
            <a:off x="-55554" y="811153"/>
            <a:ext cx="2486578" cy="461665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r" rtl="1"/>
            <a:r>
              <a:rPr lang="ar-OM" sz="2400" dirty="0">
                <a:solidFill>
                  <a:srgbClr val="FF0000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24 ، 25 ، 26 ، 27 ، 28</a:t>
            </a:r>
          </a:p>
        </p:txBody>
      </p:sp>
      <p:sp>
        <p:nvSpPr>
          <p:cNvPr id="18" name="مربع نص 17">
            <a:extLst>
              <a:ext uri="{FF2B5EF4-FFF2-40B4-BE49-F238E27FC236}">
                <a16:creationId xmlns:a16="http://schemas.microsoft.com/office/drawing/2014/main" id="{83ECC4A1-FBFB-498E-8802-C4DFA21CF688}"/>
              </a:ext>
            </a:extLst>
          </p:cNvPr>
          <p:cNvSpPr txBox="1"/>
          <p:nvPr/>
        </p:nvSpPr>
        <p:spPr>
          <a:xfrm>
            <a:off x="1019510" y="1315044"/>
            <a:ext cx="1467068" cy="461665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r" rtl="1"/>
            <a:r>
              <a:rPr lang="ar-OM" sz="2400" dirty="0">
                <a:solidFill>
                  <a:srgbClr val="FF0000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من 90 إلى 96</a:t>
            </a:r>
          </a:p>
        </p:txBody>
      </p:sp>
      <p:sp>
        <p:nvSpPr>
          <p:cNvPr id="19" name="مستطيل 18">
            <a:extLst>
              <a:ext uri="{FF2B5EF4-FFF2-40B4-BE49-F238E27FC236}">
                <a16:creationId xmlns:a16="http://schemas.microsoft.com/office/drawing/2014/main" id="{ABA82E48-F453-4F56-89F7-7122631DFB80}"/>
              </a:ext>
            </a:extLst>
          </p:cNvPr>
          <p:cNvSpPr/>
          <p:nvPr/>
        </p:nvSpPr>
        <p:spPr>
          <a:xfrm>
            <a:off x="6111551" y="2077940"/>
            <a:ext cx="625152" cy="1906229"/>
          </a:xfrm>
          <a:prstGeom prst="rect">
            <a:avLst/>
          </a:prstGeom>
          <a:solidFill>
            <a:srgbClr val="FF0000">
              <a:alpha val="5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OM"/>
          </a:p>
        </p:txBody>
      </p:sp>
      <p:sp>
        <p:nvSpPr>
          <p:cNvPr id="20" name="مستطيل 19">
            <a:extLst>
              <a:ext uri="{FF2B5EF4-FFF2-40B4-BE49-F238E27FC236}">
                <a16:creationId xmlns:a16="http://schemas.microsoft.com/office/drawing/2014/main" id="{A16F11B8-8061-4402-92F1-D4A09187B0F2}"/>
              </a:ext>
            </a:extLst>
          </p:cNvPr>
          <p:cNvSpPr/>
          <p:nvPr/>
        </p:nvSpPr>
        <p:spPr>
          <a:xfrm>
            <a:off x="4222224" y="2077940"/>
            <a:ext cx="625152" cy="1906229"/>
          </a:xfrm>
          <a:prstGeom prst="rect">
            <a:avLst/>
          </a:prstGeom>
          <a:solidFill>
            <a:srgbClr val="FF0000">
              <a:alpha val="5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OM" dirty="0"/>
          </a:p>
        </p:txBody>
      </p:sp>
      <p:sp>
        <p:nvSpPr>
          <p:cNvPr id="21" name="مربع نص 20">
            <a:extLst>
              <a:ext uri="{FF2B5EF4-FFF2-40B4-BE49-F238E27FC236}">
                <a16:creationId xmlns:a16="http://schemas.microsoft.com/office/drawing/2014/main" id="{E21D2748-DB99-402E-B873-9DEBF5B3B5B7}"/>
              </a:ext>
            </a:extLst>
          </p:cNvPr>
          <p:cNvSpPr txBox="1"/>
          <p:nvPr/>
        </p:nvSpPr>
        <p:spPr>
          <a:xfrm>
            <a:off x="5628075" y="4198204"/>
            <a:ext cx="1529586" cy="461665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r" rtl="1"/>
            <a:r>
              <a:rPr lang="ar-OM" sz="2400" dirty="0">
                <a:solidFill>
                  <a:srgbClr val="FF0000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العمودين 3و6</a:t>
            </a:r>
          </a:p>
        </p:txBody>
      </p:sp>
      <p:sp>
        <p:nvSpPr>
          <p:cNvPr id="22" name="مربع نص 21">
            <a:extLst>
              <a:ext uri="{FF2B5EF4-FFF2-40B4-BE49-F238E27FC236}">
                <a16:creationId xmlns:a16="http://schemas.microsoft.com/office/drawing/2014/main" id="{6CC4826F-F66C-44B0-970B-0C81718EABE5}"/>
              </a:ext>
            </a:extLst>
          </p:cNvPr>
          <p:cNvSpPr txBox="1"/>
          <p:nvPr/>
        </p:nvSpPr>
        <p:spPr>
          <a:xfrm>
            <a:off x="943919" y="4198204"/>
            <a:ext cx="1008609" cy="461665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r" rtl="1"/>
            <a:r>
              <a:rPr lang="ar-OM" sz="2400" dirty="0">
                <a:solidFill>
                  <a:srgbClr val="FF0000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العمود 6</a:t>
            </a:r>
          </a:p>
        </p:txBody>
      </p:sp>
      <p:sp>
        <p:nvSpPr>
          <p:cNvPr id="23" name="مربع نص 22">
            <a:extLst>
              <a:ext uri="{FF2B5EF4-FFF2-40B4-BE49-F238E27FC236}">
                <a16:creationId xmlns:a16="http://schemas.microsoft.com/office/drawing/2014/main" id="{116D7552-EFD9-4BAA-A11A-4B38054A0835}"/>
              </a:ext>
            </a:extLst>
          </p:cNvPr>
          <p:cNvSpPr txBox="1"/>
          <p:nvPr/>
        </p:nvSpPr>
        <p:spPr>
          <a:xfrm>
            <a:off x="1615723" y="4681973"/>
            <a:ext cx="1008609" cy="461665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r" rtl="1"/>
            <a:r>
              <a:rPr lang="ar-OM" sz="2400" dirty="0">
                <a:solidFill>
                  <a:srgbClr val="FF0000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العمود 5</a:t>
            </a:r>
          </a:p>
        </p:txBody>
      </p:sp>
      <p:sp>
        <p:nvSpPr>
          <p:cNvPr id="24" name="مستطيل 23">
            <a:extLst>
              <a:ext uri="{FF2B5EF4-FFF2-40B4-BE49-F238E27FC236}">
                <a16:creationId xmlns:a16="http://schemas.microsoft.com/office/drawing/2014/main" id="{C025FD8E-D1C6-4F2D-B616-62231BFA6256}"/>
              </a:ext>
            </a:extLst>
          </p:cNvPr>
          <p:cNvSpPr/>
          <p:nvPr/>
        </p:nvSpPr>
        <p:spPr>
          <a:xfrm>
            <a:off x="4854311" y="2077940"/>
            <a:ext cx="625152" cy="1906229"/>
          </a:xfrm>
          <a:prstGeom prst="rect">
            <a:avLst/>
          </a:prstGeom>
          <a:solidFill>
            <a:srgbClr val="FF0000">
              <a:alpha val="5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OM" dirty="0"/>
          </a:p>
        </p:txBody>
      </p:sp>
      <p:sp>
        <p:nvSpPr>
          <p:cNvPr id="27" name="مربع نص 26">
            <a:extLst>
              <a:ext uri="{FF2B5EF4-FFF2-40B4-BE49-F238E27FC236}">
                <a16:creationId xmlns:a16="http://schemas.microsoft.com/office/drawing/2014/main" id="{76314FDE-2A57-42F1-ACAC-FB3ADCCECF6E}"/>
              </a:ext>
            </a:extLst>
          </p:cNvPr>
          <p:cNvSpPr txBox="1"/>
          <p:nvPr/>
        </p:nvSpPr>
        <p:spPr>
          <a:xfrm>
            <a:off x="5857635" y="5720531"/>
            <a:ext cx="2510624" cy="461665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r" rtl="1"/>
            <a:r>
              <a:rPr lang="ar-OM" sz="2400" dirty="0">
                <a:solidFill>
                  <a:srgbClr val="FF0000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لا لأن 35 ليس عددا أوليا</a:t>
            </a:r>
          </a:p>
        </p:txBody>
      </p:sp>
      <p:graphicFrame>
        <p:nvGraphicFramePr>
          <p:cNvPr id="28" name="جدول 28">
            <a:extLst>
              <a:ext uri="{FF2B5EF4-FFF2-40B4-BE49-F238E27FC236}">
                <a16:creationId xmlns:a16="http://schemas.microsoft.com/office/drawing/2014/main" id="{1F97CE02-409A-4664-B95C-A5A666C5673E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58730517"/>
              </p:ext>
            </p:extLst>
          </p:nvPr>
        </p:nvGraphicFramePr>
        <p:xfrm>
          <a:off x="485357" y="1776709"/>
          <a:ext cx="3351768" cy="2377440"/>
        </p:xfrm>
        <a:graphic>
          <a:graphicData uri="http://schemas.openxmlformats.org/drawingml/2006/table">
            <a:tbl>
              <a:tblPr rtl="1" firstRow="1" bandRow="1">
                <a:tableStyleId>{5C22544A-7EE6-4342-B048-85BDC9FD1C3A}</a:tableStyleId>
              </a:tblPr>
              <a:tblGrid>
                <a:gridCol w="558628">
                  <a:extLst>
                    <a:ext uri="{9D8B030D-6E8A-4147-A177-3AD203B41FA5}">
                      <a16:colId xmlns:a16="http://schemas.microsoft.com/office/drawing/2014/main" val="3015052197"/>
                    </a:ext>
                  </a:extLst>
                </a:gridCol>
                <a:gridCol w="558628">
                  <a:extLst>
                    <a:ext uri="{9D8B030D-6E8A-4147-A177-3AD203B41FA5}">
                      <a16:colId xmlns:a16="http://schemas.microsoft.com/office/drawing/2014/main" val="2476347333"/>
                    </a:ext>
                  </a:extLst>
                </a:gridCol>
                <a:gridCol w="558628">
                  <a:extLst>
                    <a:ext uri="{9D8B030D-6E8A-4147-A177-3AD203B41FA5}">
                      <a16:colId xmlns:a16="http://schemas.microsoft.com/office/drawing/2014/main" val="3813309386"/>
                    </a:ext>
                  </a:extLst>
                </a:gridCol>
                <a:gridCol w="558628">
                  <a:extLst>
                    <a:ext uri="{9D8B030D-6E8A-4147-A177-3AD203B41FA5}">
                      <a16:colId xmlns:a16="http://schemas.microsoft.com/office/drawing/2014/main" val="2924397711"/>
                    </a:ext>
                  </a:extLst>
                </a:gridCol>
                <a:gridCol w="558628">
                  <a:extLst>
                    <a:ext uri="{9D8B030D-6E8A-4147-A177-3AD203B41FA5}">
                      <a16:colId xmlns:a16="http://schemas.microsoft.com/office/drawing/2014/main" val="1766321437"/>
                    </a:ext>
                  </a:extLst>
                </a:gridCol>
                <a:gridCol w="558628">
                  <a:extLst>
                    <a:ext uri="{9D8B030D-6E8A-4147-A177-3AD203B41FA5}">
                      <a16:colId xmlns:a16="http://schemas.microsoft.com/office/drawing/2014/main" val="121352020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 rtl="1"/>
                      <a:r>
                        <a:rPr lang="ar-OM" sz="2000" dirty="0">
                          <a:solidFill>
                            <a:schemeClr val="tx1"/>
                          </a:solidFill>
                          <a:latin typeface="AAA GoldenLotus" panose="02000000000000000000" pitchFamily="2" charset="-78"/>
                          <a:cs typeface="AAA GoldenLotus" panose="02000000000000000000" pitchFamily="2" charset="-78"/>
                        </a:rPr>
                        <a:t>1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OM" sz="2000" dirty="0">
                          <a:solidFill>
                            <a:schemeClr val="tx1"/>
                          </a:solidFill>
                          <a:latin typeface="AAA GoldenLotus" panose="02000000000000000000" pitchFamily="2" charset="-78"/>
                          <a:cs typeface="AAA GoldenLotus" panose="02000000000000000000" pitchFamily="2" charset="-78"/>
                        </a:rPr>
                        <a:t>2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OM" sz="2000" dirty="0">
                          <a:solidFill>
                            <a:schemeClr val="tx1"/>
                          </a:solidFill>
                          <a:latin typeface="AAA GoldenLotus" panose="02000000000000000000" pitchFamily="2" charset="-78"/>
                          <a:cs typeface="AAA GoldenLotus" panose="02000000000000000000" pitchFamily="2" charset="-78"/>
                        </a:rPr>
                        <a:t>3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OM" sz="2000" dirty="0">
                          <a:solidFill>
                            <a:schemeClr val="tx1"/>
                          </a:solidFill>
                          <a:latin typeface="AAA GoldenLotus" panose="02000000000000000000" pitchFamily="2" charset="-78"/>
                          <a:cs typeface="AAA GoldenLotus" panose="02000000000000000000" pitchFamily="2" charset="-78"/>
                        </a:rPr>
                        <a:t>4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OM" sz="2000" dirty="0">
                          <a:solidFill>
                            <a:schemeClr val="tx1"/>
                          </a:solidFill>
                          <a:latin typeface="AAA GoldenLotus" panose="02000000000000000000" pitchFamily="2" charset="-78"/>
                          <a:cs typeface="AAA GoldenLotus" panose="02000000000000000000" pitchFamily="2" charset="-78"/>
                        </a:rPr>
                        <a:t>5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OM" sz="2000" dirty="0">
                          <a:solidFill>
                            <a:schemeClr val="tx1"/>
                          </a:solidFill>
                          <a:latin typeface="AAA GoldenLotus" panose="02000000000000000000" pitchFamily="2" charset="-78"/>
                          <a:cs typeface="AAA GoldenLotus" panose="02000000000000000000" pitchFamily="2" charset="-78"/>
                        </a:rPr>
                        <a:t>6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96477187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 rtl="1"/>
                      <a:r>
                        <a:rPr lang="ar-OM" sz="2000" dirty="0">
                          <a:solidFill>
                            <a:schemeClr val="tx1"/>
                          </a:solidFill>
                          <a:latin typeface="AAA GoldenLotus" panose="02000000000000000000" pitchFamily="2" charset="-78"/>
                          <a:cs typeface="AAA GoldenLotus" panose="02000000000000000000" pitchFamily="2" charset="-78"/>
                        </a:rPr>
                        <a:t>7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OM" sz="2000" dirty="0">
                          <a:solidFill>
                            <a:schemeClr val="tx1"/>
                          </a:solidFill>
                          <a:latin typeface="AAA GoldenLotus" panose="02000000000000000000" pitchFamily="2" charset="-78"/>
                          <a:cs typeface="AAA GoldenLotus" panose="02000000000000000000" pitchFamily="2" charset="-78"/>
                        </a:rPr>
                        <a:t>8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OM" sz="2000" dirty="0">
                          <a:solidFill>
                            <a:schemeClr val="tx1"/>
                          </a:solidFill>
                          <a:latin typeface="AAA GoldenLotus" panose="02000000000000000000" pitchFamily="2" charset="-78"/>
                          <a:cs typeface="AAA GoldenLotus" panose="02000000000000000000" pitchFamily="2" charset="-78"/>
                        </a:rPr>
                        <a:t>9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OM" sz="2000" dirty="0">
                          <a:solidFill>
                            <a:schemeClr val="tx1"/>
                          </a:solidFill>
                          <a:latin typeface="AAA GoldenLotus" panose="02000000000000000000" pitchFamily="2" charset="-78"/>
                          <a:cs typeface="AAA GoldenLotus" panose="02000000000000000000" pitchFamily="2" charset="-78"/>
                        </a:rPr>
                        <a:t>10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OM" sz="2000" dirty="0">
                          <a:solidFill>
                            <a:schemeClr val="tx1"/>
                          </a:solidFill>
                          <a:latin typeface="AAA GoldenLotus" panose="02000000000000000000" pitchFamily="2" charset="-78"/>
                          <a:cs typeface="AAA GoldenLotus" panose="02000000000000000000" pitchFamily="2" charset="-78"/>
                        </a:rPr>
                        <a:t>11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OM" sz="2000" dirty="0">
                          <a:solidFill>
                            <a:schemeClr val="tx1"/>
                          </a:solidFill>
                          <a:latin typeface="AAA GoldenLotus" panose="02000000000000000000" pitchFamily="2" charset="-78"/>
                          <a:cs typeface="AAA GoldenLotus" panose="02000000000000000000" pitchFamily="2" charset="-78"/>
                        </a:rPr>
                        <a:t>12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13694305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 rtl="1"/>
                      <a:r>
                        <a:rPr lang="ar-OM" sz="2000" dirty="0">
                          <a:solidFill>
                            <a:schemeClr val="tx1"/>
                          </a:solidFill>
                          <a:latin typeface="AAA GoldenLotus" panose="02000000000000000000" pitchFamily="2" charset="-78"/>
                          <a:cs typeface="AAA GoldenLotus" panose="02000000000000000000" pitchFamily="2" charset="-78"/>
                        </a:rPr>
                        <a:t>13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OM" sz="2000" dirty="0">
                          <a:solidFill>
                            <a:schemeClr val="tx1"/>
                          </a:solidFill>
                          <a:latin typeface="AAA GoldenLotus" panose="02000000000000000000" pitchFamily="2" charset="-78"/>
                          <a:cs typeface="AAA GoldenLotus" panose="02000000000000000000" pitchFamily="2" charset="-78"/>
                        </a:rPr>
                        <a:t>14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OM" sz="2000" dirty="0">
                          <a:solidFill>
                            <a:schemeClr val="tx1"/>
                          </a:solidFill>
                          <a:latin typeface="AAA GoldenLotus" panose="02000000000000000000" pitchFamily="2" charset="-78"/>
                          <a:cs typeface="AAA GoldenLotus" panose="02000000000000000000" pitchFamily="2" charset="-78"/>
                        </a:rPr>
                        <a:t>15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OM" sz="2000" dirty="0">
                          <a:solidFill>
                            <a:schemeClr val="tx1"/>
                          </a:solidFill>
                          <a:latin typeface="AAA GoldenLotus" panose="02000000000000000000" pitchFamily="2" charset="-78"/>
                          <a:cs typeface="AAA GoldenLotus" panose="02000000000000000000" pitchFamily="2" charset="-78"/>
                        </a:rPr>
                        <a:t>16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OM" sz="2000" dirty="0">
                          <a:solidFill>
                            <a:schemeClr val="tx1"/>
                          </a:solidFill>
                          <a:latin typeface="AAA GoldenLotus" panose="02000000000000000000" pitchFamily="2" charset="-78"/>
                          <a:cs typeface="AAA GoldenLotus" panose="02000000000000000000" pitchFamily="2" charset="-78"/>
                        </a:rPr>
                        <a:t>17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OM" sz="2000" dirty="0">
                          <a:solidFill>
                            <a:schemeClr val="tx1"/>
                          </a:solidFill>
                          <a:latin typeface="AAA GoldenLotus" panose="02000000000000000000" pitchFamily="2" charset="-78"/>
                          <a:cs typeface="AAA GoldenLotus" panose="02000000000000000000" pitchFamily="2" charset="-78"/>
                        </a:rPr>
                        <a:t>18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194772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 rtl="1"/>
                      <a:r>
                        <a:rPr lang="ar-OM" sz="2000" dirty="0">
                          <a:solidFill>
                            <a:schemeClr val="tx1"/>
                          </a:solidFill>
                          <a:latin typeface="AAA GoldenLotus" panose="02000000000000000000" pitchFamily="2" charset="-78"/>
                          <a:cs typeface="AAA GoldenLotus" panose="02000000000000000000" pitchFamily="2" charset="-78"/>
                        </a:rPr>
                        <a:t>19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OM" sz="2000" dirty="0">
                          <a:solidFill>
                            <a:schemeClr val="tx1"/>
                          </a:solidFill>
                          <a:latin typeface="AAA GoldenLotus" panose="02000000000000000000" pitchFamily="2" charset="-78"/>
                          <a:cs typeface="AAA GoldenLotus" panose="02000000000000000000" pitchFamily="2" charset="-78"/>
                        </a:rPr>
                        <a:t>20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OM" sz="2000" dirty="0">
                          <a:solidFill>
                            <a:schemeClr val="tx1"/>
                          </a:solidFill>
                          <a:latin typeface="AAA GoldenLotus" panose="02000000000000000000" pitchFamily="2" charset="-78"/>
                          <a:cs typeface="AAA GoldenLotus" panose="02000000000000000000" pitchFamily="2" charset="-78"/>
                        </a:rPr>
                        <a:t>21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OM" sz="2000" dirty="0">
                          <a:solidFill>
                            <a:schemeClr val="tx1"/>
                          </a:solidFill>
                          <a:latin typeface="AAA GoldenLotus" panose="02000000000000000000" pitchFamily="2" charset="-78"/>
                          <a:cs typeface="AAA GoldenLotus" panose="02000000000000000000" pitchFamily="2" charset="-78"/>
                        </a:rPr>
                        <a:t>22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OM" sz="2000" dirty="0">
                          <a:solidFill>
                            <a:schemeClr val="tx1"/>
                          </a:solidFill>
                          <a:latin typeface="AAA GoldenLotus" panose="02000000000000000000" pitchFamily="2" charset="-78"/>
                          <a:cs typeface="AAA GoldenLotus" panose="02000000000000000000" pitchFamily="2" charset="-78"/>
                        </a:rPr>
                        <a:t>23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OM" sz="2000" dirty="0">
                          <a:solidFill>
                            <a:schemeClr val="tx1"/>
                          </a:solidFill>
                          <a:latin typeface="AAA GoldenLotus" panose="02000000000000000000" pitchFamily="2" charset="-78"/>
                          <a:cs typeface="AAA GoldenLotus" panose="02000000000000000000" pitchFamily="2" charset="-78"/>
                        </a:rPr>
                        <a:t>24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62474109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 rtl="1"/>
                      <a:r>
                        <a:rPr lang="ar-OM" sz="2000" dirty="0">
                          <a:solidFill>
                            <a:schemeClr val="tx1"/>
                          </a:solidFill>
                          <a:latin typeface="AAA GoldenLotus" panose="02000000000000000000" pitchFamily="2" charset="-78"/>
                          <a:cs typeface="AAA GoldenLotus" panose="02000000000000000000" pitchFamily="2" charset="-78"/>
                        </a:rPr>
                        <a:t>25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OM" sz="2000" dirty="0">
                          <a:solidFill>
                            <a:schemeClr val="tx1"/>
                          </a:solidFill>
                          <a:latin typeface="AAA GoldenLotus" panose="02000000000000000000" pitchFamily="2" charset="-78"/>
                          <a:cs typeface="AAA GoldenLotus" panose="02000000000000000000" pitchFamily="2" charset="-78"/>
                        </a:rPr>
                        <a:t>26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OM" sz="2000" dirty="0">
                          <a:solidFill>
                            <a:schemeClr val="tx1"/>
                          </a:solidFill>
                          <a:latin typeface="AAA GoldenLotus" panose="02000000000000000000" pitchFamily="2" charset="-78"/>
                          <a:cs typeface="AAA GoldenLotus" panose="02000000000000000000" pitchFamily="2" charset="-78"/>
                        </a:rPr>
                        <a:t>27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OM" sz="2000" dirty="0">
                          <a:solidFill>
                            <a:schemeClr val="tx1"/>
                          </a:solidFill>
                          <a:latin typeface="AAA GoldenLotus" panose="02000000000000000000" pitchFamily="2" charset="-78"/>
                          <a:cs typeface="AAA GoldenLotus" panose="02000000000000000000" pitchFamily="2" charset="-78"/>
                        </a:rPr>
                        <a:t>28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OM" sz="2000" dirty="0">
                          <a:solidFill>
                            <a:schemeClr val="tx1"/>
                          </a:solidFill>
                          <a:latin typeface="AAA GoldenLotus" panose="02000000000000000000" pitchFamily="2" charset="-78"/>
                          <a:cs typeface="AAA GoldenLotus" panose="02000000000000000000" pitchFamily="2" charset="-78"/>
                        </a:rPr>
                        <a:t>29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OM" sz="2000" dirty="0">
                          <a:solidFill>
                            <a:schemeClr val="tx1"/>
                          </a:solidFill>
                          <a:latin typeface="AAA GoldenLotus" panose="02000000000000000000" pitchFamily="2" charset="-78"/>
                          <a:cs typeface="AAA GoldenLotus" panose="02000000000000000000" pitchFamily="2" charset="-78"/>
                        </a:rPr>
                        <a:t>30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7650179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 rtl="1"/>
                      <a:r>
                        <a:rPr lang="ar-OM" sz="2000" dirty="0">
                          <a:solidFill>
                            <a:schemeClr val="tx1"/>
                          </a:solidFill>
                          <a:latin typeface="AAA GoldenLotus" panose="02000000000000000000" pitchFamily="2" charset="-78"/>
                          <a:cs typeface="AAA GoldenLotus" panose="02000000000000000000" pitchFamily="2" charset="-78"/>
                        </a:rPr>
                        <a:t>31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OM" sz="2000" dirty="0">
                          <a:solidFill>
                            <a:schemeClr val="tx1"/>
                          </a:solidFill>
                          <a:latin typeface="AAA GoldenLotus" panose="02000000000000000000" pitchFamily="2" charset="-78"/>
                          <a:cs typeface="AAA GoldenLotus" panose="02000000000000000000" pitchFamily="2" charset="-78"/>
                        </a:rPr>
                        <a:t>32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OM" sz="2000" dirty="0">
                          <a:solidFill>
                            <a:schemeClr val="tx1"/>
                          </a:solidFill>
                          <a:latin typeface="AAA GoldenLotus" panose="02000000000000000000" pitchFamily="2" charset="-78"/>
                          <a:cs typeface="AAA GoldenLotus" panose="02000000000000000000" pitchFamily="2" charset="-78"/>
                        </a:rPr>
                        <a:t>33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OM" sz="2000" dirty="0">
                          <a:solidFill>
                            <a:schemeClr val="tx1"/>
                          </a:solidFill>
                          <a:latin typeface="AAA GoldenLotus" panose="02000000000000000000" pitchFamily="2" charset="-78"/>
                          <a:cs typeface="AAA GoldenLotus" panose="02000000000000000000" pitchFamily="2" charset="-78"/>
                        </a:rPr>
                        <a:t>34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OM" sz="2000" dirty="0">
                          <a:solidFill>
                            <a:schemeClr val="tx1"/>
                          </a:solidFill>
                          <a:latin typeface="AAA GoldenLotus" panose="02000000000000000000" pitchFamily="2" charset="-78"/>
                          <a:cs typeface="AAA GoldenLotus" panose="02000000000000000000" pitchFamily="2" charset="-78"/>
                        </a:rPr>
                        <a:t>35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OM" sz="2000" dirty="0">
                          <a:solidFill>
                            <a:schemeClr val="tx1"/>
                          </a:solidFill>
                          <a:latin typeface="AAA GoldenLotus" panose="02000000000000000000" pitchFamily="2" charset="-78"/>
                          <a:cs typeface="AAA GoldenLotus" panose="02000000000000000000" pitchFamily="2" charset="-78"/>
                        </a:rPr>
                        <a:t>36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870486787"/>
                  </a:ext>
                </a:extLst>
              </a:tr>
            </a:tbl>
          </a:graphicData>
        </a:graphic>
      </p:graphicFrame>
      <p:sp>
        <p:nvSpPr>
          <p:cNvPr id="30" name="مستطيل 29">
            <a:extLst>
              <a:ext uri="{FF2B5EF4-FFF2-40B4-BE49-F238E27FC236}">
                <a16:creationId xmlns:a16="http://schemas.microsoft.com/office/drawing/2014/main" id="{35EA1D21-8D0D-49FC-BE23-1F5194F0C8D4}"/>
              </a:ext>
            </a:extLst>
          </p:cNvPr>
          <p:cNvSpPr/>
          <p:nvPr/>
        </p:nvSpPr>
        <p:spPr>
          <a:xfrm>
            <a:off x="361950" y="3752850"/>
            <a:ext cx="3492500" cy="461665"/>
          </a:xfrm>
          <a:prstGeom prst="rect">
            <a:avLst/>
          </a:prstGeom>
          <a:solidFill>
            <a:schemeClr val="bg1"/>
          </a:solidFill>
          <a:ln w="127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OM"/>
          </a:p>
        </p:txBody>
      </p:sp>
    </p:spTree>
    <p:extLst>
      <p:ext uri="{BB962C8B-B14F-4D97-AF65-F5344CB8AC3E}">
        <p14:creationId xmlns:p14="http://schemas.microsoft.com/office/powerpoint/2010/main" val="1575541981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2000">
        <p15:prstTrans prst="wind" invX="1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5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8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1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4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0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3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6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9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6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8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9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10" presetClass="entr" presetSubtype="0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5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6" fill="hold">
                      <p:stCondLst>
                        <p:cond delay="indefinite"/>
                      </p:stCondLst>
                      <p:childTnLst>
                        <p:par>
                          <p:cTn id="77" fill="hold">
                            <p:stCondLst>
                              <p:cond delay="0"/>
                            </p:stCondLst>
                            <p:childTnLst>
                              <p:par>
                                <p:cTn id="7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0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1" fill="hold">
                      <p:stCondLst>
                        <p:cond delay="indefinite"/>
                      </p:stCondLst>
                      <p:childTnLst>
                        <p:par>
                          <p:cTn id="82" fill="hold">
                            <p:stCondLst>
                              <p:cond delay="0"/>
                            </p:stCondLst>
                            <p:childTnLst>
                              <p:par>
                                <p:cTn id="83" presetID="10" presetClass="exit" presetSubtype="0" fill="hold" grpId="3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84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6" fill="hold">
                      <p:stCondLst>
                        <p:cond delay="indefinite"/>
                      </p:stCondLst>
                      <p:childTnLst>
                        <p:par>
                          <p:cTn id="87" fill="hold">
                            <p:stCondLst>
                              <p:cond delay="0"/>
                            </p:stCondLst>
                            <p:childTnLst>
                              <p:par>
                                <p:cTn id="8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0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1" fill="hold">
                      <p:stCondLst>
                        <p:cond delay="indefinite"/>
                      </p:stCondLst>
                      <p:childTnLst>
                        <p:par>
                          <p:cTn id="92" fill="hold">
                            <p:stCondLst>
                              <p:cond delay="0"/>
                            </p:stCondLst>
                            <p:childTnLst>
                              <p:par>
                                <p:cTn id="9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5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6" fill="hold">
                            <p:stCondLst>
                              <p:cond delay="500"/>
                            </p:stCondLst>
                            <p:childTnLst>
                              <p:par>
                                <p:cTn id="97" presetID="10" presetClass="exit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8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0" fill="hold">
                      <p:stCondLst>
                        <p:cond delay="indefinite"/>
                      </p:stCondLst>
                      <p:childTnLst>
                        <p:par>
                          <p:cTn id="101" fill="hold">
                            <p:stCondLst>
                              <p:cond delay="0"/>
                            </p:stCondLst>
                            <p:childTnLst>
                              <p:par>
                                <p:cTn id="10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4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5" fill="hold">
                      <p:stCondLst>
                        <p:cond delay="indefinite"/>
                      </p:stCondLst>
                      <p:childTnLst>
                        <p:par>
                          <p:cTn id="106" fill="hold">
                            <p:stCondLst>
                              <p:cond delay="0"/>
                            </p:stCondLst>
                            <p:childTnLst>
                              <p:par>
                                <p:cTn id="107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08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0" fill="hold">
                      <p:stCondLst>
                        <p:cond delay="indefinite"/>
                      </p:stCondLst>
                      <p:childTnLst>
                        <p:par>
                          <p:cTn id="111" fill="hold">
                            <p:stCondLst>
                              <p:cond delay="0"/>
                            </p:stCondLst>
                            <p:childTnLst>
                              <p:par>
                                <p:cTn id="11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4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17" grpId="0"/>
      <p:bldP spid="18" grpId="0"/>
      <p:bldP spid="19" grpId="0" animBg="1"/>
      <p:bldP spid="19" grpId="1" animBg="1"/>
      <p:bldP spid="20" grpId="0" animBg="1"/>
      <p:bldP spid="20" grpId="1" animBg="1"/>
      <p:bldP spid="20" grpId="2" animBg="1"/>
      <p:bldP spid="20" grpId="3" animBg="1"/>
      <p:bldP spid="21" grpId="0"/>
      <p:bldP spid="22" grpId="0"/>
      <p:bldP spid="23" grpId="0"/>
      <p:bldP spid="24" grpId="0" animBg="1"/>
      <p:bldP spid="24" grpId="1" animBg="1"/>
      <p:bldP spid="27" grpId="0"/>
      <p:bldP spid="30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Snagit_SNG831">
            <a:extLst>
              <a:ext uri="{FF2B5EF4-FFF2-40B4-BE49-F238E27FC236}">
                <a16:creationId xmlns:a16="http://schemas.microsoft.com/office/drawing/2014/main" id="{F575D928-5DE0-4964-8DD3-75A874779DB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86103"/>
            <a:ext cx="12192000" cy="5885794"/>
          </a:xfrm>
          <a:prstGeom prst="rect">
            <a:avLst/>
          </a:prstGeom>
        </p:spPr>
      </p:pic>
      <p:sp>
        <p:nvSpPr>
          <p:cNvPr id="5" name="مربع نص 4">
            <a:extLst>
              <a:ext uri="{FF2B5EF4-FFF2-40B4-BE49-F238E27FC236}">
                <a16:creationId xmlns:a16="http://schemas.microsoft.com/office/drawing/2014/main" id="{79D1E5F0-42B0-4A38-8D6A-FA981D73766A}"/>
              </a:ext>
            </a:extLst>
          </p:cNvPr>
          <p:cNvSpPr txBox="1"/>
          <p:nvPr/>
        </p:nvSpPr>
        <p:spPr>
          <a:xfrm>
            <a:off x="9774703" y="1605907"/>
            <a:ext cx="857927" cy="400110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r" rtl="1"/>
            <a:r>
              <a:rPr lang="ar-OM" sz="2000" dirty="0">
                <a:solidFill>
                  <a:srgbClr val="FF0000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2 ، 113</a:t>
            </a:r>
          </a:p>
        </p:txBody>
      </p:sp>
      <p:sp>
        <p:nvSpPr>
          <p:cNvPr id="6" name="مربع نص 5">
            <a:extLst>
              <a:ext uri="{FF2B5EF4-FFF2-40B4-BE49-F238E27FC236}">
                <a16:creationId xmlns:a16="http://schemas.microsoft.com/office/drawing/2014/main" id="{9D690EC2-0351-4478-A732-CF1101BD533B}"/>
              </a:ext>
            </a:extLst>
          </p:cNvPr>
          <p:cNvSpPr txBox="1"/>
          <p:nvPr/>
        </p:nvSpPr>
        <p:spPr>
          <a:xfrm>
            <a:off x="8793057" y="1605907"/>
            <a:ext cx="857927" cy="400110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r" rtl="1"/>
            <a:r>
              <a:rPr lang="ar-OM" sz="2000" dirty="0">
                <a:solidFill>
                  <a:srgbClr val="FF0000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3 ، 107</a:t>
            </a:r>
          </a:p>
        </p:txBody>
      </p:sp>
      <p:sp>
        <p:nvSpPr>
          <p:cNvPr id="7" name="مربع نص 6">
            <a:extLst>
              <a:ext uri="{FF2B5EF4-FFF2-40B4-BE49-F238E27FC236}">
                <a16:creationId xmlns:a16="http://schemas.microsoft.com/office/drawing/2014/main" id="{E60E8332-E6B7-4942-8007-6E8EA34D38E9}"/>
              </a:ext>
            </a:extLst>
          </p:cNvPr>
          <p:cNvSpPr txBox="1"/>
          <p:nvPr/>
        </p:nvSpPr>
        <p:spPr>
          <a:xfrm>
            <a:off x="7904258" y="1605907"/>
            <a:ext cx="729688" cy="400110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r" rtl="1"/>
            <a:r>
              <a:rPr lang="ar-OM" sz="2000" dirty="0">
                <a:solidFill>
                  <a:srgbClr val="FF0000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5 ، 61</a:t>
            </a:r>
          </a:p>
        </p:txBody>
      </p:sp>
      <p:sp>
        <p:nvSpPr>
          <p:cNvPr id="8" name="مربع نص 7">
            <a:extLst>
              <a:ext uri="{FF2B5EF4-FFF2-40B4-BE49-F238E27FC236}">
                <a16:creationId xmlns:a16="http://schemas.microsoft.com/office/drawing/2014/main" id="{8EBA19CD-FC35-43C9-90A7-FBF5121EB3CC}"/>
              </a:ext>
            </a:extLst>
          </p:cNvPr>
          <p:cNvSpPr txBox="1"/>
          <p:nvPr/>
        </p:nvSpPr>
        <p:spPr>
          <a:xfrm>
            <a:off x="6989859" y="1605907"/>
            <a:ext cx="729688" cy="400110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r" rtl="1"/>
            <a:r>
              <a:rPr lang="ar-OM" sz="2000" dirty="0">
                <a:solidFill>
                  <a:srgbClr val="FF0000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7 ، 19</a:t>
            </a:r>
          </a:p>
        </p:txBody>
      </p:sp>
      <p:sp>
        <p:nvSpPr>
          <p:cNvPr id="9" name="مربع نص 8">
            <a:extLst>
              <a:ext uri="{FF2B5EF4-FFF2-40B4-BE49-F238E27FC236}">
                <a16:creationId xmlns:a16="http://schemas.microsoft.com/office/drawing/2014/main" id="{D73F9876-E818-4292-BBEF-EC240214665F}"/>
              </a:ext>
            </a:extLst>
          </p:cNvPr>
          <p:cNvSpPr txBox="1"/>
          <p:nvPr/>
        </p:nvSpPr>
        <p:spPr>
          <a:xfrm>
            <a:off x="-1" y="2105561"/>
            <a:ext cx="2913045" cy="1015663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r" rtl="1"/>
            <a:r>
              <a:rPr lang="ar-OM" sz="2000" dirty="0">
                <a:solidFill>
                  <a:srgbClr val="FF0000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ليس صحيحاً في جميع الأعداد فمثلاً  121 ليس عدداً أولياً وكذلك بعض الأعداد مفقودة مثل 29و37و43</a:t>
            </a:r>
          </a:p>
        </p:txBody>
      </p:sp>
      <p:graphicFrame>
        <p:nvGraphicFramePr>
          <p:cNvPr id="14" name="عنصر 13">
            <a:extLst>
              <a:ext uri="{FF2B5EF4-FFF2-40B4-BE49-F238E27FC236}">
                <a16:creationId xmlns:a16="http://schemas.microsoft.com/office/drawing/2014/main" id="{8361910D-3909-422C-8F71-F159518DB0F7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762404449"/>
              </p:ext>
            </p:extLst>
          </p:nvPr>
        </p:nvGraphicFramePr>
        <p:xfrm>
          <a:off x="2947114" y="1116208"/>
          <a:ext cx="637568" cy="441084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45" name="Worksheet" r:id="rId4" imgW="695405" imgH="4809940" progId="Excel.Sheet.12">
                  <p:embed/>
                </p:oleObj>
              </mc:Choice>
              <mc:Fallback>
                <p:oleObj name="Worksheet" r:id="rId4" imgW="695405" imgH="4809940" progId="Excel.Sheet.12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2947114" y="1116208"/>
                        <a:ext cx="637568" cy="4410848"/>
                      </a:xfrm>
                      <a:prstGeom prst="rect">
                        <a:avLst/>
                      </a:prstGeom>
                      <a:solidFill>
                        <a:schemeClr val="accent1">
                          <a:lumMod val="20000"/>
                          <a:lumOff val="80000"/>
                        </a:schemeClr>
                      </a:solidFill>
                      <a:ln w="12700">
                        <a:solidFill>
                          <a:srgbClr val="FF0000"/>
                        </a:solidFill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15" name="مربع نص 14">
            <a:extLst>
              <a:ext uri="{FF2B5EF4-FFF2-40B4-BE49-F238E27FC236}">
                <a16:creationId xmlns:a16="http://schemas.microsoft.com/office/drawing/2014/main" id="{694BCA98-79AE-4B24-AB83-3699BB56B648}"/>
              </a:ext>
            </a:extLst>
          </p:cNvPr>
          <p:cNvSpPr txBox="1"/>
          <p:nvPr/>
        </p:nvSpPr>
        <p:spPr>
          <a:xfrm>
            <a:off x="5144936" y="4721488"/>
            <a:ext cx="3254417" cy="400110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r" rtl="1"/>
            <a:r>
              <a:rPr lang="ar-OM" sz="2000" dirty="0">
                <a:solidFill>
                  <a:srgbClr val="FF0000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2 ،3 ،5 ،7 ،11 ،13 ،17 ،19 ،23 ،...</a:t>
            </a:r>
          </a:p>
        </p:txBody>
      </p:sp>
      <p:sp>
        <p:nvSpPr>
          <p:cNvPr id="16" name="مربع نص 15">
            <a:extLst>
              <a:ext uri="{FF2B5EF4-FFF2-40B4-BE49-F238E27FC236}">
                <a16:creationId xmlns:a16="http://schemas.microsoft.com/office/drawing/2014/main" id="{108EA44A-EA54-444E-94D2-FC4B039F5B21}"/>
              </a:ext>
            </a:extLst>
          </p:cNvPr>
          <p:cNvSpPr txBox="1"/>
          <p:nvPr/>
        </p:nvSpPr>
        <p:spPr>
          <a:xfrm>
            <a:off x="8526482" y="5296223"/>
            <a:ext cx="837152" cy="830997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r" rtl="1"/>
            <a:r>
              <a:rPr lang="ar-OM" sz="2400" dirty="0">
                <a:solidFill>
                  <a:srgbClr val="FF0000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5 ، 13</a:t>
            </a:r>
          </a:p>
          <a:p>
            <a:pPr algn="r" rtl="1"/>
            <a:r>
              <a:rPr lang="ar-OM" sz="2400" dirty="0">
                <a:solidFill>
                  <a:srgbClr val="FF0000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7 ، 11</a:t>
            </a:r>
          </a:p>
        </p:txBody>
      </p:sp>
      <p:sp>
        <p:nvSpPr>
          <p:cNvPr id="17" name="مربع نص 16">
            <a:extLst>
              <a:ext uri="{FF2B5EF4-FFF2-40B4-BE49-F238E27FC236}">
                <a16:creationId xmlns:a16="http://schemas.microsoft.com/office/drawing/2014/main" id="{5584C18D-5B99-43F6-B3B4-31A65C10251F}"/>
              </a:ext>
            </a:extLst>
          </p:cNvPr>
          <p:cNvSpPr txBox="1"/>
          <p:nvPr/>
        </p:nvSpPr>
        <p:spPr>
          <a:xfrm>
            <a:off x="6772081" y="5296223"/>
            <a:ext cx="837152" cy="830997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r" rtl="1"/>
            <a:r>
              <a:rPr lang="ar-OM" sz="2400" dirty="0">
                <a:solidFill>
                  <a:srgbClr val="FF0000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3 ، 23</a:t>
            </a:r>
          </a:p>
          <a:p>
            <a:pPr algn="r" rtl="1"/>
            <a:r>
              <a:rPr lang="ar-OM" sz="2400" dirty="0">
                <a:solidFill>
                  <a:srgbClr val="FF0000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7 ، 19</a:t>
            </a:r>
          </a:p>
        </p:txBody>
      </p:sp>
      <p:sp>
        <p:nvSpPr>
          <p:cNvPr id="18" name="مربع نص 17">
            <a:extLst>
              <a:ext uri="{FF2B5EF4-FFF2-40B4-BE49-F238E27FC236}">
                <a16:creationId xmlns:a16="http://schemas.microsoft.com/office/drawing/2014/main" id="{0F65B6A0-C25D-437C-B4C9-E3055A751874}"/>
              </a:ext>
            </a:extLst>
          </p:cNvPr>
          <p:cNvSpPr txBox="1"/>
          <p:nvPr/>
        </p:nvSpPr>
        <p:spPr>
          <a:xfrm>
            <a:off x="3490522" y="5212714"/>
            <a:ext cx="2207657" cy="830997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r" rtl="1"/>
            <a:r>
              <a:rPr lang="ar-OM" sz="2400" dirty="0">
                <a:solidFill>
                  <a:srgbClr val="FF0000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7 ،23</a:t>
            </a:r>
          </a:p>
          <a:p>
            <a:pPr algn="r" rtl="1"/>
            <a:r>
              <a:rPr lang="ar-OM" sz="2400" dirty="0">
                <a:solidFill>
                  <a:srgbClr val="FF0000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11 ، 19        13 ، 17</a:t>
            </a:r>
          </a:p>
        </p:txBody>
      </p:sp>
      <p:sp>
        <p:nvSpPr>
          <p:cNvPr id="19" name="مربع نص 18">
            <a:extLst>
              <a:ext uri="{FF2B5EF4-FFF2-40B4-BE49-F238E27FC236}">
                <a16:creationId xmlns:a16="http://schemas.microsoft.com/office/drawing/2014/main" id="{3C6C1EA6-8821-4CB8-985C-729066CC7DC0}"/>
              </a:ext>
            </a:extLst>
          </p:cNvPr>
          <p:cNvSpPr txBox="1"/>
          <p:nvPr/>
        </p:nvSpPr>
        <p:spPr>
          <a:xfrm>
            <a:off x="6996093" y="6340440"/>
            <a:ext cx="644728" cy="461665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r" rtl="1"/>
            <a:r>
              <a:rPr lang="ar-OM" sz="2400" dirty="0">
                <a:solidFill>
                  <a:srgbClr val="FF0000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1) 2</a:t>
            </a:r>
          </a:p>
        </p:txBody>
      </p:sp>
      <p:sp>
        <p:nvSpPr>
          <p:cNvPr id="20" name="مربع نص 19">
            <a:extLst>
              <a:ext uri="{FF2B5EF4-FFF2-40B4-BE49-F238E27FC236}">
                <a16:creationId xmlns:a16="http://schemas.microsoft.com/office/drawing/2014/main" id="{3CC21378-FAD0-4A8C-B8ED-889CB0123538}"/>
              </a:ext>
            </a:extLst>
          </p:cNvPr>
          <p:cNvSpPr txBox="1"/>
          <p:nvPr/>
        </p:nvSpPr>
        <p:spPr>
          <a:xfrm>
            <a:off x="5549616" y="6340440"/>
            <a:ext cx="644728" cy="461665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r" rtl="1"/>
            <a:r>
              <a:rPr lang="ar-OM" sz="2400" dirty="0">
                <a:solidFill>
                  <a:srgbClr val="FF0000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2) 2</a:t>
            </a:r>
          </a:p>
        </p:txBody>
      </p:sp>
      <p:sp>
        <p:nvSpPr>
          <p:cNvPr id="21" name="مربع نص 20">
            <a:extLst>
              <a:ext uri="{FF2B5EF4-FFF2-40B4-BE49-F238E27FC236}">
                <a16:creationId xmlns:a16="http://schemas.microsoft.com/office/drawing/2014/main" id="{0EBDD70E-7B47-475D-8B80-7C585F9293ED}"/>
              </a:ext>
            </a:extLst>
          </p:cNvPr>
          <p:cNvSpPr txBox="1"/>
          <p:nvPr/>
        </p:nvSpPr>
        <p:spPr>
          <a:xfrm>
            <a:off x="3905971" y="6340440"/>
            <a:ext cx="667170" cy="461665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r" rtl="1"/>
            <a:r>
              <a:rPr lang="ar-OM" sz="2400" dirty="0">
                <a:solidFill>
                  <a:srgbClr val="FF0000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3) 3</a:t>
            </a:r>
          </a:p>
        </p:txBody>
      </p:sp>
      <p:sp>
        <p:nvSpPr>
          <p:cNvPr id="22" name="مستطيل 21">
            <a:extLst>
              <a:ext uri="{FF2B5EF4-FFF2-40B4-BE49-F238E27FC236}">
                <a16:creationId xmlns:a16="http://schemas.microsoft.com/office/drawing/2014/main" id="{EFD845FF-D81D-4C92-8A20-33D40DBA3999}"/>
              </a:ext>
            </a:extLst>
          </p:cNvPr>
          <p:cNvSpPr/>
          <p:nvPr/>
        </p:nvSpPr>
        <p:spPr>
          <a:xfrm>
            <a:off x="10407650" y="1679575"/>
            <a:ext cx="142875" cy="1778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OM"/>
          </a:p>
        </p:txBody>
      </p:sp>
      <p:sp>
        <p:nvSpPr>
          <p:cNvPr id="23" name="مستطيل 22">
            <a:extLst>
              <a:ext uri="{FF2B5EF4-FFF2-40B4-BE49-F238E27FC236}">
                <a16:creationId xmlns:a16="http://schemas.microsoft.com/office/drawing/2014/main" id="{746C906F-9D1E-425E-B10B-0A1964B01A53}"/>
              </a:ext>
            </a:extLst>
          </p:cNvPr>
          <p:cNvSpPr/>
          <p:nvPr/>
        </p:nvSpPr>
        <p:spPr>
          <a:xfrm>
            <a:off x="9886951" y="1679575"/>
            <a:ext cx="520700" cy="1778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OM"/>
          </a:p>
        </p:txBody>
      </p:sp>
      <p:sp>
        <p:nvSpPr>
          <p:cNvPr id="24" name="مستطيل 23">
            <a:extLst>
              <a:ext uri="{FF2B5EF4-FFF2-40B4-BE49-F238E27FC236}">
                <a16:creationId xmlns:a16="http://schemas.microsoft.com/office/drawing/2014/main" id="{5E3B404D-4706-47F2-8F93-22F8A48383A7}"/>
              </a:ext>
            </a:extLst>
          </p:cNvPr>
          <p:cNvSpPr/>
          <p:nvPr/>
        </p:nvSpPr>
        <p:spPr>
          <a:xfrm>
            <a:off x="9407526" y="1679575"/>
            <a:ext cx="173910" cy="1778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OM"/>
          </a:p>
        </p:txBody>
      </p:sp>
      <p:sp>
        <p:nvSpPr>
          <p:cNvPr id="25" name="مستطيل 24">
            <a:extLst>
              <a:ext uri="{FF2B5EF4-FFF2-40B4-BE49-F238E27FC236}">
                <a16:creationId xmlns:a16="http://schemas.microsoft.com/office/drawing/2014/main" id="{3916DAB6-F6DF-4046-9859-B4BE4D85FAA3}"/>
              </a:ext>
            </a:extLst>
          </p:cNvPr>
          <p:cNvSpPr/>
          <p:nvPr/>
        </p:nvSpPr>
        <p:spPr>
          <a:xfrm>
            <a:off x="8902700" y="1679575"/>
            <a:ext cx="504825" cy="1778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OM"/>
          </a:p>
        </p:txBody>
      </p:sp>
      <p:sp>
        <p:nvSpPr>
          <p:cNvPr id="26" name="مستطيل 25">
            <a:extLst>
              <a:ext uri="{FF2B5EF4-FFF2-40B4-BE49-F238E27FC236}">
                <a16:creationId xmlns:a16="http://schemas.microsoft.com/office/drawing/2014/main" id="{B8F4EDB4-F256-4191-8442-7EC36FC3995B}"/>
              </a:ext>
            </a:extLst>
          </p:cNvPr>
          <p:cNvSpPr/>
          <p:nvPr/>
        </p:nvSpPr>
        <p:spPr>
          <a:xfrm>
            <a:off x="8398867" y="1679575"/>
            <a:ext cx="142875" cy="1778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OM"/>
          </a:p>
        </p:txBody>
      </p:sp>
      <p:sp>
        <p:nvSpPr>
          <p:cNvPr id="27" name="مستطيل 26">
            <a:extLst>
              <a:ext uri="{FF2B5EF4-FFF2-40B4-BE49-F238E27FC236}">
                <a16:creationId xmlns:a16="http://schemas.microsoft.com/office/drawing/2014/main" id="{EF221F4C-FD25-4251-B2F5-2FF0766F9E65}"/>
              </a:ext>
            </a:extLst>
          </p:cNvPr>
          <p:cNvSpPr/>
          <p:nvPr/>
        </p:nvSpPr>
        <p:spPr>
          <a:xfrm>
            <a:off x="8004174" y="1679575"/>
            <a:ext cx="394693" cy="1778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OM"/>
          </a:p>
        </p:txBody>
      </p:sp>
      <p:sp>
        <p:nvSpPr>
          <p:cNvPr id="28" name="مستطيل 27">
            <a:extLst>
              <a:ext uri="{FF2B5EF4-FFF2-40B4-BE49-F238E27FC236}">
                <a16:creationId xmlns:a16="http://schemas.microsoft.com/office/drawing/2014/main" id="{A22A19C2-CD63-45BB-9F18-44B41510D626}"/>
              </a:ext>
            </a:extLst>
          </p:cNvPr>
          <p:cNvSpPr/>
          <p:nvPr/>
        </p:nvSpPr>
        <p:spPr>
          <a:xfrm>
            <a:off x="7483476" y="1679575"/>
            <a:ext cx="176166" cy="1778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OM"/>
          </a:p>
        </p:txBody>
      </p:sp>
      <p:sp>
        <p:nvSpPr>
          <p:cNvPr id="29" name="مستطيل 28">
            <a:extLst>
              <a:ext uri="{FF2B5EF4-FFF2-40B4-BE49-F238E27FC236}">
                <a16:creationId xmlns:a16="http://schemas.microsoft.com/office/drawing/2014/main" id="{3EACCDCF-D70C-4C4E-8782-EDF8EF34A354}"/>
              </a:ext>
            </a:extLst>
          </p:cNvPr>
          <p:cNvSpPr/>
          <p:nvPr/>
        </p:nvSpPr>
        <p:spPr>
          <a:xfrm>
            <a:off x="7122073" y="1679575"/>
            <a:ext cx="339177" cy="1778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OM"/>
          </a:p>
        </p:txBody>
      </p:sp>
      <p:grpSp>
        <p:nvGrpSpPr>
          <p:cNvPr id="205" name="مجموعة 204">
            <a:extLst>
              <a:ext uri="{FF2B5EF4-FFF2-40B4-BE49-F238E27FC236}">
                <a16:creationId xmlns:a16="http://schemas.microsoft.com/office/drawing/2014/main" id="{D0BFB19F-5F64-4451-881F-55708C2BF81D}"/>
              </a:ext>
            </a:extLst>
          </p:cNvPr>
          <p:cNvGrpSpPr/>
          <p:nvPr/>
        </p:nvGrpSpPr>
        <p:grpSpPr>
          <a:xfrm>
            <a:off x="3630461" y="1206107"/>
            <a:ext cx="564750" cy="4330596"/>
            <a:chOff x="3630461" y="1206107"/>
            <a:chExt cx="564750" cy="4330596"/>
          </a:xfrm>
        </p:grpSpPr>
        <p:grpSp>
          <p:nvGrpSpPr>
            <p:cNvPr id="33" name="مجموعة 32">
              <a:extLst>
                <a:ext uri="{FF2B5EF4-FFF2-40B4-BE49-F238E27FC236}">
                  <a16:creationId xmlns:a16="http://schemas.microsoft.com/office/drawing/2014/main" id="{AA28D750-4494-41F4-BE3A-7E23434B3D12}"/>
                </a:ext>
              </a:extLst>
            </p:cNvPr>
            <p:cNvGrpSpPr/>
            <p:nvPr/>
          </p:nvGrpSpPr>
          <p:grpSpPr>
            <a:xfrm>
              <a:off x="3630461" y="1206107"/>
              <a:ext cx="462157" cy="338554"/>
              <a:chOff x="3697136" y="1206107"/>
              <a:chExt cx="462157" cy="338554"/>
            </a:xfrm>
          </p:grpSpPr>
          <p:sp>
            <p:nvSpPr>
              <p:cNvPr id="31" name="مربع نص 30">
                <a:extLst>
                  <a:ext uri="{FF2B5EF4-FFF2-40B4-BE49-F238E27FC236}">
                    <a16:creationId xmlns:a16="http://schemas.microsoft.com/office/drawing/2014/main" id="{F4B8931E-C5AC-41DC-92EC-3C00FABECCE1}"/>
                  </a:ext>
                </a:extLst>
              </p:cNvPr>
              <p:cNvSpPr txBox="1"/>
              <p:nvPr/>
            </p:nvSpPr>
            <p:spPr>
              <a:xfrm>
                <a:off x="3769443" y="1206107"/>
                <a:ext cx="389850" cy="338554"/>
              </a:xfrm>
              <a:prstGeom prst="rect">
                <a:avLst/>
              </a:prstGeom>
              <a:noFill/>
            </p:spPr>
            <p:txBody>
              <a:bodyPr wrap="none" rtlCol="1">
                <a:spAutoFit/>
              </a:bodyPr>
              <a:lstStyle/>
              <a:p>
                <a:pPr algn="r" rtl="1"/>
                <a:r>
                  <a:rPr lang="ar-OM" sz="1600" dirty="0">
                    <a:solidFill>
                      <a:srgbClr val="FF0000"/>
                    </a:solidFill>
                    <a:latin typeface="AAA GoldenLotus" panose="02000000000000000000" pitchFamily="2" charset="-78"/>
                    <a:cs typeface="AAA GoldenLotus" panose="02000000000000000000" pitchFamily="2" charset="-78"/>
                  </a:rPr>
                  <a:t>+2</a:t>
                </a:r>
              </a:p>
            </p:txBody>
          </p:sp>
          <p:sp>
            <p:nvSpPr>
              <p:cNvPr id="32" name="سهم: منحني لليسار 31">
                <a:extLst>
                  <a:ext uri="{FF2B5EF4-FFF2-40B4-BE49-F238E27FC236}">
                    <a16:creationId xmlns:a16="http://schemas.microsoft.com/office/drawing/2014/main" id="{9A989A0D-1C57-4297-9C1E-295F40E54D96}"/>
                  </a:ext>
                </a:extLst>
              </p:cNvPr>
              <p:cNvSpPr/>
              <p:nvPr/>
            </p:nvSpPr>
            <p:spPr>
              <a:xfrm>
                <a:off x="3697136" y="1221983"/>
                <a:ext cx="144614" cy="225818"/>
              </a:xfrm>
              <a:prstGeom prst="curvedLeftArrow">
                <a:avLst>
                  <a:gd name="adj1" fmla="val 0"/>
                  <a:gd name="adj2" fmla="val 32253"/>
                  <a:gd name="adj3" fmla="val 38537"/>
                </a:avLst>
              </a:prstGeom>
              <a:ln>
                <a:solidFill>
                  <a:srgbClr val="FF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1" anchor="ctr"/>
              <a:lstStyle/>
              <a:p>
                <a:pPr algn="ctr"/>
                <a:endParaRPr lang="ar-OM">
                  <a:solidFill>
                    <a:schemeClr val="tx1"/>
                  </a:solidFill>
                </a:endParaRPr>
              </a:p>
            </p:txBody>
          </p:sp>
        </p:grpSp>
        <p:grpSp>
          <p:nvGrpSpPr>
            <p:cNvPr id="94" name="مجموعة 93">
              <a:extLst>
                <a:ext uri="{FF2B5EF4-FFF2-40B4-BE49-F238E27FC236}">
                  <a16:creationId xmlns:a16="http://schemas.microsoft.com/office/drawing/2014/main" id="{B48F99C7-6273-4507-A4ED-777C58A17A4F}"/>
                </a:ext>
              </a:extLst>
            </p:cNvPr>
            <p:cNvGrpSpPr/>
            <p:nvPr/>
          </p:nvGrpSpPr>
          <p:grpSpPr>
            <a:xfrm>
              <a:off x="3630461" y="1421211"/>
              <a:ext cx="462157" cy="338554"/>
              <a:chOff x="3697136" y="1206107"/>
              <a:chExt cx="462157" cy="338554"/>
            </a:xfrm>
          </p:grpSpPr>
          <p:sp>
            <p:nvSpPr>
              <p:cNvPr id="95" name="مربع نص 94">
                <a:extLst>
                  <a:ext uri="{FF2B5EF4-FFF2-40B4-BE49-F238E27FC236}">
                    <a16:creationId xmlns:a16="http://schemas.microsoft.com/office/drawing/2014/main" id="{629B699D-4E49-4D91-9804-2870B644AB96}"/>
                  </a:ext>
                </a:extLst>
              </p:cNvPr>
              <p:cNvSpPr txBox="1"/>
              <p:nvPr/>
            </p:nvSpPr>
            <p:spPr>
              <a:xfrm>
                <a:off x="3769443" y="1206107"/>
                <a:ext cx="389850" cy="338554"/>
              </a:xfrm>
              <a:prstGeom prst="rect">
                <a:avLst/>
              </a:prstGeom>
              <a:noFill/>
            </p:spPr>
            <p:txBody>
              <a:bodyPr wrap="none" rtlCol="1">
                <a:spAutoFit/>
              </a:bodyPr>
              <a:lstStyle/>
              <a:p>
                <a:pPr algn="r" rtl="1"/>
                <a:r>
                  <a:rPr lang="ar-OM" sz="1600" dirty="0">
                    <a:solidFill>
                      <a:srgbClr val="FF0000"/>
                    </a:solidFill>
                    <a:latin typeface="AAA GoldenLotus" panose="02000000000000000000" pitchFamily="2" charset="-78"/>
                    <a:cs typeface="AAA GoldenLotus" panose="02000000000000000000" pitchFamily="2" charset="-78"/>
                  </a:rPr>
                  <a:t>+4</a:t>
                </a:r>
              </a:p>
            </p:txBody>
          </p:sp>
          <p:sp>
            <p:nvSpPr>
              <p:cNvPr id="96" name="سهم: منحني لليسار 95">
                <a:extLst>
                  <a:ext uri="{FF2B5EF4-FFF2-40B4-BE49-F238E27FC236}">
                    <a16:creationId xmlns:a16="http://schemas.microsoft.com/office/drawing/2014/main" id="{F033422D-E991-4B76-A928-F5B0B0ED067D}"/>
                  </a:ext>
                </a:extLst>
              </p:cNvPr>
              <p:cNvSpPr/>
              <p:nvPr/>
            </p:nvSpPr>
            <p:spPr>
              <a:xfrm>
                <a:off x="3697136" y="1221983"/>
                <a:ext cx="144614" cy="225818"/>
              </a:xfrm>
              <a:prstGeom prst="curvedLeftArrow">
                <a:avLst>
                  <a:gd name="adj1" fmla="val 0"/>
                  <a:gd name="adj2" fmla="val 32253"/>
                  <a:gd name="adj3" fmla="val 38537"/>
                </a:avLst>
              </a:prstGeom>
              <a:ln>
                <a:solidFill>
                  <a:srgbClr val="FF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1" anchor="ctr"/>
              <a:lstStyle/>
              <a:p>
                <a:pPr algn="ctr"/>
                <a:endParaRPr lang="ar-OM">
                  <a:solidFill>
                    <a:schemeClr val="tx1"/>
                  </a:solidFill>
                </a:endParaRPr>
              </a:p>
            </p:txBody>
          </p:sp>
        </p:grpSp>
        <p:grpSp>
          <p:nvGrpSpPr>
            <p:cNvPr id="151" name="مجموعة 150">
              <a:extLst>
                <a:ext uri="{FF2B5EF4-FFF2-40B4-BE49-F238E27FC236}">
                  <a16:creationId xmlns:a16="http://schemas.microsoft.com/office/drawing/2014/main" id="{C915A0F0-22A3-4B4E-AC35-0D9AC641AAC6}"/>
                </a:ext>
              </a:extLst>
            </p:cNvPr>
            <p:cNvGrpSpPr/>
            <p:nvPr/>
          </p:nvGrpSpPr>
          <p:grpSpPr>
            <a:xfrm>
              <a:off x="3630461" y="1635777"/>
              <a:ext cx="462157" cy="338554"/>
              <a:chOff x="3697136" y="1206107"/>
              <a:chExt cx="462157" cy="338554"/>
            </a:xfrm>
          </p:grpSpPr>
          <p:sp>
            <p:nvSpPr>
              <p:cNvPr id="152" name="مربع نص 151">
                <a:extLst>
                  <a:ext uri="{FF2B5EF4-FFF2-40B4-BE49-F238E27FC236}">
                    <a16:creationId xmlns:a16="http://schemas.microsoft.com/office/drawing/2014/main" id="{D7C09D1F-5FAD-4F65-8F14-754C07F8BCE0}"/>
                  </a:ext>
                </a:extLst>
              </p:cNvPr>
              <p:cNvSpPr txBox="1"/>
              <p:nvPr/>
            </p:nvSpPr>
            <p:spPr>
              <a:xfrm>
                <a:off x="3769443" y="1206107"/>
                <a:ext cx="389850" cy="338554"/>
              </a:xfrm>
              <a:prstGeom prst="rect">
                <a:avLst/>
              </a:prstGeom>
              <a:noFill/>
            </p:spPr>
            <p:txBody>
              <a:bodyPr wrap="none" rtlCol="1">
                <a:spAutoFit/>
              </a:bodyPr>
              <a:lstStyle/>
              <a:p>
                <a:pPr algn="r" rtl="1"/>
                <a:r>
                  <a:rPr lang="ar-OM" sz="1600" dirty="0">
                    <a:solidFill>
                      <a:srgbClr val="FF0000"/>
                    </a:solidFill>
                    <a:latin typeface="AAA GoldenLotus" panose="02000000000000000000" pitchFamily="2" charset="-78"/>
                    <a:cs typeface="AAA GoldenLotus" panose="02000000000000000000" pitchFamily="2" charset="-78"/>
                  </a:rPr>
                  <a:t>+6</a:t>
                </a:r>
              </a:p>
            </p:txBody>
          </p:sp>
          <p:sp>
            <p:nvSpPr>
              <p:cNvPr id="153" name="سهم: منحني لليسار 152">
                <a:extLst>
                  <a:ext uri="{FF2B5EF4-FFF2-40B4-BE49-F238E27FC236}">
                    <a16:creationId xmlns:a16="http://schemas.microsoft.com/office/drawing/2014/main" id="{AC742FCE-2CC1-422C-BF8D-699071A5D53A}"/>
                  </a:ext>
                </a:extLst>
              </p:cNvPr>
              <p:cNvSpPr/>
              <p:nvPr/>
            </p:nvSpPr>
            <p:spPr>
              <a:xfrm>
                <a:off x="3697136" y="1221983"/>
                <a:ext cx="144614" cy="225818"/>
              </a:xfrm>
              <a:prstGeom prst="curvedLeftArrow">
                <a:avLst>
                  <a:gd name="adj1" fmla="val 0"/>
                  <a:gd name="adj2" fmla="val 32253"/>
                  <a:gd name="adj3" fmla="val 38537"/>
                </a:avLst>
              </a:prstGeom>
              <a:ln>
                <a:solidFill>
                  <a:srgbClr val="FF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1" anchor="ctr"/>
              <a:lstStyle/>
              <a:p>
                <a:pPr algn="ctr"/>
                <a:endParaRPr lang="ar-OM">
                  <a:solidFill>
                    <a:schemeClr val="tx1"/>
                  </a:solidFill>
                </a:endParaRPr>
              </a:p>
            </p:txBody>
          </p:sp>
        </p:grpSp>
        <p:grpSp>
          <p:nvGrpSpPr>
            <p:cNvPr id="154" name="مجموعة 153">
              <a:extLst>
                <a:ext uri="{FF2B5EF4-FFF2-40B4-BE49-F238E27FC236}">
                  <a16:creationId xmlns:a16="http://schemas.microsoft.com/office/drawing/2014/main" id="{1A8E8F0F-86A2-448D-A8C3-D95AAEEBCE8E}"/>
                </a:ext>
              </a:extLst>
            </p:cNvPr>
            <p:cNvGrpSpPr/>
            <p:nvPr/>
          </p:nvGrpSpPr>
          <p:grpSpPr>
            <a:xfrm>
              <a:off x="3630461" y="1850881"/>
              <a:ext cx="462157" cy="338554"/>
              <a:chOff x="3697136" y="1206107"/>
              <a:chExt cx="462157" cy="338554"/>
            </a:xfrm>
          </p:grpSpPr>
          <p:sp>
            <p:nvSpPr>
              <p:cNvPr id="155" name="مربع نص 154">
                <a:extLst>
                  <a:ext uri="{FF2B5EF4-FFF2-40B4-BE49-F238E27FC236}">
                    <a16:creationId xmlns:a16="http://schemas.microsoft.com/office/drawing/2014/main" id="{F5D01C45-579F-4C4C-B2F4-A448B276432F}"/>
                  </a:ext>
                </a:extLst>
              </p:cNvPr>
              <p:cNvSpPr txBox="1"/>
              <p:nvPr/>
            </p:nvSpPr>
            <p:spPr>
              <a:xfrm>
                <a:off x="3769443" y="1206107"/>
                <a:ext cx="389850" cy="338554"/>
              </a:xfrm>
              <a:prstGeom prst="rect">
                <a:avLst/>
              </a:prstGeom>
              <a:noFill/>
            </p:spPr>
            <p:txBody>
              <a:bodyPr wrap="none" rtlCol="1">
                <a:spAutoFit/>
              </a:bodyPr>
              <a:lstStyle/>
              <a:p>
                <a:pPr algn="l"/>
                <a:r>
                  <a:rPr lang="ar-OM" sz="1600" dirty="0">
                    <a:solidFill>
                      <a:srgbClr val="FF0000"/>
                    </a:solidFill>
                    <a:latin typeface="AAA GoldenLotus" panose="02000000000000000000" pitchFamily="2" charset="-78"/>
                    <a:cs typeface="AAA GoldenLotus" panose="02000000000000000000" pitchFamily="2" charset="-78"/>
                  </a:rPr>
                  <a:t>+8</a:t>
                </a:r>
              </a:p>
            </p:txBody>
          </p:sp>
          <p:sp>
            <p:nvSpPr>
              <p:cNvPr id="156" name="سهم: منحني لليسار 155">
                <a:extLst>
                  <a:ext uri="{FF2B5EF4-FFF2-40B4-BE49-F238E27FC236}">
                    <a16:creationId xmlns:a16="http://schemas.microsoft.com/office/drawing/2014/main" id="{3D3F4381-1F59-429F-8C4F-2F19EF3C5061}"/>
                  </a:ext>
                </a:extLst>
              </p:cNvPr>
              <p:cNvSpPr/>
              <p:nvPr/>
            </p:nvSpPr>
            <p:spPr>
              <a:xfrm>
                <a:off x="3697136" y="1221983"/>
                <a:ext cx="144614" cy="225818"/>
              </a:xfrm>
              <a:prstGeom prst="curvedLeftArrow">
                <a:avLst>
                  <a:gd name="adj1" fmla="val 0"/>
                  <a:gd name="adj2" fmla="val 32253"/>
                  <a:gd name="adj3" fmla="val 38537"/>
                </a:avLst>
              </a:prstGeom>
              <a:ln>
                <a:solidFill>
                  <a:srgbClr val="FF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1" anchor="ctr"/>
              <a:lstStyle/>
              <a:p>
                <a:pPr algn="ctr"/>
                <a:endParaRPr lang="ar-OM">
                  <a:solidFill>
                    <a:schemeClr val="tx1"/>
                  </a:solidFill>
                </a:endParaRPr>
              </a:p>
            </p:txBody>
          </p:sp>
        </p:grpSp>
        <p:grpSp>
          <p:nvGrpSpPr>
            <p:cNvPr id="157" name="مجموعة 156">
              <a:extLst>
                <a:ext uri="{FF2B5EF4-FFF2-40B4-BE49-F238E27FC236}">
                  <a16:creationId xmlns:a16="http://schemas.microsoft.com/office/drawing/2014/main" id="{DFDA7E2B-44CE-4457-BD8F-DED7653923FA}"/>
                </a:ext>
              </a:extLst>
            </p:cNvPr>
            <p:cNvGrpSpPr/>
            <p:nvPr/>
          </p:nvGrpSpPr>
          <p:grpSpPr>
            <a:xfrm>
              <a:off x="3630461" y="2056494"/>
              <a:ext cx="564750" cy="338554"/>
              <a:chOff x="3697136" y="1206107"/>
              <a:chExt cx="564750" cy="338554"/>
            </a:xfrm>
          </p:grpSpPr>
          <p:sp>
            <p:nvSpPr>
              <p:cNvPr id="158" name="مربع نص 157">
                <a:extLst>
                  <a:ext uri="{FF2B5EF4-FFF2-40B4-BE49-F238E27FC236}">
                    <a16:creationId xmlns:a16="http://schemas.microsoft.com/office/drawing/2014/main" id="{60001D83-C637-4688-B351-5C86EF775B1A}"/>
                  </a:ext>
                </a:extLst>
              </p:cNvPr>
              <p:cNvSpPr txBox="1"/>
              <p:nvPr/>
            </p:nvSpPr>
            <p:spPr>
              <a:xfrm>
                <a:off x="3769443" y="1206107"/>
                <a:ext cx="492443" cy="338554"/>
              </a:xfrm>
              <a:prstGeom prst="rect">
                <a:avLst/>
              </a:prstGeom>
              <a:noFill/>
            </p:spPr>
            <p:txBody>
              <a:bodyPr wrap="none" rtlCol="1">
                <a:spAutoFit/>
              </a:bodyPr>
              <a:lstStyle/>
              <a:p>
                <a:pPr algn="l"/>
                <a:r>
                  <a:rPr lang="ar-OM" sz="1600" dirty="0">
                    <a:solidFill>
                      <a:srgbClr val="FF0000"/>
                    </a:solidFill>
                    <a:latin typeface="AAA GoldenLotus" panose="02000000000000000000" pitchFamily="2" charset="-78"/>
                    <a:cs typeface="AAA GoldenLotus" panose="02000000000000000000" pitchFamily="2" charset="-78"/>
                  </a:rPr>
                  <a:t>+10</a:t>
                </a:r>
              </a:p>
            </p:txBody>
          </p:sp>
          <p:sp>
            <p:nvSpPr>
              <p:cNvPr id="159" name="سهم: منحني لليسار 158">
                <a:extLst>
                  <a:ext uri="{FF2B5EF4-FFF2-40B4-BE49-F238E27FC236}">
                    <a16:creationId xmlns:a16="http://schemas.microsoft.com/office/drawing/2014/main" id="{635FFDE6-C6F5-4AE9-A6E8-C206EA169670}"/>
                  </a:ext>
                </a:extLst>
              </p:cNvPr>
              <p:cNvSpPr/>
              <p:nvPr/>
            </p:nvSpPr>
            <p:spPr>
              <a:xfrm>
                <a:off x="3697136" y="1221983"/>
                <a:ext cx="144614" cy="225818"/>
              </a:xfrm>
              <a:prstGeom prst="curvedLeftArrow">
                <a:avLst>
                  <a:gd name="adj1" fmla="val 0"/>
                  <a:gd name="adj2" fmla="val 32253"/>
                  <a:gd name="adj3" fmla="val 38537"/>
                </a:avLst>
              </a:prstGeom>
              <a:ln>
                <a:solidFill>
                  <a:srgbClr val="FF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1" anchor="ctr"/>
              <a:lstStyle/>
              <a:p>
                <a:pPr algn="ctr"/>
                <a:endParaRPr lang="ar-OM">
                  <a:solidFill>
                    <a:schemeClr val="tx1"/>
                  </a:solidFill>
                </a:endParaRPr>
              </a:p>
            </p:txBody>
          </p:sp>
        </p:grpSp>
        <p:grpSp>
          <p:nvGrpSpPr>
            <p:cNvPr id="160" name="مجموعة 159">
              <a:extLst>
                <a:ext uri="{FF2B5EF4-FFF2-40B4-BE49-F238E27FC236}">
                  <a16:creationId xmlns:a16="http://schemas.microsoft.com/office/drawing/2014/main" id="{2230D5BC-75A6-4F04-BFAB-848F7009E36B}"/>
                </a:ext>
              </a:extLst>
            </p:cNvPr>
            <p:cNvGrpSpPr/>
            <p:nvPr/>
          </p:nvGrpSpPr>
          <p:grpSpPr>
            <a:xfrm>
              <a:off x="3630461" y="2267903"/>
              <a:ext cx="564750" cy="338554"/>
              <a:chOff x="3697136" y="1206107"/>
              <a:chExt cx="564750" cy="338554"/>
            </a:xfrm>
          </p:grpSpPr>
          <p:sp>
            <p:nvSpPr>
              <p:cNvPr id="161" name="مربع نص 160">
                <a:extLst>
                  <a:ext uri="{FF2B5EF4-FFF2-40B4-BE49-F238E27FC236}">
                    <a16:creationId xmlns:a16="http://schemas.microsoft.com/office/drawing/2014/main" id="{09406D38-61B5-492D-941E-B02568B3235E}"/>
                  </a:ext>
                </a:extLst>
              </p:cNvPr>
              <p:cNvSpPr txBox="1"/>
              <p:nvPr/>
            </p:nvSpPr>
            <p:spPr>
              <a:xfrm>
                <a:off x="3769443" y="1206107"/>
                <a:ext cx="492443" cy="338554"/>
              </a:xfrm>
              <a:prstGeom prst="rect">
                <a:avLst/>
              </a:prstGeom>
              <a:noFill/>
            </p:spPr>
            <p:txBody>
              <a:bodyPr wrap="none" rtlCol="1">
                <a:spAutoFit/>
              </a:bodyPr>
              <a:lstStyle/>
              <a:p>
                <a:pPr algn="l"/>
                <a:r>
                  <a:rPr lang="ar-OM" sz="1600" dirty="0">
                    <a:solidFill>
                      <a:srgbClr val="FF0000"/>
                    </a:solidFill>
                    <a:latin typeface="AAA GoldenLotus" panose="02000000000000000000" pitchFamily="2" charset="-78"/>
                    <a:cs typeface="AAA GoldenLotus" panose="02000000000000000000" pitchFamily="2" charset="-78"/>
                  </a:rPr>
                  <a:t>+12</a:t>
                </a:r>
              </a:p>
            </p:txBody>
          </p:sp>
          <p:sp>
            <p:nvSpPr>
              <p:cNvPr id="162" name="سهم: منحني لليسار 161">
                <a:extLst>
                  <a:ext uri="{FF2B5EF4-FFF2-40B4-BE49-F238E27FC236}">
                    <a16:creationId xmlns:a16="http://schemas.microsoft.com/office/drawing/2014/main" id="{E69B71B4-2EC0-4444-98D6-01567C1DA16F}"/>
                  </a:ext>
                </a:extLst>
              </p:cNvPr>
              <p:cNvSpPr/>
              <p:nvPr/>
            </p:nvSpPr>
            <p:spPr>
              <a:xfrm>
                <a:off x="3697136" y="1221983"/>
                <a:ext cx="144614" cy="225818"/>
              </a:xfrm>
              <a:prstGeom prst="curvedLeftArrow">
                <a:avLst>
                  <a:gd name="adj1" fmla="val 0"/>
                  <a:gd name="adj2" fmla="val 32253"/>
                  <a:gd name="adj3" fmla="val 38537"/>
                </a:avLst>
              </a:prstGeom>
              <a:ln>
                <a:solidFill>
                  <a:srgbClr val="FF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1" anchor="ctr"/>
              <a:lstStyle/>
              <a:p>
                <a:pPr algn="ctr"/>
                <a:endParaRPr lang="ar-OM">
                  <a:solidFill>
                    <a:schemeClr val="tx1"/>
                  </a:solidFill>
                </a:endParaRPr>
              </a:p>
            </p:txBody>
          </p:sp>
        </p:grpSp>
        <p:grpSp>
          <p:nvGrpSpPr>
            <p:cNvPr id="163" name="مجموعة 162">
              <a:extLst>
                <a:ext uri="{FF2B5EF4-FFF2-40B4-BE49-F238E27FC236}">
                  <a16:creationId xmlns:a16="http://schemas.microsoft.com/office/drawing/2014/main" id="{4367027E-5612-49F7-A692-1A9C0F36BA94}"/>
                </a:ext>
              </a:extLst>
            </p:cNvPr>
            <p:cNvGrpSpPr/>
            <p:nvPr/>
          </p:nvGrpSpPr>
          <p:grpSpPr>
            <a:xfrm>
              <a:off x="3630461" y="2477211"/>
              <a:ext cx="564750" cy="338554"/>
              <a:chOff x="3697136" y="1206107"/>
              <a:chExt cx="564750" cy="338554"/>
            </a:xfrm>
          </p:grpSpPr>
          <p:sp>
            <p:nvSpPr>
              <p:cNvPr id="164" name="مربع نص 163">
                <a:extLst>
                  <a:ext uri="{FF2B5EF4-FFF2-40B4-BE49-F238E27FC236}">
                    <a16:creationId xmlns:a16="http://schemas.microsoft.com/office/drawing/2014/main" id="{249689D3-EBC5-4BDA-895A-BC64D74F0716}"/>
                  </a:ext>
                </a:extLst>
              </p:cNvPr>
              <p:cNvSpPr txBox="1"/>
              <p:nvPr/>
            </p:nvSpPr>
            <p:spPr>
              <a:xfrm>
                <a:off x="3769443" y="1206107"/>
                <a:ext cx="492443" cy="338554"/>
              </a:xfrm>
              <a:prstGeom prst="rect">
                <a:avLst/>
              </a:prstGeom>
              <a:noFill/>
            </p:spPr>
            <p:txBody>
              <a:bodyPr wrap="none" rtlCol="1">
                <a:spAutoFit/>
              </a:bodyPr>
              <a:lstStyle/>
              <a:p>
                <a:pPr algn="l"/>
                <a:r>
                  <a:rPr lang="ar-OM" sz="1600" dirty="0">
                    <a:solidFill>
                      <a:srgbClr val="FF0000"/>
                    </a:solidFill>
                    <a:latin typeface="AAA GoldenLotus" panose="02000000000000000000" pitchFamily="2" charset="-78"/>
                    <a:cs typeface="AAA GoldenLotus" panose="02000000000000000000" pitchFamily="2" charset="-78"/>
                  </a:rPr>
                  <a:t>+14</a:t>
                </a:r>
              </a:p>
            </p:txBody>
          </p:sp>
          <p:sp>
            <p:nvSpPr>
              <p:cNvPr id="165" name="سهم: منحني لليسار 164">
                <a:extLst>
                  <a:ext uri="{FF2B5EF4-FFF2-40B4-BE49-F238E27FC236}">
                    <a16:creationId xmlns:a16="http://schemas.microsoft.com/office/drawing/2014/main" id="{729D2850-45E6-49CC-8011-BB8F1F50AB12}"/>
                  </a:ext>
                </a:extLst>
              </p:cNvPr>
              <p:cNvSpPr/>
              <p:nvPr/>
            </p:nvSpPr>
            <p:spPr>
              <a:xfrm>
                <a:off x="3697136" y="1221983"/>
                <a:ext cx="144614" cy="225818"/>
              </a:xfrm>
              <a:prstGeom prst="curvedLeftArrow">
                <a:avLst>
                  <a:gd name="adj1" fmla="val 0"/>
                  <a:gd name="adj2" fmla="val 32253"/>
                  <a:gd name="adj3" fmla="val 38537"/>
                </a:avLst>
              </a:prstGeom>
              <a:ln>
                <a:solidFill>
                  <a:srgbClr val="FF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1" anchor="ctr"/>
              <a:lstStyle/>
              <a:p>
                <a:pPr algn="ctr"/>
                <a:endParaRPr lang="ar-OM">
                  <a:solidFill>
                    <a:schemeClr val="tx1"/>
                  </a:solidFill>
                </a:endParaRPr>
              </a:p>
            </p:txBody>
          </p:sp>
        </p:grpSp>
        <p:grpSp>
          <p:nvGrpSpPr>
            <p:cNvPr id="166" name="مجموعة 165">
              <a:extLst>
                <a:ext uri="{FF2B5EF4-FFF2-40B4-BE49-F238E27FC236}">
                  <a16:creationId xmlns:a16="http://schemas.microsoft.com/office/drawing/2014/main" id="{77C5C1D3-AF10-4B64-9DDF-193C451D1BDA}"/>
                </a:ext>
              </a:extLst>
            </p:cNvPr>
            <p:cNvGrpSpPr/>
            <p:nvPr/>
          </p:nvGrpSpPr>
          <p:grpSpPr>
            <a:xfrm>
              <a:off x="3630461" y="2691777"/>
              <a:ext cx="564750" cy="338554"/>
              <a:chOff x="3697136" y="1206107"/>
              <a:chExt cx="564750" cy="338554"/>
            </a:xfrm>
          </p:grpSpPr>
          <p:sp>
            <p:nvSpPr>
              <p:cNvPr id="167" name="مربع نص 166">
                <a:extLst>
                  <a:ext uri="{FF2B5EF4-FFF2-40B4-BE49-F238E27FC236}">
                    <a16:creationId xmlns:a16="http://schemas.microsoft.com/office/drawing/2014/main" id="{4D4798F3-3E5A-4E94-B3A9-6C84ADAD6900}"/>
                  </a:ext>
                </a:extLst>
              </p:cNvPr>
              <p:cNvSpPr txBox="1"/>
              <p:nvPr/>
            </p:nvSpPr>
            <p:spPr>
              <a:xfrm>
                <a:off x="3769443" y="1206107"/>
                <a:ext cx="492443" cy="338554"/>
              </a:xfrm>
              <a:prstGeom prst="rect">
                <a:avLst/>
              </a:prstGeom>
              <a:noFill/>
            </p:spPr>
            <p:txBody>
              <a:bodyPr wrap="none" rtlCol="1">
                <a:spAutoFit/>
              </a:bodyPr>
              <a:lstStyle/>
              <a:p>
                <a:pPr algn="l"/>
                <a:r>
                  <a:rPr lang="ar-OM" sz="1600" dirty="0">
                    <a:solidFill>
                      <a:srgbClr val="FF0000"/>
                    </a:solidFill>
                    <a:latin typeface="AAA GoldenLotus" panose="02000000000000000000" pitchFamily="2" charset="-78"/>
                    <a:cs typeface="AAA GoldenLotus" panose="02000000000000000000" pitchFamily="2" charset="-78"/>
                  </a:rPr>
                  <a:t>+16</a:t>
                </a:r>
              </a:p>
            </p:txBody>
          </p:sp>
          <p:sp>
            <p:nvSpPr>
              <p:cNvPr id="168" name="سهم: منحني لليسار 167">
                <a:extLst>
                  <a:ext uri="{FF2B5EF4-FFF2-40B4-BE49-F238E27FC236}">
                    <a16:creationId xmlns:a16="http://schemas.microsoft.com/office/drawing/2014/main" id="{B9E5AA78-7E49-4609-A54D-5BC74418757B}"/>
                  </a:ext>
                </a:extLst>
              </p:cNvPr>
              <p:cNvSpPr/>
              <p:nvPr/>
            </p:nvSpPr>
            <p:spPr>
              <a:xfrm>
                <a:off x="3697136" y="1221983"/>
                <a:ext cx="144614" cy="225818"/>
              </a:xfrm>
              <a:prstGeom prst="curvedLeftArrow">
                <a:avLst>
                  <a:gd name="adj1" fmla="val 0"/>
                  <a:gd name="adj2" fmla="val 32253"/>
                  <a:gd name="adj3" fmla="val 38537"/>
                </a:avLst>
              </a:prstGeom>
              <a:ln>
                <a:solidFill>
                  <a:srgbClr val="FF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1" anchor="ctr"/>
              <a:lstStyle/>
              <a:p>
                <a:pPr algn="ctr"/>
                <a:endParaRPr lang="ar-OM">
                  <a:solidFill>
                    <a:schemeClr val="tx1"/>
                  </a:solidFill>
                </a:endParaRPr>
              </a:p>
            </p:txBody>
          </p:sp>
        </p:grpSp>
        <p:grpSp>
          <p:nvGrpSpPr>
            <p:cNvPr id="169" name="مجموعة 168">
              <a:extLst>
                <a:ext uri="{FF2B5EF4-FFF2-40B4-BE49-F238E27FC236}">
                  <a16:creationId xmlns:a16="http://schemas.microsoft.com/office/drawing/2014/main" id="{2248FD4A-1BF9-4950-B4D1-8F7D6E059F1F}"/>
                </a:ext>
              </a:extLst>
            </p:cNvPr>
            <p:cNvGrpSpPr/>
            <p:nvPr/>
          </p:nvGrpSpPr>
          <p:grpSpPr>
            <a:xfrm>
              <a:off x="3630461" y="2898060"/>
              <a:ext cx="564750" cy="338554"/>
              <a:chOff x="3697136" y="1206107"/>
              <a:chExt cx="564750" cy="338554"/>
            </a:xfrm>
          </p:grpSpPr>
          <p:sp>
            <p:nvSpPr>
              <p:cNvPr id="170" name="مربع نص 169">
                <a:extLst>
                  <a:ext uri="{FF2B5EF4-FFF2-40B4-BE49-F238E27FC236}">
                    <a16:creationId xmlns:a16="http://schemas.microsoft.com/office/drawing/2014/main" id="{BCFC4273-38D9-4C61-90B2-41D2C26411F4}"/>
                  </a:ext>
                </a:extLst>
              </p:cNvPr>
              <p:cNvSpPr txBox="1"/>
              <p:nvPr/>
            </p:nvSpPr>
            <p:spPr>
              <a:xfrm>
                <a:off x="3769443" y="1206107"/>
                <a:ext cx="492443" cy="338554"/>
              </a:xfrm>
              <a:prstGeom prst="rect">
                <a:avLst/>
              </a:prstGeom>
              <a:noFill/>
            </p:spPr>
            <p:txBody>
              <a:bodyPr wrap="none" rtlCol="1">
                <a:spAutoFit/>
              </a:bodyPr>
              <a:lstStyle/>
              <a:p>
                <a:pPr algn="l"/>
                <a:r>
                  <a:rPr lang="ar-OM" sz="1600" dirty="0">
                    <a:solidFill>
                      <a:srgbClr val="FF0000"/>
                    </a:solidFill>
                    <a:latin typeface="AAA GoldenLotus" panose="02000000000000000000" pitchFamily="2" charset="-78"/>
                    <a:cs typeface="AAA GoldenLotus" panose="02000000000000000000" pitchFamily="2" charset="-78"/>
                  </a:rPr>
                  <a:t>+18</a:t>
                </a:r>
              </a:p>
            </p:txBody>
          </p:sp>
          <p:sp>
            <p:nvSpPr>
              <p:cNvPr id="171" name="سهم: منحني لليسار 170">
                <a:extLst>
                  <a:ext uri="{FF2B5EF4-FFF2-40B4-BE49-F238E27FC236}">
                    <a16:creationId xmlns:a16="http://schemas.microsoft.com/office/drawing/2014/main" id="{BC3B9D89-CF5A-4129-9BD4-45A89524DD48}"/>
                  </a:ext>
                </a:extLst>
              </p:cNvPr>
              <p:cNvSpPr/>
              <p:nvPr/>
            </p:nvSpPr>
            <p:spPr>
              <a:xfrm>
                <a:off x="3697136" y="1221983"/>
                <a:ext cx="144614" cy="225818"/>
              </a:xfrm>
              <a:prstGeom prst="curvedLeftArrow">
                <a:avLst>
                  <a:gd name="adj1" fmla="val 0"/>
                  <a:gd name="adj2" fmla="val 32253"/>
                  <a:gd name="adj3" fmla="val 38537"/>
                </a:avLst>
              </a:prstGeom>
              <a:ln>
                <a:solidFill>
                  <a:srgbClr val="FF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1" anchor="ctr"/>
              <a:lstStyle/>
              <a:p>
                <a:pPr algn="ctr"/>
                <a:endParaRPr lang="ar-OM">
                  <a:solidFill>
                    <a:schemeClr val="tx1"/>
                  </a:solidFill>
                </a:endParaRPr>
              </a:p>
            </p:txBody>
          </p:sp>
        </p:grpSp>
        <p:grpSp>
          <p:nvGrpSpPr>
            <p:cNvPr id="172" name="مجموعة 171">
              <a:extLst>
                <a:ext uri="{FF2B5EF4-FFF2-40B4-BE49-F238E27FC236}">
                  <a16:creationId xmlns:a16="http://schemas.microsoft.com/office/drawing/2014/main" id="{BA82BD21-9C7D-43AB-999A-2699E2DAA59F}"/>
                </a:ext>
              </a:extLst>
            </p:cNvPr>
            <p:cNvGrpSpPr/>
            <p:nvPr/>
          </p:nvGrpSpPr>
          <p:grpSpPr>
            <a:xfrm>
              <a:off x="3630461" y="3111349"/>
              <a:ext cx="564750" cy="338554"/>
              <a:chOff x="3697136" y="1206107"/>
              <a:chExt cx="564750" cy="338554"/>
            </a:xfrm>
          </p:grpSpPr>
          <p:sp>
            <p:nvSpPr>
              <p:cNvPr id="173" name="مربع نص 172">
                <a:extLst>
                  <a:ext uri="{FF2B5EF4-FFF2-40B4-BE49-F238E27FC236}">
                    <a16:creationId xmlns:a16="http://schemas.microsoft.com/office/drawing/2014/main" id="{5E288592-B9A0-46F9-9B8E-3E44572C6000}"/>
                  </a:ext>
                </a:extLst>
              </p:cNvPr>
              <p:cNvSpPr txBox="1"/>
              <p:nvPr/>
            </p:nvSpPr>
            <p:spPr>
              <a:xfrm>
                <a:off x="3769443" y="1206107"/>
                <a:ext cx="492443" cy="338554"/>
              </a:xfrm>
              <a:prstGeom prst="rect">
                <a:avLst/>
              </a:prstGeom>
              <a:noFill/>
            </p:spPr>
            <p:txBody>
              <a:bodyPr wrap="none" rtlCol="1">
                <a:spAutoFit/>
              </a:bodyPr>
              <a:lstStyle/>
              <a:p>
                <a:pPr algn="l"/>
                <a:r>
                  <a:rPr lang="ar-OM" sz="1600" dirty="0">
                    <a:solidFill>
                      <a:srgbClr val="FF0000"/>
                    </a:solidFill>
                    <a:latin typeface="AAA GoldenLotus" panose="02000000000000000000" pitchFamily="2" charset="-78"/>
                    <a:cs typeface="AAA GoldenLotus" panose="02000000000000000000" pitchFamily="2" charset="-78"/>
                  </a:rPr>
                  <a:t>+20</a:t>
                </a:r>
              </a:p>
            </p:txBody>
          </p:sp>
          <p:sp>
            <p:nvSpPr>
              <p:cNvPr id="174" name="سهم: منحني لليسار 173">
                <a:extLst>
                  <a:ext uri="{FF2B5EF4-FFF2-40B4-BE49-F238E27FC236}">
                    <a16:creationId xmlns:a16="http://schemas.microsoft.com/office/drawing/2014/main" id="{2DA87EAB-9B1B-4277-B14C-37069C78BD3F}"/>
                  </a:ext>
                </a:extLst>
              </p:cNvPr>
              <p:cNvSpPr/>
              <p:nvPr/>
            </p:nvSpPr>
            <p:spPr>
              <a:xfrm>
                <a:off x="3697136" y="1221983"/>
                <a:ext cx="144614" cy="225818"/>
              </a:xfrm>
              <a:prstGeom prst="curvedLeftArrow">
                <a:avLst>
                  <a:gd name="adj1" fmla="val 0"/>
                  <a:gd name="adj2" fmla="val 32253"/>
                  <a:gd name="adj3" fmla="val 38537"/>
                </a:avLst>
              </a:prstGeom>
              <a:ln>
                <a:solidFill>
                  <a:srgbClr val="FF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1" anchor="ctr"/>
              <a:lstStyle/>
              <a:p>
                <a:pPr algn="ctr"/>
                <a:endParaRPr lang="ar-OM">
                  <a:solidFill>
                    <a:schemeClr val="tx1"/>
                  </a:solidFill>
                </a:endParaRPr>
              </a:p>
            </p:txBody>
          </p:sp>
        </p:grpSp>
        <p:grpSp>
          <p:nvGrpSpPr>
            <p:cNvPr id="175" name="مجموعة 174">
              <a:extLst>
                <a:ext uri="{FF2B5EF4-FFF2-40B4-BE49-F238E27FC236}">
                  <a16:creationId xmlns:a16="http://schemas.microsoft.com/office/drawing/2014/main" id="{2D8DDA96-142C-4848-923A-307D6FA51AC6}"/>
                </a:ext>
              </a:extLst>
            </p:cNvPr>
            <p:cNvGrpSpPr/>
            <p:nvPr/>
          </p:nvGrpSpPr>
          <p:grpSpPr>
            <a:xfrm>
              <a:off x="3630461" y="3316963"/>
              <a:ext cx="564750" cy="338554"/>
              <a:chOff x="3697136" y="1206107"/>
              <a:chExt cx="564750" cy="338554"/>
            </a:xfrm>
          </p:grpSpPr>
          <p:sp>
            <p:nvSpPr>
              <p:cNvPr id="176" name="مربع نص 175">
                <a:extLst>
                  <a:ext uri="{FF2B5EF4-FFF2-40B4-BE49-F238E27FC236}">
                    <a16:creationId xmlns:a16="http://schemas.microsoft.com/office/drawing/2014/main" id="{7FE7164B-D6F3-41BF-ADA8-35B31F6DD543}"/>
                  </a:ext>
                </a:extLst>
              </p:cNvPr>
              <p:cNvSpPr txBox="1"/>
              <p:nvPr/>
            </p:nvSpPr>
            <p:spPr>
              <a:xfrm>
                <a:off x="3769443" y="1206107"/>
                <a:ext cx="492443" cy="338554"/>
              </a:xfrm>
              <a:prstGeom prst="rect">
                <a:avLst/>
              </a:prstGeom>
              <a:noFill/>
            </p:spPr>
            <p:txBody>
              <a:bodyPr wrap="none" rtlCol="1">
                <a:spAutoFit/>
              </a:bodyPr>
              <a:lstStyle/>
              <a:p>
                <a:pPr algn="l"/>
                <a:r>
                  <a:rPr lang="ar-OM" sz="1600" dirty="0">
                    <a:solidFill>
                      <a:srgbClr val="FF0000"/>
                    </a:solidFill>
                    <a:latin typeface="AAA GoldenLotus" panose="02000000000000000000" pitchFamily="2" charset="-78"/>
                    <a:cs typeface="AAA GoldenLotus" panose="02000000000000000000" pitchFamily="2" charset="-78"/>
                  </a:rPr>
                  <a:t>+22</a:t>
                </a:r>
              </a:p>
            </p:txBody>
          </p:sp>
          <p:sp>
            <p:nvSpPr>
              <p:cNvPr id="177" name="سهم: منحني لليسار 176">
                <a:extLst>
                  <a:ext uri="{FF2B5EF4-FFF2-40B4-BE49-F238E27FC236}">
                    <a16:creationId xmlns:a16="http://schemas.microsoft.com/office/drawing/2014/main" id="{75C872BA-4827-4663-8129-5DC8098C3A16}"/>
                  </a:ext>
                </a:extLst>
              </p:cNvPr>
              <p:cNvSpPr/>
              <p:nvPr/>
            </p:nvSpPr>
            <p:spPr>
              <a:xfrm>
                <a:off x="3697136" y="1221983"/>
                <a:ext cx="144614" cy="225818"/>
              </a:xfrm>
              <a:prstGeom prst="curvedLeftArrow">
                <a:avLst>
                  <a:gd name="adj1" fmla="val 0"/>
                  <a:gd name="adj2" fmla="val 32253"/>
                  <a:gd name="adj3" fmla="val 38537"/>
                </a:avLst>
              </a:prstGeom>
              <a:ln>
                <a:solidFill>
                  <a:srgbClr val="FF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1" anchor="ctr"/>
              <a:lstStyle/>
              <a:p>
                <a:pPr algn="ctr"/>
                <a:endParaRPr lang="ar-OM">
                  <a:solidFill>
                    <a:schemeClr val="tx1"/>
                  </a:solidFill>
                </a:endParaRPr>
              </a:p>
            </p:txBody>
          </p:sp>
        </p:grpSp>
        <p:grpSp>
          <p:nvGrpSpPr>
            <p:cNvPr id="178" name="مجموعة 177">
              <a:extLst>
                <a:ext uri="{FF2B5EF4-FFF2-40B4-BE49-F238E27FC236}">
                  <a16:creationId xmlns:a16="http://schemas.microsoft.com/office/drawing/2014/main" id="{7546B37A-1458-43FA-9AC2-6F5D29ECD7C7}"/>
                </a:ext>
              </a:extLst>
            </p:cNvPr>
            <p:cNvGrpSpPr/>
            <p:nvPr/>
          </p:nvGrpSpPr>
          <p:grpSpPr>
            <a:xfrm>
              <a:off x="3630461" y="3538738"/>
              <a:ext cx="564750" cy="338554"/>
              <a:chOff x="3697136" y="1206107"/>
              <a:chExt cx="564750" cy="338554"/>
            </a:xfrm>
          </p:grpSpPr>
          <p:sp>
            <p:nvSpPr>
              <p:cNvPr id="179" name="مربع نص 178">
                <a:extLst>
                  <a:ext uri="{FF2B5EF4-FFF2-40B4-BE49-F238E27FC236}">
                    <a16:creationId xmlns:a16="http://schemas.microsoft.com/office/drawing/2014/main" id="{BF21E582-ED05-46F8-84A7-68994E67D621}"/>
                  </a:ext>
                </a:extLst>
              </p:cNvPr>
              <p:cNvSpPr txBox="1"/>
              <p:nvPr/>
            </p:nvSpPr>
            <p:spPr>
              <a:xfrm>
                <a:off x="3769443" y="1206107"/>
                <a:ext cx="492443" cy="338554"/>
              </a:xfrm>
              <a:prstGeom prst="rect">
                <a:avLst/>
              </a:prstGeom>
              <a:noFill/>
            </p:spPr>
            <p:txBody>
              <a:bodyPr wrap="none" rtlCol="1">
                <a:spAutoFit/>
              </a:bodyPr>
              <a:lstStyle/>
              <a:p>
                <a:pPr algn="l"/>
                <a:r>
                  <a:rPr lang="ar-OM" sz="1600" dirty="0">
                    <a:solidFill>
                      <a:srgbClr val="FF0000"/>
                    </a:solidFill>
                    <a:latin typeface="AAA GoldenLotus" panose="02000000000000000000" pitchFamily="2" charset="-78"/>
                    <a:cs typeface="AAA GoldenLotus" panose="02000000000000000000" pitchFamily="2" charset="-78"/>
                  </a:rPr>
                  <a:t>+24</a:t>
                </a:r>
              </a:p>
            </p:txBody>
          </p:sp>
          <p:sp>
            <p:nvSpPr>
              <p:cNvPr id="180" name="سهم: منحني لليسار 179">
                <a:extLst>
                  <a:ext uri="{FF2B5EF4-FFF2-40B4-BE49-F238E27FC236}">
                    <a16:creationId xmlns:a16="http://schemas.microsoft.com/office/drawing/2014/main" id="{D6A1EC31-26C8-4327-BDFC-7CAC3B63E1DA}"/>
                  </a:ext>
                </a:extLst>
              </p:cNvPr>
              <p:cNvSpPr/>
              <p:nvPr/>
            </p:nvSpPr>
            <p:spPr>
              <a:xfrm>
                <a:off x="3697136" y="1221983"/>
                <a:ext cx="144614" cy="225818"/>
              </a:xfrm>
              <a:prstGeom prst="curvedLeftArrow">
                <a:avLst>
                  <a:gd name="adj1" fmla="val 0"/>
                  <a:gd name="adj2" fmla="val 32253"/>
                  <a:gd name="adj3" fmla="val 38537"/>
                </a:avLst>
              </a:prstGeom>
              <a:ln>
                <a:solidFill>
                  <a:srgbClr val="FF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1" anchor="ctr"/>
              <a:lstStyle/>
              <a:p>
                <a:pPr algn="ctr"/>
                <a:endParaRPr lang="ar-OM">
                  <a:solidFill>
                    <a:schemeClr val="tx1"/>
                  </a:solidFill>
                </a:endParaRPr>
              </a:p>
            </p:txBody>
          </p:sp>
        </p:grpSp>
        <p:grpSp>
          <p:nvGrpSpPr>
            <p:cNvPr id="181" name="مجموعة 180">
              <a:extLst>
                <a:ext uri="{FF2B5EF4-FFF2-40B4-BE49-F238E27FC236}">
                  <a16:creationId xmlns:a16="http://schemas.microsoft.com/office/drawing/2014/main" id="{1D16DE53-D461-4CEA-9636-2BC44A6E732A}"/>
                </a:ext>
              </a:extLst>
            </p:cNvPr>
            <p:cNvGrpSpPr/>
            <p:nvPr/>
          </p:nvGrpSpPr>
          <p:grpSpPr>
            <a:xfrm>
              <a:off x="3630461" y="3735865"/>
              <a:ext cx="564750" cy="338554"/>
              <a:chOff x="3697136" y="1206107"/>
              <a:chExt cx="564750" cy="338554"/>
            </a:xfrm>
          </p:grpSpPr>
          <p:sp>
            <p:nvSpPr>
              <p:cNvPr id="182" name="مربع نص 181">
                <a:extLst>
                  <a:ext uri="{FF2B5EF4-FFF2-40B4-BE49-F238E27FC236}">
                    <a16:creationId xmlns:a16="http://schemas.microsoft.com/office/drawing/2014/main" id="{3C38FBAA-4AF7-4B4F-8600-39F460E44A5C}"/>
                  </a:ext>
                </a:extLst>
              </p:cNvPr>
              <p:cNvSpPr txBox="1"/>
              <p:nvPr/>
            </p:nvSpPr>
            <p:spPr>
              <a:xfrm>
                <a:off x="3769443" y="1206107"/>
                <a:ext cx="492443" cy="338554"/>
              </a:xfrm>
              <a:prstGeom prst="rect">
                <a:avLst/>
              </a:prstGeom>
              <a:noFill/>
            </p:spPr>
            <p:txBody>
              <a:bodyPr wrap="none" rtlCol="1">
                <a:spAutoFit/>
              </a:bodyPr>
              <a:lstStyle/>
              <a:p>
                <a:pPr algn="l"/>
                <a:r>
                  <a:rPr lang="ar-OM" sz="1600" dirty="0">
                    <a:solidFill>
                      <a:srgbClr val="FF0000"/>
                    </a:solidFill>
                    <a:latin typeface="AAA GoldenLotus" panose="02000000000000000000" pitchFamily="2" charset="-78"/>
                    <a:cs typeface="AAA GoldenLotus" panose="02000000000000000000" pitchFamily="2" charset="-78"/>
                  </a:rPr>
                  <a:t>+26</a:t>
                </a:r>
              </a:p>
            </p:txBody>
          </p:sp>
          <p:sp>
            <p:nvSpPr>
              <p:cNvPr id="183" name="سهم: منحني لليسار 182">
                <a:extLst>
                  <a:ext uri="{FF2B5EF4-FFF2-40B4-BE49-F238E27FC236}">
                    <a16:creationId xmlns:a16="http://schemas.microsoft.com/office/drawing/2014/main" id="{F90A5893-BF31-40D7-BBA4-15E26C5ADCEC}"/>
                  </a:ext>
                </a:extLst>
              </p:cNvPr>
              <p:cNvSpPr/>
              <p:nvPr/>
            </p:nvSpPr>
            <p:spPr>
              <a:xfrm>
                <a:off x="3697136" y="1221983"/>
                <a:ext cx="144614" cy="225818"/>
              </a:xfrm>
              <a:prstGeom prst="curvedLeftArrow">
                <a:avLst>
                  <a:gd name="adj1" fmla="val 0"/>
                  <a:gd name="adj2" fmla="val 32253"/>
                  <a:gd name="adj3" fmla="val 38537"/>
                </a:avLst>
              </a:prstGeom>
              <a:ln>
                <a:solidFill>
                  <a:srgbClr val="FF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1" anchor="ctr"/>
              <a:lstStyle/>
              <a:p>
                <a:pPr algn="ctr"/>
                <a:endParaRPr lang="ar-OM">
                  <a:solidFill>
                    <a:schemeClr val="tx1"/>
                  </a:solidFill>
                </a:endParaRPr>
              </a:p>
            </p:txBody>
          </p:sp>
        </p:grpSp>
        <p:grpSp>
          <p:nvGrpSpPr>
            <p:cNvPr id="184" name="مجموعة 183">
              <a:extLst>
                <a:ext uri="{FF2B5EF4-FFF2-40B4-BE49-F238E27FC236}">
                  <a16:creationId xmlns:a16="http://schemas.microsoft.com/office/drawing/2014/main" id="{AF0C9766-44A2-42DA-BA88-D9993808ED12}"/>
                </a:ext>
              </a:extLst>
            </p:cNvPr>
            <p:cNvGrpSpPr/>
            <p:nvPr/>
          </p:nvGrpSpPr>
          <p:grpSpPr>
            <a:xfrm>
              <a:off x="3630461" y="3938983"/>
              <a:ext cx="564750" cy="338554"/>
              <a:chOff x="3697136" y="1206107"/>
              <a:chExt cx="564750" cy="338554"/>
            </a:xfrm>
          </p:grpSpPr>
          <p:sp>
            <p:nvSpPr>
              <p:cNvPr id="185" name="مربع نص 184">
                <a:extLst>
                  <a:ext uri="{FF2B5EF4-FFF2-40B4-BE49-F238E27FC236}">
                    <a16:creationId xmlns:a16="http://schemas.microsoft.com/office/drawing/2014/main" id="{19439024-AC2D-4F63-BEB2-12E8C65B5536}"/>
                  </a:ext>
                </a:extLst>
              </p:cNvPr>
              <p:cNvSpPr txBox="1"/>
              <p:nvPr/>
            </p:nvSpPr>
            <p:spPr>
              <a:xfrm>
                <a:off x="3769443" y="1206107"/>
                <a:ext cx="492443" cy="338554"/>
              </a:xfrm>
              <a:prstGeom prst="rect">
                <a:avLst/>
              </a:prstGeom>
              <a:noFill/>
            </p:spPr>
            <p:txBody>
              <a:bodyPr wrap="none" rtlCol="1">
                <a:spAutoFit/>
              </a:bodyPr>
              <a:lstStyle/>
              <a:p>
                <a:pPr algn="l"/>
                <a:r>
                  <a:rPr lang="ar-OM" sz="1600" dirty="0">
                    <a:solidFill>
                      <a:srgbClr val="FF0000"/>
                    </a:solidFill>
                    <a:latin typeface="AAA GoldenLotus" panose="02000000000000000000" pitchFamily="2" charset="-78"/>
                    <a:cs typeface="AAA GoldenLotus" panose="02000000000000000000" pitchFamily="2" charset="-78"/>
                  </a:rPr>
                  <a:t>+28</a:t>
                </a:r>
              </a:p>
            </p:txBody>
          </p:sp>
          <p:sp>
            <p:nvSpPr>
              <p:cNvPr id="186" name="سهم: منحني لليسار 185">
                <a:extLst>
                  <a:ext uri="{FF2B5EF4-FFF2-40B4-BE49-F238E27FC236}">
                    <a16:creationId xmlns:a16="http://schemas.microsoft.com/office/drawing/2014/main" id="{95C9ED25-E19E-4792-8925-37865DDC342A}"/>
                  </a:ext>
                </a:extLst>
              </p:cNvPr>
              <p:cNvSpPr/>
              <p:nvPr/>
            </p:nvSpPr>
            <p:spPr>
              <a:xfrm>
                <a:off x="3697136" y="1221983"/>
                <a:ext cx="144614" cy="225818"/>
              </a:xfrm>
              <a:prstGeom prst="curvedLeftArrow">
                <a:avLst>
                  <a:gd name="adj1" fmla="val 0"/>
                  <a:gd name="adj2" fmla="val 32253"/>
                  <a:gd name="adj3" fmla="val 38537"/>
                </a:avLst>
              </a:prstGeom>
              <a:ln>
                <a:solidFill>
                  <a:srgbClr val="FF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1" anchor="ctr"/>
              <a:lstStyle/>
              <a:p>
                <a:pPr algn="ctr"/>
                <a:endParaRPr lang="ar-OM">
                  <a:solidFill>
                    <a:schemeClr val="tx1"/>
                  </a:solidFill>
                </a:endParaRPr>
              </a:p>
            </p:txBody>
          </p:sp>
        </p:grpSp>
        <p:grpSp>
          <p:nvGrpSpPr>
            <p:cNvPr id="187" name="مجموعة 186">
              <a:extLst>
                <a:ext uri="{FF2B5EF4-FFF2-40B4-BE49-F238E27FC236}">
                  <a16:creationId xmlns:a16="http://schemas.microsoft.com/office/drawing/2014/main" id="{F2786832-F6AF-4905-8FFA-072D1ACEA933}"/>
                </a:ext>
              </a:extLst>
            </p:cNvPr>
            <p:cNvGrpSpPr/>
            <p:nvPr/>
          </p:nvGrpSpPr>
          <p:grpSpPr>
            <a:xfrm>
              <a:off x="3630461" y="4145260"/>
              <a:ext cx="564750" cy="338554"/>
              <a:chOff x="3697136" y="1206107"/>
              <a:chExt cx="564750" cy="338554"/>
            </a:xfrm>
          </p:grpSpPr>
          <p:sp>
            <p:nvSpPr>
              <p:cNvPr id="188" name="مربع نص 187">
                <a:extLst>
                  <a:ext uri="{FF2B5EF4-FFF2-40B4-BE49-F238E27FC236}">
                    <a16:creationId xmlns:a16="http://schemas.microsoft.com/office/drawing/2014/main" id="{8F019A0A-5A75-4F0E-887C-2BBF34C9429E}"/>
                  </a:ext>
                </a:extLst>
              </p:cNvPr>
              <p:cNvSpPr txBox="1"/>
              <p:nvPr/>
            </p:nvSpPr>
            <p:spPr>
              <a:xfrm>
                <a:off x="3769443" y="1206107"/>
                <a:ext cx="492443" cy="338554"/>
              </a:xfrm>
              <a:prstGeom prst="rect">
                <a:avLst/>
              </a:prstGeom>
              <a:noFill/>
            </p:spPr>
            <p:txBody>
              <a:bodyPr wrap="none" rtlCol="1">
                <a:spAutoFit/>
              </a:bodyPr>
              <a:lstStyle/>
              <a:p>
                <a:pPr algn="l"/>
                <a:r>
                  <a:rPr lang="ar-OM" sz="1600" dirty="0">
                    <a:solidFill>
                      <a:srgbClr val="FF0000"/>
                    </a:solidFill>
                    <a:latin typeface="AAA GoldenLotus" panose="02000000000000000000" pitchFamily="2" charset="-78"/>
                    <a:cs typeface="AAA GoldenLotus" panose="02000000000000000000" pitchFamily="2" charset="-78"/>
                  </a:rPr>
                  <a:t>+30</a:t>
                </a:r>
              </a:p>
            </p:txBody>
          </p:sp>
          <p:sp>
            <p:nvSpPr>
              <p:cNvPr id="189" name="سهم: منحني لليسار 188">
                <a:extLst>
                  <a:ext uri="{FF2B5EF4-FFF2-40B4-BE49-F238E27FC236}">
                    <a16:creationId xmlns:a16="http://schemas.microsoft.com/office/drawing/2014/main" id="{AAACA515-900E-4EFA-9260-D8022545EA1F}"/>
                  </a:ext>
                </a:extLst>
              </p:cNvPr>
              <p:cNvSpPr/>
              <p:nvPr/>
            </p:nvSpPr>
            <p:spPr>
              <a:xfrm>
                <a:off x="3697136" y="1221983"/>
                <a:ext cx="144614" cy="225818"/>
              </a:xfrm>
              <a:prstGeom prst="curvedLeftArrow">
                <a:avLst>
                  <a:gd name="adj1" fmla="val 0"/>
                  <a:gd name="adj2" fmla="val 32253"/>
                  <a:gd name="adj3" fmla="val 38537"/>
                </a:avLst>
              </a:prstGeom>
              <a:ln>
                <a:solidFill>
                  <a:srgbClr val="FF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1" anchor="ctr"/>
              <a:lstStyle/>
              <a:p>
                <a:pPr algn="ctr"/>
                <a:endParaRPr lang="ar-OM">
                  <a:solidFill>
                    <a:schemeClr val="tx1"/>
                  </a:solidFill>
                </a:endParaRPr>
              </a:p>
            </p:txBody>
          </p:sp>
        </p:grpSp>
        <p:grpSp>
          <p:nvGrpSpPr>
            <p:cNvPr id="190" name="مجموعة 189">
              <a:extLst>
                <a:ext uri="{FF2B5EF4-FFF2-40B4-BE49-F238E27FC236}">
                  <a16:creationId xmlns:a16="http://schemas.microsoft.com/office/drawing/2014/main" id="{9A3B839C-F55D-4682-8A66-441520E8C402}"/>
                </a:ext>
              </a:extLst>
            </p:cNvPr>
            <p:cNvGrpSpPr/>
            <p:nvPr/>
          </p:nvGrpSpPr>
          <p:grpSpPr>
            <a:xfrm>
              <a:off x="3630461" y="4353426"/>
              <a:ext cx="564750" cy="338554"/>
              <a:chOff x="3697136" y="1206107"/>
              <a:chExt cx="564750" cy="338554"/>
            </a:xfrm>
          </p:grpSpPr>
          <p:sp>
            <p:nvSpPr>
              <p:cNvPr id="191" name="مربع نص 190">
                <a:extLst>
                  <a:ext uri="{FF2B5EF4-FFF2-40B4-BE49-F238E27FC236}">
                    <a16:creationId xmlns:a16="http://schemas.microsoft.com/office/drawing/2014/main" id="{08B1EB93-1242-4CE2-B06C-315774AF9B2F}"/>
                  </a:ext>
                </a:extLst>
              </p:cNvPr>
              <p:cNvSpPr txBox="1"/>
              <p:nvPr/>
            </p:nvSpPr>
            <p:spPr>
              <a:xfrm>
                <a:off x="3769443" y="1206107"/>
                <a:ext cx="492443" cy="338554"/>
              </a:xfrm>
              <a:prstGeom prst="rect">
                <a:avLst/>
              </a:prstGeom>
              <a:noFill/>
            </p:spPr>
            <p:txBody>
              <a:bodyPr wrap="none" rtlCol="1">
                <a:spAutoFit/>
              </a:bodyPr>
              <a:lstStyle/>
              <a:p>
                <a:pPr algn="l"/>
                <a:r>
                  <a:rPr lang="ar-OM" sz="1600" dirty="0">
                    <a:solidFill>
                      <a:srgbClr val="FF0000"/>
                    </a:solidFill>
                    <a:latin typeface="AAA GoldenLotus" panose="02000000000000000000" pitchFamily="2" charset="-78"/>
                    <a:cs typeface="AAA GoldenLotus" panose="02000000000000000000" pitchFamily="2" charset="-78"/>
                  </a:rPr>
                  <a:t>+32</a:t>
                </a:r>
              </a:p>
            </p:txBody>
          </p:sp>
          <p:sp>
            <p:nvSpPr>
              <p:cNvPr id="192" name="سهم: منحني لليسار 191">
                <a:extLst>
                  <a:ext uri="{FF2B5EF4-FFF2-40B4-BE49-F238E27FC236}">
                    <a16:creationId xmlns:a16="http://schemas.microsoft.com/office/drawing/2014/main" id="{C336DB06-D415-437A-BFBF-E0829A1E676C}"/>
                  </a:ext>
                </a:extLst>
              </p:cNvPr>
              <p:cNvSpPr/>
              <p:nvPr/>
            </p:nvSpPr>
            <p:spPr>
              <a:xfrm>
                <a:off x="3697136" y="1221983"/>
                <a:ext cx="144614" cy="225818"/>
              </a:xfrm>
              <a:prstGeom prst="curvedLeftArrow">
                <a:avLst>
                  <a:gd name="adj1" fmla="val 0"/>
                  <a:gd name="adj2" fmla="val 32253"/>
                  <a:gd name="adj3" fmla="val 38537"/>
                </a:avLst>
              </a:prstGeom>
              <a:ln>
                <a:solidFill>
                  <a:srgbClr val="FF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1" anchor="ctr"/>
              <a:lstStyle/>
              <a:p>
                <a:pPr algn="ctr"/>
                <a:endParaRPr lang="ar-OM">
                  <a:solidFill>
                    <a:schemeClr val="tx1"/>
                  </a:solidFill>
                </a:endParaRPr>
              </a:p>
            </p:txBody>
          </p:sp>
        </p:grpSp>
        <p:grpSp>
          <p:nvGrpSpPr>
            <p:cNvPr id="193" name="مجموعة 192">
              <a:extLst>
                <a:ext uri="{FF2B5EF4-FFF2-40B4-BE49-F238E27FC236}">
                  <a16:creationId xmlns:a16="http://schemas.microsoft.com/office/drawing/2014/main" id="{71DCB7F5-951E-4CA9-85B4-90ADCAE3304E}"/>
                </a:ext>
              </a:extLst>
            </p:cNvPr>
            <p:cNvGrpSpPr/>
            <p:nvPr/>
          </p:nvGrpSpPr>
          <p:grpSpPr>
            <a:xfrm>
              <a:off x="3630461" y="4567940"/>
              <a:ext cx="564750" cy="338554"/>
              <a:chOff x="3697136" y="1206107"/>
              <a:chExt cx="564750" cy="338554"/>
            </a:xfrm>
          </p:grpSpPr>
          <p:sp>
            <p:nvSpPr>
              <p:cNvPr id="194" name="مربع نص 193">
                <a:extLst>
                  <a:ext uri="{FF2B5EF4-FFF2-40B4-BE49-F238E27FC236}">
                    <a16:creationId xmlns:a16="http://schemas.microsoft.com/office/drawing/2014/main" id="{508CDAA6-EA52-4341-9308-D7BE33C25313}"/>
                  </a:ext>
                </a:extLst>
              </p:cNvPr>
              <p:cNvSpPr txBox="1"/>
              <p:nvPr/>
            </p:nvSpPr>
            <p:spPr>
              <a:xfrm>
                <a:off x="3769443" y="1206107"/>
                <a:ext cx="492443" cy="338554"/>
              </a:xfrm>
              <a:prstGeom prst="rect">
                <a:avLst/>
              </a:prstGeom>
              <a:noFill/>
            </p:spPr>
            <p:txBody>
              <a:bodyPr wrap="none" rtlCol="1">
                <a:spAutoFit/>
              </a:bodyPr>
              <a:lstStyle/>
              <a:p>
                <a:pPr algn="l"/>
                <a:r>
                  <a:rPr lang="ar-OM" sz="1600" dirty="0">
                    <a:solidFill>
                      <a:srgbClr val="FF0000"/>
                    </a:solidFill>
                    <a:latin typeface="AAA GoldenLotus" panose="02000000000000000000" pitchFamily="2" charset="-78"/>
                    <a:cs typeface="AAA GoldenLotus" panose="02000000000000000000" pitchFamily="2" charset="-78"/>
                  </a:rPr>
                  <a:t>+34</a:t>
                </a:r>
              </a:p>
            </p:txBody>
          </p:sp>
          <p:sp>
            <p:nvSpPr>
              <p:cNvPr id="195" name="سهم: منحني لليسار 194">
                <a:extLst>
                  <a:ext uri="{FF2B5EF4-FFF2-40B4-BE49-F238E27FC236}">
                    <a16:creationId xmlns:a16="http://schemas.microsoft.com/office/drawing/2014/main" id="{915F2CD5-A3AD-4BE2-972B-9939B37E2D5A}"/>
                  </a:ext>
                </a:extLst>
              </p:cNvPr>
              <p:cNvSpPr/>
              <p:nvPr/>
            </p:nvSpPr>
            <p:spPr>
              <a:xfrm>
                <a:off x="3697136" y="1221983"/>
                <a:ext cx="144614" cy="225818"/>
              </a:xfrm>
              <a:prstGeom prst="curvedLeftArrow">
                <a:avLst>
                  <a:gd name="adj1" fmla="val 0"/>
                  <a:gd name="adj2" fmla="val 32253"/>
                  <a:gd name="adj3" fmla="val 38537"/>
                </a:avLst>
              </a:prstGeom>
              <a:ln>
                <a:solidFill>
                  <a:srgbClr val="FF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1" anchor="ctr"/>
              <a:lstStyle/>
              <a:p>
                <a:pPr algn="ctr"/>
                <a:endParaRPr lang="ar-OM">
                  <a:solidFill>
                    <a:schemeClr val="tx1"/>
                  </a:solidFill>
                </a:endParaRPr>
              </a:p>
            </p:txBody>
          </p:sp>
        </p:grpSp>
        <p:grpSp>
          <p:nvGrpSpPr>
            <p:cNvPr id="196" name="مجموعة 195">
              <a:extLst>
                <a:ext uri="{FF2B5EF4-FFF2-40B4-BE49-F238E27FC236}">
                  <a16:creationId xmlns:a16="http://schemas.microsoft.com/office/drawing/2014/main" id="{656B4D62-27D3-4B24-8243-0F647FB7C1D8}"/>
                </a:ext>
              </a:extLst>
            </p:cNvPr>
            <p:cNvGrpSpPr/>
            <p:nvPr/>
          </p:nvGrpSpPr>
          <p:grpSpPr>
            <a:xfrm>
              <a:off x="3630461" y="4780543"/>
              <a:ext cx="564750" cy="338554"/>
              <a:chOff x="3697136" y="1206107"/>
              <a:chExt cx="564750" cy="338554"/>
            </a:xfrm>
          </p:grpSpPr>
          <p:sp>
            <p:nvSpPr>
              <p:cNvPr id="197" name="مربع نص 196">
                <a:extLst>
                  <a:ext uri="{FF2B5EF4-FFF2-40B4-BE49-F238E27FC236}">
                    <a16:creationId xmlns:a16="http://schemas.microsoft.com/office/drawing/2014/main" id="{7D32D6D2-2DFE-4696-A245-A302625E9CBF}"/>
                  </a:ext>
                </a:extLst>
              </p:cNvPr>
              <p:cNvSpPr txBox="1"/>
              <p:nvPr/>
            </p:nvSpPr>
            <p:spPr>
              <a:xfrm>
                <a:off x="3769443" y="1206107"/>
                <a:ext cx="492443" cy="338554"/>
              </a:xfrm>
              <a:prstGeom prst="rect">
                <a:avLst/>
              </a:prstGeom>
              <a:noFill/>
            </p:spPr>
            <p:txBody>
              <a:bodyPr wrap="none" rtlCol="1">
                <a:spAutoFit/>
              </a:bodyPr>
              <a:lstStyle/>
              <a:p>
                <a:pPr algn="l"/>
                <a:r>
                  <a:rPr lang="ar-OM" sz="1600" dirty="0">
                    <a:solidFill>
                      <a:srgbClr val="FF0000"/>
                    </a:solidFill>
                    <a:latin typeface="AAA GoldenLotus" panose="02000000000000000000" pitchFamily="2" charset="-78"/>
                    <a:cs typeface="AAA GoldenLotus" panose="02000000000000000000" pitchFamily="2" charset="-78"/>
                  </a:rPr>
                  <a:t>+36</a:t>
                </a:r>
              </a:p>
            </p:txBody>
          </p:sp>
          <p:sp>
            <p:nvSpPr>
              <p:cNvPr id="198" name="سهم: منحني لليسار 197">
                <a:extLst>
                  <a:ext uri="{FF2B5EF4-FFF2-40B4-BE49-F238E27FC236}">
                    <a16:creationId xmlns:a16="http://schemas.microsoft.com/office/drawing/2014/main" id="{DAAF232E-D315-4424-9D54-41782F54E3B5}"/>
                  </a:ext>
                </a:extLst>
              </p:cNvPr>
              <p:cNvSpPr/>
              <p:nvPr/>
            </p:nvSpPr>
            <p:spPr>
              <a:xfrm>
                <a:off x="3697136" y="1221983"/>
                <a:ext cx="144614" cy="225818"/>
              </a:xfrm>
              <a:prstGeom prst="curvedLeftArrow">
                <a:avLst>
                  <a:gd name="adj1" fmla="val 0"/>
                  <a:gd name="adj2" fmla="val 32253"/>
                  <a:gd name="adj3" fmla="val 38537"/>
                </a:avLst>
              </a:prstGeom>
              <a:ln>
                <a:solidFill>
                  <a:srgbClr val="FF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1" anchor="ctr"/>
              <a:lstStyle/>
              <a:p>
                <a:pPr algn="ctr"/>
                <a:endParaRPr lang="ar-OM">
                  <a:solidFill>
                    <a:schemeClr val="tx1"/>
                  </a:solidFill>
                </a:endParaRPr>
              </a:p>
            </p:txBody>
          </p:sp>
        </p:grpSp>
        <p:grpSp>
          <p:nvGrpSpPr>
            <p:cNvPr id="199" name="مجموعة 198">
              <a:extLst>
                <a:ext uri="{FF2B5EF4-FFF2-40B4-BE49-F238E27FC236}">
                  <a16:creationId xmlns:a16="http://schemas.microsoft.com/office/drawing/2014/main" id="{8CAE78DA-0EB7-4406-A13A-968B89DDDDB4}"/>
                </a:ext>
              </a:extLst>
            </p:cNvPr>
            <p:cNvGrpSpPr/>
            <p:nvPr/>
          </p:nvGrpSpPr>
          <p:grpSpPr>
            <a:xfrm>
              <a:off x="3630461" y="4980578"/>
              <a:ext cx="564750" cy="338554"/>
              <a:chOff x="3697136" y="1206107"/>
              <a:chExt cx="564750" cy="338554"/>
            </a:xfrm>
          </p:grpSpPr>
          <p:sp>
            <p:nvSpPr>
              <p:cNvPr id="200" name="مربع نص 199">
                <a:extLst>
                  <a:ext uri="{FF2B5EF4-FFF2-40B4-BE49-F238E27FC236}">
                    <a16:creationId xmlns:a16="http://schemas.microsoft.com/office/drawing/2014/main" id="{EC860757-E237-4B6D-8B8B-3587CA4E7EE0}"/>
                  </a:ext>
                </a:extLst>
              </p:cNvPr>
              <p:cNvSpPr txBox="1"/>
              <p:nvPr/>
            </p:nvSpPr>
            <p:spPr>
              <a:xfrm>
                <a:off x="3769443" y="1206107"/>
                <a:ext cx="492443" cy="338554"/>
              </a:xfrm>
              <a:prstGeom prst="rect">
                <a:avLst/>
              </a:prstGeom>
              <a:noFill/>
            </p:spPr>
            <p:txBody>
              <a:bodyPr wrap="none" rtlCol="1">
                <a:spAutoFit/>
              </a:bodyPr>
              <a:lstStyle/>
              <a:p>
                <a:pPr algn="l"/>
                <a:r>
                  <a:rPr lang="ar-OM" sz="1600" dirty="0">
                    <a:solidFill>
                      <a:srgbClr val="FF0000"/>
                    </a:solidFill>
                    <a:latin typeface="AAA GoldenLotus" panose="02000000000000000000" pitchFamily="2" charset="-78"/>
                    <a:cs typeface="AAA GoldenLotus" panose="02000000000000000000" pitchFamily="2" charset="-78"/>
                  </a:rPr>
                  <a:t>+38</a:t>
                </a:r>
              </a:p>
            </p:txBody>
          </p:sp>
          <p:sp>
            <p:nvSpPr>
              <p:cNvPr id="201" name="سهم: منحني لليسار 200">
                <a:extLst>
                  <a:ext uri="{FF2B5EF4-FFF2-40B4-BE49-F238E27FC236}">
                    <a16:creationId xmlns:a16="http://schemas.microsoft.com/office/drawing/2014/main" id="{EFD6323E-A665-4F7D-8A83-E9CAF284D164}"/>
                  </a:ext>
                </a:extLst>
              </p:cNvPr>
              <p:cNvSpPr/>
              <p:nvPr/>
            </p:nvSpPr>
            <p:spPr>
              <a:xfrm>
                <a:off x="3697136" y="1221983"/>
                <a:ext cx="144614" cy="225818"/>
              </a:xfrm>
              <a:prstGeom prst="curvedLeftArrow">
                <a:avLst>
                  <a:gd name="adj1" fmla="val 0"/>
                  <a:gd name="adj2" fmla="val 32253"/>
                  <a:gd name="adj3" fmla="val 38537"/>
                </a:avLst>
              </a:prstGeom>
              <a:ln>
                <a:solidFill>
                  <a:srgbClr val="FF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1" anchor="ctr"/>
              <a:lstStyle/>
              <a:p>
                <a:pPr algn="ctr"/>
                <a:endParaRPr lang="ar-OM">
                  <a:solidFill>
                    <a:schemeClr val="tx1"/>
                  </a:solidFill>
                </a:endParaRPr>
              </a:p>
            </p:txBody>
          </p:sp>
        </p:grpSp>
        <p:grpSp>
          <p:nvGrpSpPr>
            <p:cNvPr id="202" name="مجموعة 201">
              <a:extLst>
                <a:ext uri="{FF2B5EF4-FFF2-40B4-BE49-F238E27FC236}">
                  <a16:creationId xmlns:a16="http://schemas.microsoft.com/office/drawing/2014/main" id="{7B80FD6B-7936-49C7-8901-6C441196E65B}"/>
                </a:ext>
              </a:extLst>
            </p:cNvPr>
            <p:cNvGrpSpPr/>
            <p:nvPr/>
          </p:nvGrpSpPr>
          <p:grpSpPr>
            <a:xfrm>
              <a:off x="3630461" y="5198149"/>
              <a:ext cx="564750" cy="338554"/>
              <a:chOff x="3697136" y="1206107"/>
              <a:chExt cx="564750" cy="338554"/>
            </a:xfrm>
          </p:grpSpPr>
          <p:sp>
            <p:nvSpPr>
              <p:cNvPr id="203" name="مربع نص 202">
                <a:extLst>
                  <a:ext uri="{FF2B5EF4-FFF2-40B4-BE49-F238E27FC236}">
                    <a16:creationId xmlns:a16="http://schemas.microsoft.com/office/drawing/2014/main" id="{F5675C8B-C4E2-46BC-828C-07545D67FDFE}"/>
                  </a:ext>
                </a:extLst>
              </p:cNvPr>
              <p:cNvSpPr txBox="1"/>
              <p:nvPr/>
            </p:nvSpPr>
            <p:spPr>
              <a:xfrm>
                <a:off x="3769443" y="1206107"/>
                <a:ext cx="492443" cy="338554"/>
              </a:xfrm>
              <a:prstGeom prst="rect">
                <a:avLst/>
              </a:prstGeom>
              <a:noFill/>
            </p:spPr>
            <p:txBody>
              <a:bodyPr wrap="none" rtlCol="1">
                <a:spAutoFit/>
              </a:bodyPr>
              <a:lstStyle/>
              <a:p>
                <a:pPr algn="l"/>
                <a:r>
                  <a:rPr lang="ar-OM" sz="1600" dirty="0">
                    <a:solidFill>
                      <a:srgbClr val="FF0000"/>
                    </a:solidFill>
                    <a:latin typeface="AAA GoldenLotus" panose="02000000000000000000" pitchFamily="2" charset="-78"/>
                    <a:cs typeface="AAA GoldenLotus" panose="02000000000000000000" pitchFamily="2" charset="-78"/>
                  </a:rPr>
                  <a:t>+40</a:t>
                </a:r>
              </a:p>
            </p:txBody>
          </p:sp>
          <p:sp>
            <p:nvSpPr>
              <p:cNvPr id="204" name="سهم: منحني لليسار 203">
                <a:extLst>
                  <a:ext uri="{FF2B5EF4-FFF2-40B4-BE49-F238E27FC236}">
                    <a16:creationId xmlns:a16="http://schemas.microsoft.com/office/drawing/2014/main" id="{5BD8FCD0-809D-45A6-9422-99E1605A1AC9}"/>
                  </a:ext>
                </a:extLst>
              </p:cNvPr>
              <p:cNvSpPr/>
              <p:nvPr/>
            </p:nvSpPr>
            <p:spPr>
              <a:xfrm>
                <a:off x="3697136" y="1221983"/>
                <a:ext cx="144614" cy="225818"/>
              </a:xfrm>
              <a:prstGeom prst="curvedLeftArrow">
                <a:avLst>
                  <a:gd name="adj1" fmla="val 0"/>
                  <a:gd name="adj2" fmla="val 32253"/>
                  <a:gd name="adj3" fmla="val 38537"/>
                </a:avLst>
              </a:prstGeom>
              <a:ln>
                <a:solidFill>
                  <a:srgbClr val="FF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1" anchor="ctr"/>
              <a:lstStyle/>
              <a:p>
                <a:pPr algn="ctr"/>
                <a:endParaRPr lang="ar-OM">
                  <a:solidFill>
                    <a:schemeClr val="tx1"/>
                  </a:solidFill>
                </a:endParaRPr>
              </a:p>
            </p:txBody>
          </p:sp>
        </p:grpSp>
      </p:grpSp>
      <p:sp>
        <p:nvSpPr>
          <p:cNvPr id="206" name="مربع نص 205">
            <a:extLst>
              <a:ext uri="{FF2B5EF4-FFF2-40B4-BE49-F238E27FC236}">
                <a16:creationId xmlns:a16="http://schemas.microsoft.com/office/drawing/2014/main" id="{BFD81BC2-55F5-4814-BBB8-3A071BD894B4}"/>
              </a:ext>
            </a:extLst>
          </p:cNvPr>
          <p:cNvSpPr txBox="1"/>
          <p:nvPr/>
        </p:nvSpPr>
        <p:spPr>
          <a:xfrm>
            <a:off x="5654214" y="995333"/>
            <a:ext cx="646332" cy="461665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r" rtl="1"/>
            <a:r>
              <a:rPr lang="ar-OM" sz="2400" dirty="0">
                <a:solidFill>
                  <a:srgbClr val="FF0000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133</a:t>
            </a:r>
          </a:p>
        </p:txBody>
      </p:sp>
      <p:sp>
        <p:nvSpPr>
          <p:cNvPr id="207" name="مربع نص 206">
            <a:extLst>
              <a:ext uri="{FF2B5EF4-FFF2-40B4-BE49-F238E27FC236}">
                <a16:creationId xmlns:a16="http://schemas.microsoft.com/office/drawing/2014/main" id="{DCE854AA-6CA8-4ACE-A0BE-2E894C8954A2}"/>
              </a:ext>
            </a:extLst>
          </p:cNvPr>
          <p:cNvSpPr txBox="1"/>
          <p:nvPr/>
        </p:nvSpPr>
        <p:spPr>
          <a:xfrm>
            <a:off x="5825786" y="1221984"/>
            <a:ext cx="338554" cy="461665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l"/>
            <a:r>
              <a:rPr lang="ar-OM" sz="2400" dirty="0">
                <a:solidFill>
                  <a:srgbClr val="FF0000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6</a:t>
            </a:r>
          </a:p>
        </p:txBody>
      </p:sp>
      <p:sp>
        <p:nvSpPr>
          <p:cNvPr id="208" name="مربع نص 207">
            <a:extLst>
              <a:ext uri="{FF2B5EF4-FFF2-40B4-BE49-F238E27FC236}">
                <a16:creationId xmlns:a16="http://schemas.microsoft.com/office/drawing/2014/main" id="{9CB003F1-DA41-4416-9B0E-8784164E0C6E}"/>
              </a:ext>
            </a:extLst>
          </p:cNvPr>
          <p:cNvSpPr txBox="1"/>
          <p:nvPr/>
        </p:nvSpPr>
        <p:spPr>
          <a:xfrm>
            <a:off x="5997358" y="1221984"/>
            <a:ext cx="338554" cy="461665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l"/>
            <a:r>
              <a:rPr lang="ar-OM" sz="2400" dirty="0">
                <a:solidFill>
                  <a:srgbClr val="FF0000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-</a:t>
            </a:r>
          </a:p>
        </p:txBody>
      </p:sp>
      <p:sp>
        <p:nvSpPr>
          <p:cNvPr id="209" name="مربع نص 208">
            <a:extLst>
              <a:ext uri="{FF2B5EF4-FFF2-40B4-BE49-F238E27FC236}">
                <a16:creationId xmlns:a16="http://schemas.microsoft.com/office/drawing/2014/main" id="{34E6C41A-4A28-4307-9BF1-7CE2C8BC75E0}"/>
              </a:ext>
            </a:extLst>
          </p:cNvPr>
          <p:cNvSpPr txBox="1"/>
          <p:nvPr/>
        </p:nvSpPr>
        <p:spPr>
          <a:xfrm>
            <a:off x="5833768" y="1451122"/>
            <a:ext cx="338554" cy="461665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l"/>
            <a:r>
              <a:rPr lang="ar-OM" sz="2400" dirty="0">
                <a:solidFill>
                  <a:srgbClr val="FF0000"/>
                </a:solidFill>
                <a:latin typeface="AAA GoldenLotus" panose="02000000000000000000" pitchFamily="2" charset="-78"/>
                <a:cs typeface="AAA GoldenLotus" panose="02000000000000000000" pitchFamily="2" charset="-78"/>
              </a:rPr>
              <a:t>7</a:t>
            </a:r>
          </a:p>
        </p:txBody>
      </p:sp>
      <p:cxnSp>
        <p:nvCxnSpPr>
          <p:cNvPr id="211" name="رابط مستقيم 210">
            <a:extLst>
              <a:ext uri="{FF2B5EF4-FFF2-40B4-BE49-F238E27FC236}">
                <a16:creationId xmlns:a16="http://schemas.microsoft.com/office/drawing/2014/main" id="{B3FC5E46-4AFF-4AB3-AB57-E674DF384C49}"/>
              </a:ext>
            </a:extLst>
          </p:cNvPr>
          <p:cNvCxnSpPr/>
          <p:nvPr/>
        </p:nvCxnSpPr>
        <p:spPr>
          <a:xfrm>
            <a:off x="5838262" y="1511023"/>
            <a:ext cx="305485" cy="0"/>
          </a:xfrm>
          <a:prstGeom prst="line">
            <a:avLst/>
          </a:prstGeom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3" name="رابط مستقيم 212">
            <a:extLst>
              <a:ext uri="{FF2B5EF4-FFF2-40B4-BE49-F238E27FC236}">
                <a16:creationId xmlns:a16="http://schemas.microsoft.com/office/drawing/2014/main" id="{50B9081F-4C0E-4A35-86F7-1A26EAD9D0B9}"/>
              </a:ext>
            </a:extLst>
          </p:cNvPr>
          <p:cNvCxnSpPr/>
          <p:nvPr/>
        </p:nvCxnSpPr>
        <p:spPr>
          <a:xfrm flipH="1">
            <a:off x="6096000" y="1033433"/>
            <a:ext cx="98344" cy="210774"/>
          </a:xfrm>
          <a:prstGeom prst="line">
            <a:avLst/>
          </a:prstGeom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787647661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2000">
        <p15:prstTrans prst="wind" invX="1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1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6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1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6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1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2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2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7" dur="500"/>
                                        <p:tgtEl>
                                          <p:spTgt spid="2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2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2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0" dur="500"/>
                                        <p:tgtEl>
                                          <p:spTgt spid="20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4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>
                      <p:stCondLst>
                        <p:cond delay="indefinite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9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5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6" fill="hold">
                      <p:stCondLst>
                        <p:cond delay="indefinite"/>
                      </p:stCondLst>
                      <p:childTnLst>
                        <p:par>
                          <p:cTn id="77" fill="hold">
                            <p:stCondLst>
                              <p:cond delay="0"/>
                            </p:stCondLst>
                            <p:childTnLst>
                              <p:par>
                                <p:cTn id="78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80" dur="500"/>
                                        <p:tgtEl>
                                          <p:spTgt spid="2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1" fill="hold">
                      <p:stCondLst>
                        <p:cond delay="indefinite"/>
                      </p:stCondLst>
                      <p:childTnLst>
                        <p:par>
                          <p:cTn id="82" fill="hold">
                            <p:stCondLst>
                              <p:cond delay="0"/>
                            </p:stCondLst>
                            <p:childTnLst>
                              <p:par>
                                <p:cTn id="8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5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6" fill="hold">
                      <p:stCondLst>
                        <p:cond delay="indefinite"/>
                      </p:stCondLst>
                      <p:childTnLst>
                        <p:par>
                          <p:cTn id="87" fill="hold">
                            <p:stCondLst>
                              <p:cond delay="0"/>
                            </p:stCondLst>
                            <p:childTnLst>
                              <p:par>
                                <p:cTn id="8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0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1" fill="hold">
                      <p:stCondLst>
                        <p:cond delay="indefinite"/>
                      </p:stCondLst>
                      <p:childTnLst>
                        <p:par>
                          <p:cTn id="92" fill="hold">
                            <p:stCondLst>
                              <p:cond delay="0"/>
                            </p:stCondLst>
                            <p:childTnLst>
                              <p:par>
                                <p:cTn id="9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5" fill="hold">
                      <p:stCondLst>
                        <p:cond delay="indefinite"/>
                      </p:stCondLst>
                      <p:childTnLst>
                        <p:par>
                          <p:cTn id="96" fill="hold">
                            <p:stCondLst>
                              <p:cond delay="0"/>
                            </p:stCondLst>
                            <p:childTnLst>
                              <p:par>
                                <p:cTn id="9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9" fill="hold">
                      <p:stCondLst>
                        <p:cond delay="indefinite"/>
                      </p:stCondLst>
                      <p:childTnLst>
                        <p:par>
                          <p:cTn id="100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3" fill="hold">
                      <p:stCondLst>
                        <p:cond delay="indefinite"/>
                      </p:stCondLst>
                      <p:childTnLst>
                        <p:par>
                          <p:cTn id="104" fill="hold">
                            <p:stCondLst>
                              <p:cond delay="0"/>
                            </p:stCondLst>
                            <p:childTnLst>
                              <p:par>
                                <p:cTn id="10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7" fill="hold">
                      <p:stCondLst>
                        <p:cond delay="indefinite"/>
                      </p:stCondLst>
                      <p:childTnLst>
                        <p:par>
                          <p:cTn id="108" fill="hold">
                            <p:stCondLst>
                              <p:cond delay="0"/>
                            </p:stCondLst>
                            <p:childTnLst>
                              <p:par>
                                <p:cTn id="10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1" fill="hold">
                      <p:stCondLst>
                        <p:cond delay="indefinite"/>
                      </p:stCondLst>
                      <p:childTnLst>
                        <p:par>
                          <p:cTn id="112" fill="hold">
                            <p:stCondLst>
                              <p:cond delay="0"/>
                            </p:stCondLst>
                            <p:childTnLst>
                              <p:par>
                                <p:cTn id="1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5" fill="hold">
                      <p:stCondLst>
                        <p:cond delay="indefinite"/>
                      </p:stCondLst>
                      <p:childTnLst>
                        <p:par>
                          <p:cTn id="116" fill="hold">
                            <p:stCondLst>
                              <p:cond delay="0"/>
                            </p:stCondLst>
                            <p:childTnLst>
                              <p:par>
                                <p:cTn id="11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9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0" fill="hold">
                      <p:stCondLst>
                        <p:cond delay="indefinite"/>
                      </p:stCondLst>
                      <p:childTnLst>
                        <p:par>
                          <p:cTn id="121" fill="hold">
                            <p:stCondLst>
                              <p:cond delay="0"/>
                            </p:stCondLst>
                            <p:childTnLst>
                              <p:par>
                                <p:cTn id="12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4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5" fill="hold">
                      <p:stCondLst>
                        <p:cond delay="indefinite"/>
                      </p:stCondLst>
                      <p:childTnLst>
                        <p:par>
                          <p:cTn id="126" fill="hold">
                            <p:stCondLst>
                              <p:cond delay="0"/>
                            </p:stCondLst>
                            <p:childTnLst>
                              <p:par>
                                <p:cTn id="12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9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15" grpId="0"/>
      <p:bldP spid="16" grpId="0" build="p"/>
      <p:bldP spid="17" grpId="0" build="p"/>
      <p:bldP spid="18" grpId="0" build="p"/>
      <p:bldP spid="19" grpId="0"/>
      <p:bldP spid="20" grpId="0"/>
      <p:bldP spid="21" grpId="0"/>
      <p:bldP spid="22" grpId="0" animBg="1"/>
      <p:bldP spid="23" grpId="0" animBg="1"/>
      <p:bldP spid="24" grpId="0" animBg="1"/>
      <p:bldP spid="25" grpId="0" animBg="1"/>
      <p:bldP spid="26" grpId="0" animBg="1"/>
      <p:bldP spid="27" grpId="0" animBg="1"/>
      <p:bldP spid="28" grpId="0" animBg="1"/>
      <p:bldP spid="29" grpId="0" animBg="1"/>
      <p:bldP spid="206" grpId="0"/>
      <p:bldP spid="207" grpId="0"/>
      <p:bldP spid="208" grpId="0"/>
      <p:bldP spid="209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مربع نص 1">
            <a:extLst>
              <a:ext uri="{FF2B5EF4-FFF2-40B4-BE49-F238E27FC236}">
                <a16:creationId xmlns:a16="http://schemas.microsoft.com/office/drawing/2014/main" id="{ED2E07CE-81B6-4D22-90DB-F7BBF13FA1AC}"/>
              </a:ext>
            </a:extLst>
          </p:cNvPr>
          <p:cNvSpPr txBox="1"/>
          <p:nvPr/>
        </p:nvSpPr>
        <p:spPr>
          <a:xfrm>
            <a:off x="561544" y="2321004"/>
            <a:ext cx="9161483" cy="2215991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r" rtl="1"/>
            <a:r>
              <a:rPr lang="ar-OM" sz="13800" dirty="0">
                <a:solidFill>
                  <a:srgbClr val="D98117"/>
                </a:solidFill>
                <a:latin typeface="Amiri" panose="00000500000000000000" pitchFamily="2" charset="-78"/>
                <a:cs typeface="Amiri" panose="00000500000000000000" pitchFamily="2" charset="-78"/>
              </a:rPr>
              <a:t>شكراً على المتابعة</a:t>
            </a:r>
          </a:p>
        </p:txBody>
      </p:sp>
      <p:sp>
        <p:nvSpPr>
          <p:cNvPr id="3" name="مربع نص 2">
            <a:extLst>
              <a:ext uri="{FF2B5EF4-FFF2-40B4-BE49-F238E27FC236}">
                <a16:creationId xmlns:a16="http://schemas.microsoft.com/office/drawing/2014/main" id="{2A3FCA01-8EFC-4094-830C-9A1DB1FCF92E}"/>
              </a:ext>
            </a:extLst>
          </p:cNvPr>
          <p:cNvSpPr txBox="1"/>
          <p:nvPr/>
        </p:nvSpPr>
        <p:spPr>
          <a:xfrm>
            <a:off x="357263" y="6001489"/>
            <a:ext cx="4984057" cy="769441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r" rtl="1"/>
            <a:r>
              <a:rPr lang="ar-OM" sz="4400" dirty="0">
                <a:solidFill>
                  <a:srgbClr val="DA932F"/>
                </a:solidFill>
                <a:latin typeface="Amiri" panose="00000500000000000000" pitchFamily="2" charset="-78"/>
                <a:cs typeface="Amiri" panose="00000500000000000000" pitchFamily="2" charset="-78"/>
              </a:rPr>
              <a:t>كان معكم / أحمد الصباري</a:t>
            </a:r>
          </a:p>
        </p:txBody>
      </p:sp>
    </p:spTree>
    <p:extLst>
      <p:ext uri="{BB962C8B-B14F-4D97-AF65-F5344CB8AC3E}">
        <p14:creationId xmlns:p14="http://schemas.microsoft.com/office/powerpoint/2010/main" val="1663906636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heme/theme1.xml><?xml version="1.0" encoding="utf-8"?>
<a:theme xmlns:a="http://schemas.openxmlformats.org/drawingml/2006/main" name="واجهة">
  <a:themeElements>
    <a:clrScheme name="أصفر">
      <a:dk1>
        <a:sysClr val="windowText" lastClr="000000"/>
      </a:dk1>
      <a:lt1>
        <a:sysClr val="window" lastClr="FFFFFF"/>
      </a:lt1>
      <a:dk2>
        <a:srgbClr val="39302A"/>
      </a:dk2>
      <a:lt2>
        <a:srgbClr val="E5DEDB"/>
      </a:lt2>
      <a:accent1>
        <a:srgbClr val="FFCA08"/>
      </a:accent1>
      <a:accent2>
        <a:srgbClr val="F8931D"/>
      </a:accent2>
      <a:accent3>
        <a:srgbClr val="CE8D3E"/>
      </a:accent3>
      <a:accent4>
        <a:srgbClr val="EC7016"/>
      </a:accent4>
      <a:accent5>
        <a:srgbClr val="E64823"/>
      </a:accent5>
      <a:accent6>
        <a:srgbClr val="9C6A6A"/>
      </a:accent6>
      <a:hlink>
        <a:srgbClr val="2998E3"/>
      </a:hlink>
      <a:folHlink>
        <a:srgbClr val="7F723D"/>
      </a:folHlink>
    </a:clrScheme>
    <a:fontScheme name="واجهة">
      <a:majorFont>
        <a:latin typeface="Trebuchet MS" panose="020B0603020202020204"/>
        <a:ea typeface=""/>
        <a:cs typeface=""/>
        <a:font script="Jpan" typeface="メイリオ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 panose="020B0603020202020204"/>
        <a:ea typeface=""/>
        <a:cs typeface=""/>
        <a:font script="Jpan" typeface="メイリオ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واجهة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lumMod val="110000"/>
              </a:schemeClr>
            </a:gs>
            <a:gs pos="88000">
              <a:schemeClr val="phClr">
                <a:tint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0000"/>
              </a:schemeClr>
            </a:gs>
            <a:gs pos="78000">
              <a:schemeClr val="phClr">
                <a:shade val="94000"/>
                <a:lumMod val="94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04000"/>
              </a:schemeClr>
            </a:gs>
            <a:gs pos="94000">
              <a:schemeClr val="phClr">
                <a:shade val="96000"/>
                <a:lumMod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4000"/>
                <a:lumMod val="9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acet" id="{C0C680CD-088A-49FC-A102-D699147F32B2}" vid="{CFBC31BA-B70F-4F30-BCAA-4F3011E16C4D}"/>
    </a:ext>
  </a:extLst>
</a:theme>
</file>