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1" r:id="rId4"/>
    <p:sldId id="276" r:id="rId5"/>
    <p:sldId id="272" r:id="rId6"/>
    <p:sldId id="273" r:id="rId7"/>
    <p:sldId id="274" r:id="rId8"/>
    <p:sldId id="275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6C13"/>
    <a:srgbClr val="FFECCC"/>
    <a:srgbClr val="FFF6E7"/>
    <a:srgbClr val="BC7A2A"/>
    <a:srgbClr val="FF0000"/>
    <a:srgbClr val="CFE295"/>
    <a:srgbClr val="F7EF6C"/>
    <a:srgbClr val="FFDF6B"/>
    <a:srgbClr val="8CC63F"/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81" d="100"/>
          <a:sy n="81" d="100"/>
        </p:scale>
        <p:origin x="1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10/11/1441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206967"/>
            <a:ext cx="4089030" cy="67403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7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متوازي الأضلاع ومساحة شبه المنحرف</a:t>
            </a:r>
          </a:p>
          <a:p>
            <a:pPr algn="ctr" rtl="1"/>
            <a:r>
              <a:rPr lang="ar-OM" sz="7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(7-4)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492307" y="2551837"/>
            <a:ext cx="9257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اشتقاق واستخدام الصيغ لمساحة ومحيط المستطيل، ولمساحة المثلث ومتوازي الأضلاع وشبه المنحرف؛ وحساب مساحات الأشكال الثنائية الأبعاد المركبة.</a:t>
            </a:r>
            <a:endParaRPr lang="ar-OM" sz="400000" dirty="0">
              <a:solidFill>
                <a:srgbClr val="BC7A2A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A682AB4E-6422-4919-8681-3D85687FEF18}"/>
              </a:ext>
            </a:extLst>
          </p:cNvPr>
          <p:cNvSpPr/>
          <p:nvPr/>
        </p:nvSpPr>
        <p:spPr>
          <a:xfrm>
            <a:off x="2967147" y="213645"/>
            <a:ext cx="3867732" cy="555476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متوازي الأضلاع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A704664B-1384-490D-8876-F94B9088917F}"/>
              </a:ext>
            </a:extLst>
          </p:cNvPr>
          <p:cNvSpPr txBox="1"/>
          <p:nvPr/>
        </p:nvSpPr>
        <p:spPr>
          <a:xfrm>
            <a:off x="5641601" y="3206062"/>
            <a:ext cx="396935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المستطيل = الطول × العرض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5A7CEC35-E3BF-47E6-916E-4B92168D9665}"/>
              </a:ext>
            </a:extLst>
          </p:cNvPr>
          <p:cNvSpPr txBox="1"/>
          <p:nvPr/>
        </p:nvSpPr>
        <p:spPr>
          <a:xfrm>
            <a:off x="4099827" y="2769028"/>
            <a:ext cx="79220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قاعدة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AA777158-744F-42DF-A27A-8077EFAE5124}"/>
              </a:ext>
            </a:extLst>
          </p:cNvPr>
          <p:cNvSpPr txBox="1"/>
          <p:nvPr/>
        </p:nvSpPr>
        <p:spPr>
          <a:xfrm>
            <a:off x="7357963" y="1956554"/>
            <a:ext cx="98296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العرض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A1A81859-D90D-463D-9791-07DBD57D46C2}"/>
              </a:ext>
            </a:extLst>
          </p:cNvPr>
          <p:cNvSpPr txBox="1"/>
          <p:nvPr/>
        </p:nvSpPr>
        <p:spPr>
          <a:xfrm>
            <a:off x="6940862" y="3670987"/>
            <a:ext cx="298511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متوازي الأضلاع =</a:t>
            </a:r>
          </a:p>
        </p:txBody>
      </p:sp>
      <p:sp>
        <p:nvSpPr>
          <p:cNvPr id="71" name="شكل حر: شكل 70">
            <a:extLst>
              <a:ext uri="{FF2B5EF4-FFF2-40B4-BE49-F238E27FC236}">
                <a16:creationId xmlns:a16="http://schemas.microsoft.com/office/drawing/2014/main" id="{FFEA0804-D791-48CC-B673-008B961300FA}"/>
              </a:ext>
            </a:extLst>
          </p:cNvPr>
          <p:cNvSpPr/>
          <p:nvPr/>
        </p:nvSpPr>
        <p:spPr>
          <a:xfrm>
            <a:off x="3772009" y="1604364"/>
            <a:ext cx="3485608" cy="1227600"/>
          </a:xfrm>
          <a:custGeom>
            <a:avLst/>
            <a:gdLst>
              <a:gd name="connsiteX0" fmla="*/ 2258008 w 3485608"/>
              <a:gd name="connsiteY0" fmla="*/ 0 h 1227600"/>
              <a:gd name="connsiteX1" fmla="*/ 3485608 w 3485608"/>
              <a:gd name="connsiteY1" fmla="*/ 0 h 1227600"/>
              <a:gd name="connsiteX2" fmla="*/ 2258008 w 3485608"/>
              <a:gd name="connsiteY2" fmla="*/ 1227600 h 1227600"/>
              <a:gd name="connsiteX3" fmla="*/ 2258008 w 3485608"/>
              <a:gd name="connsiteY3" fmla="*/ 1227312 h 1227600"/>
              <a:gd name="connsiteX4" fmla="*/ 0 w 3485608"/>
              <a:gd name="connsiteY4" fmla="*/ 1227312 h 1227600"/>
              <a:gd name="connsiteX5" fmla="*/ 0 w 3485608"/>
              <a:gd name="connsiteY5" fmla="*/ 288 h 1227600"/>
              <a:gd name="connsiteX6" fmla="*/ 2258008 w 3485608"/>
              <a:gd name="connsiteY6" fmla="*/ 288 h 12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85608" h="1227600">
                <a:moveTo>
                  <a:pt x="2258008" y="0"/>
                </a:moveTo>
                <a:lnTo>
                  <a:pt x="3485608" y="0"/>
                </a:lnTo>
                <a:lnTo>
                  <a:pt x="2258008" y="1227600"/>
                </a:lnTo>
                <a:lnTo>
                  <a:pt x="2258008" y="1227312"/>
                </a:lnTo>
                <a:lnTo>
                  <a:pt x="0" y="1227312"/>
                </a:lnTo>
                <a:lnTo>
                  <a:pt x="0" y="288"/>
                </a:lnTo>
                <a:lnTo>
                  <a:pt x="2258008" y="288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OM"/>
          </a:p>
        </p:txBody>
      </p:sp>
      <p:sp>
        <p:nvSpPr>
          <p:cNvPr id="54" name="مثلث قائم الزاوية 53">
            <a:extLst>
              <a:ext uri="{FF2B5EF4-FFF2-40B4-BE49-F238E27FC236}">
                <a16:creationId xmlns:a16="http://schemas.microsoft.com/office/drawing/2014/main" id="{74CC408E-AFDE-4410-8477-65B76CBC0265}"/>
              </a:ext>
            </a:extLst>
          </p:cNvPr>
          <p:cNvSpPr/>
          <p:nvPr/>
        </p:nvSpPr>
        <p:spPr>
          <a:xfrm flipH="1">
            <a:off x="2544409" y="1604364"/>
            <a:ext cx="1227600" cy="1227600"/>
          </a:xfrm>
          <a:prstGeom prst="rt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68" name="شكل حر: شكل 67">
            <a:extLst>
              <a:ext uri="{FF2B5EF4-FFF2-40B4-BE49-F238E27FC236}">
                <a16:creationId xmlns:a16="http://schemas.microsoft.com/office/drawing/2014/main" id="{393B11D6-F967-4440-8313-23BC01A5B87E}"/>
              </a:ext>
            </a:extLst>
          </p:cNvPr>
          <p:cNvSpPr/>
          <p:nvPr/>
        </p:nvSpPr>
        <p:spPr>
          <a:xfrm rot="10800000" flipH="1">
            <a:off x="2544409" y="1604364"/>
            <a:ext cx="4713208" cy="1227600"/>
          </a:xfrm>
          <a:custGeom>
            <a:avLst/>
            <a:gdLst>
              <a:gd name="connsiteX0" fmla="*/ 1227600 w 4713208"/>
              <a:gd name="connsiteY0" fmla="*/ 1227600 h 1227600"/>
              <a:gd name="connsiteX1" fmla="*/ 1227600 w 4713208"/>
              <a:gd name="connsiteY1" fmla="*/ 1227312 h 1227600"/>
              <a:gd name="connsiteX2" fmla="*/ 3485608 w 4713208"/>
              <a:gd name="connsiteY2" fmla="*/ 1227312 h 1227600"/>
              <a:gd name="connsiteX3" fmla="*/ 3485608 w 4713208"/>
              <a:gd name="connsiteY3" fmla="*/ 1227600 h 1227600"/>
              <a:gd name="connsiteX4" fmla="*/ 4713208 w 4713208"/>
              <a:gd name="connsiteY4" fmla="*/ 1227600 h 1227600"/>
              <a:gd name="connsiteX5" fmla="*/ 3485608 w 4713208"/>
              <a:gd name="connsiteY5" fmla="*/ 0 h 1227600"/>
              <a:gd name="connsiteX6" fmla="*/ 3485608 w 4713208"/>
              <a:gd name="connsiteY6" fmla="*/ 288 h 1227600"/>
              <a:gd name="connsiteX7" fmla="*/ 1227600 w 4713208"/>
              <a:gd name="connsiteY7" fmla="*/ 288 h 1227600"/>
              <a:gd name="connsiteX8" fmla="*/ 1227600 w 4713208"/>
              <a:gd name="connsiteY8" fmla="*/ 0 h 1227600"/>
              <a:gd name="connsiteX9" fmla="*/ 0 w 4713208"/>
              <a:gd name="connsiteY9" fmla="*/ 0 h 12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13208" h="1227600">
                <a:moveTo>
                  <a:pt x="1227600" y="1227600"/>
                </a:moveTo>
                <a:lnTo>
                  <a:pt x="1227600" y="1227312"/>
                </a:lnTo>
                <a:lnTo>
                  <a:pt x="3485608" y="1227312"/>
                </a:lnTo>
                <a:lnTo>
                  <a:pt x="3485608" y="1227600"/>
                </a:lnTo>
                <a:lnTo>
                  <a:pt x="4713208" y="1227600"/>
                </a:lnTo>
                <a:lnTo>
                  <a:pt x="3485608" y="0"/>
                </a:lnTo>
                <a:lnTo>
                  <a:pt x="3485608" y="288"/>
                </a:lnTo>
                <a:lnTo>
                  <a:pt x="1227600" y="288"/>
                </a:lnTo>
                <a:lnTo>
                  <a:pt x="1227600" y="0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OM" dirty="0"/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2D6BA135-8D21-40CB-872A-525BB82E4F04}"/>
              </a:ext>
            </a:extLst>
          </p:cNvPr>
          <p:cNvSpPr txBox="1"/>
          <p:nvPr/>
        </p:nvSpPr>
        <p:spPr>
          <a:xfrm>
            <a:off x="3772009" y="1978462"/>
            <a:ext cx="83548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ارتفاع</a:t>
            </a:r>
          </a:p>
        </p:txBody>
      </p:sp>
      <p:sp>
        <p:nvSpPr>
          <p:cNvPr id="73" name="مربع نص 72">
            <a:extLst>
              <a:ext uri="{FF2B5EF4-FFF2-40B4-BE49-F238E27FC236}">
                <a16:creationId xmlns:a16="http://schemas.microsoft.com/office/drawing/2014/main" id="{D1D8EEAE-5AA7-4915-AE01-2AD70839E190}"/>
              </a:ext>
            </a:extLst>
          </p:cNvPr>
          <p:cNvSpPr txBox="1"/>
          <p:nvPr/>
        </p:nvSpPr>
        <p:spPr>
          <a:xfrm>
            <a:off x="5219850" y="1163936"/>
            <a:ext cx="84350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الطول</a:t>
            </a:r>
          </a:p>
        </p:txBody>
      </p: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380EEFAC-AE82-404A-A388-2B2E305ADF37}"/>
              </a:ext>
            </a:extLst>
          </p:cNvPr>
          <p:cNvSpPr txBox="1"/>
          <p:nvPr/>
        </p:nvSpPr>
        <p:spPr>
          <a:xfrm>
            <a:off x="5505419" y="3670987"/>
            <a:ext cx="15905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طول القاعدة</a:t>
            </a: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9C1B0CD0-E666-447C-933F-709F88C6549B}"/>
              </a:ext>
            </a:extLst>
          </p:cNvPr>
          <p:cNvSpPr txBox="1"/>
          <p:nvPr/>
        </p:nvSpPr>
        <p:spPr>
          <a:xfrm>
            <a:off x="5332712" y="367098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908968D1-CE29-42C0-AF2A-7024A3A1EF4C}"/>
              </a:ext>
            </a:extLst>
          </p:cNvPr>
          <p:cNvSpPr txBox="1"/>
          <p:nvPr/>
        </p:nvSpPr>
        <p:spPr>
          <a:xfrm>
            <a:off x="4415160" y="3670987"/>
            <a:ext cx="10438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الارتفاع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4D57A3A6-4B5B-4329-ABCE-7DC2DCE310FD}"/>
              </a:ext>
            </a:extLst>
          </p:cNvPr>
          <p:cNvSpPr txBox="1"/>
          <p:nvPr/>
        </p:nvSpPr>
        <p:spPr>
          <a:xfrm>
            <a:off x="4628503" y="4306694"/>
            <a:ext cx="498245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ما مساحة متوازي الأضلاع في الشكل المقابل :</a:t>
            </a:r>
          </a:p>
        </p:txBody>
      </p:sp>
      <p:sp>
        <p:nvSpPr>
          <p:cNvPr id="10" name="متوازي أضلاع 9">
            <a:extLst>
              <a:ext uri="{FF2B5EF4-FFF2-40B4-BE49-F238E27FC236}">
                <a16:creationId xmlns:a16="http://schemas.microsoft.com/office/drawing/2014/main" id="{38B99BAB-DB87-480B-A1BF-1A6655138683}"/>
              </a:ext>
            </a:extLst>
          </p:cNvPr>
          <p:cNvSpPr/>
          <p:nvPr/>
        </p:nvSpPr>
        <p:spPr>
          <a:xfrm>
            <a:off x="1731709" y="5042780"/>
            <a:ext cx="2470876" cy="890984"/>
          </a:xfrm>
          <a:prstGeom prst="parallelogram">
            <a:avLst>
              <a:gd name="adj" fmla="val 63613"/>
            </a:avLst>
          </a:prstGeom>
          <a:pattFill prst="lgConfetti">
            <a:fgClr>
              <a:schemeClr val="accent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52EECD86-89DB-4D77-AE87-6E4DB1E775BE}"/>
              </a:ext>
            </a:extLst>
          </p:cNvPr>
          <p:cNvSpPr txBox="1"/>
          <p:nvPr/>
        </p:nvSpPr>
        <p:spPr>
          <a:xfrm>
            <a:off x="4636517" y="5042780"/>
            <a:ext cx="49744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متوازي الأضلاع = القاعدة × الارتفاع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51AABE66-E29E-4D9D-A346-DDA2EB9DDA6A}"/>
              </a:ext>
            </a:extLst>
          </p:cNvPr>
          <p:cNvSpPr txBox="1"/>
          <p:nvPr/>
        </p:nvSpPr>
        <p:spPr>
          <a:xfrm>
            <a:off x="5192666" y="5574556"/>
            <a:ext cx="182453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5سم × 3سم</a:t>
            </a:r>
          </a:p>
        </p:txBody>
      </p: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8D28BA92-E489-4626-A4F0-7BC98FE50DD3}"/>
              </a:ext>
            </a:extLst>
          </p:cNvPr>
          <p:cNvSpPr txBox="1"/>
          <p:nvPr/>
        </p:nvSpPr>
        <p:spPr>
          <a:xfrm>
            <a:off x="5742496" y="6091631"/>
            <a:ext cx="127470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15سم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81" name="مربع نص 80">
            <a:extLst>
              <a:ext uri="{FF2B5EF4-FFF2-40B4-BE49-F238E27FC236}">
                <a16:creationId xmlns:a16="http://schemas.microsoft.com/office/drawing/2014/main" id="{22054980-22CA-4995-82A8-1181BDFEB1EE}"/>
              </a:ext>
            </a:extLst>
          </p:cNvPr>
          <p:cNvSpPr txBox="1"/>
          <p:nvPr/>
        </p:nvSpPr>
        <p:spPr>
          <a:xfrm>
            <a:off x="2231047" y="6060174"/>
            <a:ext cx="7361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5سم</a:t>
            </a:r>
          </a:p>
        </p:txBody>
      </p:sp>
      <p:sp>
        <p:nvSpPr>
          <p:cNvPr id="82" name="مربع نص 81">
            <a:extLst>
              <a:ext uri="{FF2B5EF4-FFF2-40B4-BE49-F238E27FC236}">
                <a16:creationId xmlns:a16="http://schemas.microsoft.com/office/drawing/2014/main" id="{BC9110BC-1229-4288-A7FC-F9F533CACE89}"/>
              </a:ext>
            </a:extLst>
          </p:cNvPr>
          <p:cNvSpPr txBox="1"/>
          <p:nvPr/>
        </p:nvSpPr>
        <p:spPr>
          <a:xfrm>
            <a:off x="816434" y="5226662"/>
            <a:ext cx="7361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3سم</a:t>
            </a:r>
          </a:p>
        </p:txBody>
      </p: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93DDCF40-6CEA-43FB-A285-DD625B4F4B97}"/>
              </a:ext>
            </a:extLst>
          </p:cNvPr>
          <p:cNvCxnSpPr/>
          <p:nvPr/>
        </p:nvCxnSpPr>
        <p:spPr>
          <a:xfrm>
            <a:off x="1530036" y="5042780"/>
            <a:ext cx="0" cy="890984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204A56F2-3B3B-42B3-A934-3B224732AAB4}"/>
              </a:ext>
            </a:extLst>
          </p:cNvPr>
          <p:cNvCxnSpPr/>
          <p:nvPr/>
        </p:nvCxnSpPr>
        <p:spPr>
          <a:xfrm flipH="1">
            <a:off x="1731709" y="6060174"/>
            <a:ext cx="1916838" cy="0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099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7037E-7 L 0.28594 3.7037E-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97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.08646 1.85185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5" grpId="0"/>
      <p:bldP spid="35" grpId="1"/>
      <p:bldP spid="36" grpId="0"/>
      <p:bldP spid="37" grpId="0"/>
      <p:bldP spid="54" grpId="0" animBg="1"/>
      <p:bldP spid="68" grpId="0" animBg="1"/>
      <p:bldP spid="72" grpId="0"/>
      <p:bldP spid="73" grpId="0"/>
      <p:bldP spid="74" grpId="0"/>
      <p:bldP spid="75" grpId="0"/>
      <p:bldP spid="76" grpId="0"/>
      <p:bldP spid="77" grpId="0"/>
      <p:bldP spid="10" grpId="0" animBg="1"/>
      <p:bldP spid="78" grpId="0"/>
      <p:bldP spid="79" grpId="0"/>
      <p:bldP spid="80" grpId="0"/>
      <p:bldP spid="81" grpId="0"/>
      <p:bldP spid="8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A682AB4E-6422-4919-8681-3D85687FEF18}"/>
              </a:ext>
            </a:extLst>
          </p:cNvPr>
          <p:cNvSpPr/>
          <p:nvPr/>
        </p:nvSpPr>
        <p:spPr>
          <a:xfrm>
            <a:off x="3235933" y="213645"/>
            <a:ext cx="3330160" cy="555476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شبه المنحرف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5A7CEC35-E3BF-47E6-916E-4B92168D9665}"/>
              </a:ext>
            </a:extLst>
          </p:cNvPr>
          <p:cNvSpPr txBox="1"/>
          <p:nvPr/>
        </p:nvSpPr>
        <p:spPr>
          <a:xfrm>
            <a:off x="4028540" y="2736190"/>
            <a:ext cx="5241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ق</a:t>
            </a:r>
            <a:r>
              <a:rPr lang="ar-OM" sz="2800" baseline="-25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A1A81859-D90D-463D-9791-07DBD57D46C2}"/>
              </a:ext>
            </a:extLst>
          </p:cNvPr>
          <p:cNvSpPr txBox="1"/>
          <p:nvPr/>
        </p:nvSpPr>
        <p:spPr>
          <a:xfrm>
            <a:off x="6940862" y="3157428"/>
            <a:ext cx="298511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متوازي الأضلاع =</a:t>
            </a:r>
          </a:p>
        </p:txBody>
      </p:sp>
      <p:grpSp>
        <p:nvGrpSpPr>
          <p:cNvPr id="50" name="مجموعة 49">
            <a:extLst>
              <a:ext uri="{FF2B5EF4-FFF2-40B4-BE49-F238E27FC236}">
                <a16:creationId xmlns:a16="http://schemas.microsoft.com/office/drawing/2014/main" id="{72D47304-3097-4FC5-9602-1EAFB4762ABF}"/>
              </a:ext>
            </a:extLst>
          </p:cNvPr>
          <p:cNvGrpSpPr/>
          <p:nvPr/>
        </p:nvGrpSpPr>
        <p:grpSpPr>
          <a:xfrm>
            <a:off x="6721740" y="3565447"/>
            <a:ext cx="338554" cy="709492"/>
            <a:chOff x="4386741" y="4914354"/>
            <a:chExt cx="338554" cy="709492"/>
          </a:xfrm>
        </p:grpSpPr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A3425112-6C8F-459E-997F-1379BE8E049C}"/>
                </a:ext>
              </a:extLst>
            </p:cNvPr>
            <p:cNvSpPr txBox="1"/>
            <p:nvPr/>
          </p:nvSpPr>
          <p:spPr>
            <a:xfrm>
              <a:off x="4386741" y="491435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C7A2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611F9AB8-CD64-4B11-BB53-3E4BAA42B483}"/>
                </a:ext>
              </a:extLst>
            </p:cNvPr>
            <p:cNvSpPr txBox="1"/>
            <p:nvPr/>
          </p:nvSpPr>
          <p:spPr>
            <a:xfrm>
              <a:off x="4386741" y="516218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C7A2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53" name="رابط مستقيم 52">
              <a:extLst>
                <a:ext uri="{FF2B5EF4-FFF2-40B4-BE49-F238E27FC236}">
                  <a16:creationId xmlns:a16="http://schemas.microsoft.com/office/drawing/2014/main" id="{30753519-D85A-4D69-895A-A745D909C7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380EEFAC-AE82-404A-A388-2B2E305ADF37}"/>
              </a:ext>
            </a:extLst>
          </p:cNvPr>
          <p:cNvSpPr txBox="1"/>
          <p:nvPr/>
        </p:nvSpPr>
        <p:spPr>
          <a:xfrm>
            <a:off x="5505419" y="3157428"/>
            <a:ext cx="15905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طول القاعدة</a:t>
            </a: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9C1B0CD0-E666-447C-933F-709F88C6549B}"/>
              </a:ext>
            </a:extLst>
          </p:cNvPr>
          <p:cNvSpPr txBox="1"/>
          <p:nvPr/>
        </p:nvSpPr>
        <p:spPr>
          <a:xfrm>
            <a:off x="5332712" y="315742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908968D1-CE29-42C0-AF2A-7024A3A1EF4C}"/>
              </a:ext>
            </a:extLst>
          </p:cNvPr>
          <p:cNvSpPr txBox="1"/>
          <p:nvPr/>
        </p:nvSpPr>
        <p:spPr>
          <a:xfrm>
            <a:off x="4415160" y="3157428"/>
            <a:ext cx="10438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الارتفاع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4D57A3A6-4B5B-4329-ABCE-7DC2DCE310FD}"/>
              </a:ext>
            </a:extLst>
          </p:cNvPr>
          <p:cNvSpPr txBox="1"/>
          <p:nvPr/>
        </p:nvSpPr>
        <p:spPr>
          <a:xfrm>
            <a:off x="5026048" y="4781170"/>
            <a:ext cx="458490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ما مساحة شبه المنحرف في الشكل المقابل :</a:t>
            </a:r>
          </a:p>
        </p:txBody>
      </p: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8D28BA92-E489-4626-A4F0-7BC98FE50DD3}"/>
              </a:ext>
            </a:extLst>
          </p:cNvPr>
          <p:cNvSpPr txBox="1"/>
          <p:nvPr/>
        </p:nvSpPr>
        <p:spPr>
          <a:xfrm>
            <a:off x="5922032" y="6327696"/>
            <a:ext cx="109517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9سم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81" name="مربع نص 80">
            <a:extLst>
              <a:ext uri="{FF2B5EF4-FFF2-40B4-BE49-F238E27FC236}">
                <a16:creationId xmlns:a16="http://schemas.microsoft.com/office/drawing/2014/main" id="{22054980-22CA-4995-82A8-1181BDFEB1EE}"/>
              </a:ext>
            </a:extLst>
          </p:cNvPr>
          <p:cNvSpPr txBox="1"/>
          <p:nvPr/>
        </p:nvSpPr>
        <p:spPr>
          <a:xfrm>
            <a:off x="2443659" y="6060174"/>
            <a:ext cx="7361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6سم</a:t>
            </a:r>
          </a:p>
        </p:txBody>
      </p:sp>
      <p:sp>
        <p:nvSpPr>
          <p:cNvPr id="82" name="مربع نص 81">
            <a:extLst>
              <a:ext uri="{FF2B5EF4-FFF2-40B4-BE49-F238E27FC236}">
                <a16:creationId xmlns:a16="http://schemas.microsoft.com/office/drawing/2014/main" id="{BC9110BC-1229-4288-A7FC-F9F533CACE89}"/>
              </a:ext>
            </a:extLst>
          </p:cNvPr>
          <p:cNvSpPr txBox="1"/>
          <p:nvPr/>
        </p:nvSpPr>
        <p:spPr>
          <a:xfrm>
            <a:off x="816434" y="5226662"/>
            <a:ext cx="7361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2سم</a:t>
            </a:r>
          </a:p>
        </p:txBody>
      </p: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93DDCF40-6CEA-43FB-A285-DD625B4F4B97}"/>
              </a:ext>
            </a:extLst>
          </p:cNvPr>
          <p:cNvCxnSpPr/>
          <p:nvPr/>
        </p:nvCxnSpPr>
        <p:spPr>
          <a:xfrm>
            <a:off x="1530036" y="5122505"/>
            <a:ext cx="0" cy="720000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204A56F2-3B3B-42B3-A934-3B224732AAB4}"/>
              </a:ext>
            </a:extLst>
          </p:cNvPr>
          <p:cNvCxnSpPr/>
          <p:nvPr/>
        </p:nvCxnSpPr>
        <p:spPr>
          <a:xfrm flipH="1">
            <a:off x="1731709" y="6060174"/>
            <a:ext cx="2160000" cy="0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شكل حر: شكل 33">
            <a:extLst>
              <a:ext uri="{FF2B5EF4-FFF2-40B4-BE49-F238E27FC236}">
                <a16:creationId xmlns:a16="http://schemas.microsoft.com/office/drawing/2014/main" id="{8245C271-771F-4733-956F-D9EE2DA45DD4}"/>
              </a:ext>
            </a:extLst>
          </p:cNvPr>
          <p:cNvSpPr/>
          <p:nvPr/>
        </p:nvSpPr>
        <p:spPr>
          <a:xfrm flipH="1">
            <a:off x="3448422" y="1292000"/>
            <a:ext cx="1688538" cy="1436960"/>
          </a:xfrm>
          <a:custGeom>
            <a:avLst/>
            <a:gdLst>
              <a:gd name="connsiteX0" fmla="*/ 0 w 1213116"/>
              <a:gd name="connsiteY0" fmla="*/ 0 h 1032372"/>
              <a:gd name="connsiteX1" fmla="*/ 652311 w 1213116"/>
              <a:gd name="connsiteY1" fmla="*/ 0 h 1032372"/>
              <a:gd name="connsiteX2" fmla="*/ 1213116 w 1213116"/>
              <a:gd name="connsiteY2" fmla="*/ 1032372 h 1032372"/>
              <a:gd name="connsiteX3" fmla="*/ 0 w 1213116"/>
              <a:gd name="connsiteY3" fmla="*/ 1032372 h 1032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3116" h="1032372">
                <a:moveTo>
                  <a:pt x="0" y="0"/>
                </a:moveTo>
                <a:lnTo>
                  <a:pt x="652311" y="0"/>
                </a:lnTo>
                <a:lnTo>
                  <a:pt x="1213116" y="1032372"/>
                </a:lnTo>
                <a:lnTo>
                  <a:pt x="0" y="1032372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OM"/>
          </a:p>
        </p:txBody>
      </p:sp>
      <p:sp>
        <p:nvSpPr>
          <p:cNvPr id="38" name="شكل حر: شكل 37">
            <a:extLst>
              <a:ext uri="{FF2B5EF4-FFF2-40B4-BE49-F238E27FC236}">
                <a16:creationId xmlns:a16="http://schemas.microsoft.com/office/drawing/2014/main" id="{0C8AF96B-C3F6-4017-B5AE-471F652CC09C}"/>
              </a:ext>
            </a:extLst>
          </p:cNvPr>
          <p:cNvSpPr/>
          <p:nvPr/>
        </p:nvSpPr>
        <p:spPr>
          <a:xfrm flipH="1">
            <a:off x="3446350" y="1292000"/>
            <a:ext cx="1688538" cy="1436960"/>
          </a:xfrm>
          <a:custGeom>
            <a:avLst/>
            <a:gdLst>
              <a:gd name="connsiteX0" fmla="*/ 0 w 1213116"/>
              <a:gd name="connsiteY0" fmla="*/ 0 h 1032372"/>
              <a:gd name="connsiteX1" fmla="*/ 652311 w 1213116"/>
              <a:gd name="connsiteY1" fmla="*/ 0 h 1032372"/>
              <a:gd name="connsiteX2" fmla="*/ 1213116 w 1213116"/>
              <a:gd name="connsiteY2" fmla="*/ 1032372 h 1032372"/>
              <a:gd name="connsiteX3" fmla="*/ 0 w 1213116"/>
              <a:gd name="connsiteY3" fmla="*/ 1032372 h 1032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3116" h="1032372">
                <a:moveTo>
                  <a:pt x="0" y="0"/>
                </a:moveTo>
                <a:lnTo>
                  <a:pt x="652311" y="0"/>
                </a:lnTo>
                <a:lnTo>
                  <a:pt x="1213116" y="1032372"/>
                </a:lnTo>
                <a:lnTo>
                  <a:pt x="0" y="1032372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OM" dirty="0"/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9C12728D-C283-4608-9257-1A08AC457498}"/>
              </a:ext>
            </a:extLst>
          </p:cNvPr>
          <p:cNvSpPr txBox="1"/>
          <p:nvPr/>
        </p:nvSpPr>
        <p:spPr>
          <a:xfrm>
            <a:off x="4392863" y="850838"/>
            <a:ext cx="51648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ق</a:t>
            </a:r>
            <a:r>
              <a:rPr lang="ar-OM" sz="2800" baseline="-25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47BE9553-8B08-498D-B9EB-134B05E4513A}"/>
              </a:ext>
            </a:extLst>
          </p:cNvPr>
          <p:cNvSpPr txBox="1"/>
          <p:nvPr/>
        </p:nvSpPr>
        <p:spPr>
          <a:xfrm>
            <a:off x="4786716" y="1678280"/>
            <a:ext cx="34817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ع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9D5BE631-3080-4BB6-A7E5-1F55D3F333A7}"/>
              </a:ext>
            </a:extLst>
          </p:cNvPr>
          <p:cNvSpPr txBox="1"/>
          <p:nvPr/>
        </p:nvSpPr>
        <p:spPr>
          <a:xfrm>
            <a:off x="4028540" y="2736190"/>
            <a:ext cx="5241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ق</a:t>
            </a:r>
            <a:r>
              <a:rPr lang="ar-OM" sz="2800" baseline="-25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D4C562F5-88B0-4452-9472-2918DF81EE27}"/>
              </a:ext>
            </a:extLst>
          </p:cNvPr>
          <p:cNvSpPr txBox="1"/>
          <p:nvPr/>
        </p:nvSpPr>
        <p:spPr>
          <a:xfrm>
            <a:off x="4392863" y="850838"/>
            <a:ext cx="51648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ق</a:t>
            </a:r>
            <a:r>
              <a:rPr lang="ar-OM" sz="2800" baseline="-25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EA5E9D49-366C-47E9-9C70-7F27A5CDA6A6}"/>
              </a:ext>
            </a:extLst>
          </p:cNvPr>
          <p:cNvSpPr txBox="1"/>
          <p:nvPr/>
        </p:nvSpPr>
        <p:spPr>
          <a:xfrm>
            <a:off x="6959618" y="3631904"/>
            <a:ext cx="258756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شبه المنحرف =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0982E515-9DB8-4C74-B9AF-B123DDB0FCB4}"/>
              </a:ext>
            </a:extLst>
          </p:cNvPr>
          <p:cNvSpPr txBox="1"/>
          <p:nvPr/>
        </p:nvSpPr>
        <p:spPr>
          <a:xfrm>
            <a:off x="5177106" y="3631904"/>
            <a:ext cx="15905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طول القاعدة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B5673006-8AAC-432F-910A-9BF0A07512D3}"/>
              </a:ext>
            </a:extLst>
          </p:cNvPr>
          <p:cNvSpPr txBox="1"/>
          <p:nvPr/>
        </p:nvSpPr>
        <p:spPr>
          <a:xfrm>
            <a:off x="5004399" y="363190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1BDCE8FC-3197-41AC-9530-7050F86FBE5A}"/>
              </a:ext>
            </a:extLst>
          </p:cNvPr>
          <p:cNvSpPr txBox="1"/>
          <p:nvPr/>
        </p:nvSpPr>
        <p:spPr>
          <a:xfrm>
            <a:off x="4086847" y="3631904"/>
            <a:ext cx="10438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الارتفاع</a:t>
            </a:r>
          </a:p>
        </p:txBody>
      </p:sp>
      <p:grpSp>
        <p:nvGrpSpPr>
          <p:cNvPr id="48" name="مجموعة 47">
            <a:extLst>
              <a:ext uri="{FF2B5EF4-FFF2-40B4-BE49-F238E27FC236}">
                <a16:creationId xmlns:a16="http://schemas.microsoft.com/office/drawing/2014/main" id="{944ACAFC-FFDC-4947-9144-38252C03D267}"/>
              </a:ext>
            </a:extLst>
          </p:cNvPr>
          <p:cNvGrpSpPr/>
          <p:nvPr/>
        </p:nvGrpSpPr>
        <p:grpSpPr>
          <a:xfrm>
            <a:off x="6721740" y="4040240"/>
            <a:ext cx="338554" cy="709492"/>
            <a:chOff x="4386741" y="4914354"/>
            <a:chExt cx="338554" cy="709492"/>
          </a:xfrm>
        </p:grpSpPr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C3231FF7-8FB0-45D4-897C-B1DBBB0BB0F4}"/>
                </a:ext>
              </a:extLst>
            </p:cNvPr>
            <p:cNvSpPr txBox="1"/>
            <p:nvPr/>
          </p:nvSpPr>
          <p:spPr>
            <a:xfrm>
              <a:off x="4386741" y="491435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C7A2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EBEF92B0-BF1B-479C-8227-53EDA4467087}"/>
                </a:ext>
              </a:extLst>
            </p:cNvPr>
            <p:cNvSpPr txBox="1"/>
            <p:nvPr/>
          </p:nvSpPr>
          <p:spPr>
            <a:xfrm>
              <a:off x="4386741" y="516218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C7A2A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56" name="رابط مستقيم 55">
              <a:extLst>
                <a:ext uri="{FF2B5EF4-FFF2-40B4-BE49-F238E27FC236}">
                  <a16:creationId xmlns:a16="http://schemas.microsoft.com/office/drawing/2014/main" id="{6D950524-D6AF-461A-B126-9905F806D1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E11A883A-F2F0-4914-9E05-5B3699D6A2AE}"/>
              </a:ext>
            </a:extLst>
          </p:cNvPr>
          <p:cNvSpPr txBox="1"/>
          <p:nvPr/>
        </p:nvSpPr>
        <p:spPr>
          <a:xfrm>
            <a:off x="6959618" y="4106697"/>
            <a:ext cx="258756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شبه المنحرف =</a:t>
            </a:r>
          </a:p>
        </p:txBody>
      </p: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92D6ED18-7FE6-4E1D-94C6-94493BB69DDF}"/>
              </a:ext>
            </a:extLst>
          </p:cNvPr>
          <p:cNvSpPr txBox="1"/>
          <p:nvPr/>
        </p:nvSpPr>
        <p:spPr>
          <a:xfrm>
            <a:off x="5383894" y="4087419"/>
            <a:ext cx="138371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(ق</a:t>
            </a:r>
            <a:r>
              <a:rPr lang="ar-OM" sz="2800" baseline="-250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+ ق</a:t>
            </a:r>
            <a:r>
              <a:rPr lang="ar-OM" sz="2800" baseline="-250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)</a:t>
            </a:r>
          </a:p>
        </p:txBody>
      </p: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2626673E-51EB-4234-AC3D-FA0F1B770964}"/>
              </a:ext>
            </a:extLst>
          </p:cNvPr>
          <p:cNvSpPr txBox="1"/>
          <p:nvPr/>
        </p:nvSpPr>
        <p:spPr>
          <a:xfrm>
            <a:off x="5167123" y="408741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F3ECFAF6-B90C-4B2C-B14D-C19448250903}"/>
              </a:ext>
            </a:extLst>
          </p:cNvPr>
          <p:cNvSpPr txBox="1"/>
          <p:nvPr/>
        </p:nvSpPr>
        <p:spPr>
          <a:xfrm>
            <a:off x="4934446" y="4087419"/>
            <a:ext cx="34817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</a:t>
            </a:r>
          </a:p>
        </p:txBody>
      </p:sp>
      <p:sp>
        <p:nvSpPr>
          <p:cNvPr id="11" name="شبه منحرف 10">
            <a:extLst>
              <a:ext uri="{FF2B5EF4-FFF2-40B4-BE49-F238E27FC236}">
                <a16:creationId xmlns:a16="http://schemas.microsoft.com/office/drawing/2014/main" id="{C37A6779-B1D1-4940-9090-632725AA56CA}"/>
              </a:ext>
            </a:extLst>
          </p:cNvPr>
          <p:cNvSpPr/>
          <p:nvPr/>
        </p:nvSpPr>
        <p:spPr>
          <a:xfrm>
            <a:off x="1731709" y="5122505"/>
            <a:ext cx="2160000" cy="720000"/>
          </a:xfrm>
          <a:prstGeom prst="trapezoid">
            <a:avLst>
              <a:gd name="adj" fmla="val 89597"/>
            </a:avLst>
          </a:prstGeom>
          <a:pattFill prst="pct90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5D8A1443-CD8C-4B42-AC66-4772C99B62F9}"/>
              </a:ext>
            </a:extLst>
          </p:cNvPr>
          <p:cNvSpPr txBox="1"/>
          <p:nvPr/>
        </p:nvSpPr>
        <p:spPr>
          <a:xfrm>
            <a:off x="2499833" y="4531616"/>
            <a:ext cx="7361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3سم</a:t>
            </a:r>
          </a:p>
        </p:txBody>
      </p:sp>
      <p:grpSp>
        <p:nvGrpSpPr>
          <p:cNvPr id="62" name="مجموعة 61">
            <a:extLst>
              <a:ext uri="{FF2B5EF4-FFF2-40B4-BE49-F238E27FC236}">
                <a16:creationId xmlns:a16="http://schemas.microsoft.com/office/drawing/2014/main" id="{3096C155-BFEC-4D4F-BE4C-4327FC7B4FEE}"/>
              </a:ext>
            </a:extLst>
          </p:cNvPr>
          <p:cNvGrpSpPr/>
          <p:nvPr/>
        </p:nvGrpSpPr>
        <p:grpSpPr>
          <a:xfrm>
            <a:off x="6399924" y="5272106"/>
            <a:ext cx="338554" cy="709492"/>
            <a:chOff x="4386741" y="4914354"/>
            <a:chExt cx="338554" cy="709492"/>
          </a:xfrm>
        </p:grpSpPr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6580857A-9156-450C-9D3F-448ACDE089F1}"/>
                </a:ext>
              </a:extLst>
            </p:cNvPr>
            <p:cNvSpPr txBox="1"/>
            <p:nvPr/>
          </p:nvSpPr>
          <p:spPr>
            <a:xfrm>
              <a:off x="4386741" y="491435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922E5E72-F6E8-406F-A9DC-87C89EFB7298}"/>
                </a:ext>
              </a:extLst>
            </p:cNvPr>
            <p:cNvSpPr txBox="1"/>
            <p:nvPr/>
          </p:nvSpPr>
          <p:spPr>
            <a:xfrm>
              <a:off x="4386741" y="516218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65" name="رابط مستقيم 64">
              <a:extLst>
                <a:ext uri="{FF2B5EF4-FFF2-40B4-BE49-F238E27FC236}">
                  <a16:creationId xmlns:a16="http://schemas.microsoft.com/office/drawing/2014/main" id="{EC9EA237-2EC4-4F33-BCAB-DE050450A8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640E3EC4-7A95-4830-BCC6-B2561F779C5A}"/>
              </a:ext>
            </a:extLst>
          </p:cNvPr>
          <p:cNvSpPr txBox="1"/>
          <p:nvPr/>
        </p:nvSpPr>
        <p:spPr>
          <a:xfrm>
            <a:off x="6637802" y="5338563"/>
            <a:ext cx="258756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شبه المنحرف =</a:t>
            </a: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D158282B-55EB-4AC2-BDC5-E2494BD69396}"/>
              </a:ext>
            </a:extLst>
          </p:cNvPr>
          <p:cNvSpPr txBox="1"/>
          <p:nvPr/>
        </p:nvSpPr>
        <p:spPr>
          <a:xfrm>
            <a:off x="5062078" y="5319285"/>
            <a:ext cx="138371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(ق</a:t>
            </a:r>
            <a:r>
              <a:rPr lang="ar-OM" sz="2800" baseline="-25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+ ق</a:t>
            </a:r>
            <a:r>
              <a:rPr lang="ar-OM" sz="2800" baseline="-25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)</a:t>
            </a:r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FBE109ED-AFCE-47F0-9F2B-1F77EF35DD5E}"/>
              </a:ext>
            </a:extLst>
          </p:cNvPr>
          <p:cNvSpPr txBox="1"/>
          <p:nvPr/>
        </p:nvSpPr>
        <p:spPr>
          <a:xfrm>
            <a:off x="4845307" y="531928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B92B0CFF-B860-461C-8812-814D4D006846}"/>
              </a:ext>
            </a:extLst>
          </p:cNvPr>
          <p:cNvSpPr txBox="1"/>
          <p:nvPr/>
        </p:nvSpPr>
        <p:spPr>
          <a:xfrm>
            <a:off x="4612630" y="5319285"/>
            <a:ext cx="34817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</a:t>
            </a:r>
          </a:p>
        </p:txBody>
      </p:sp>
      <p:grpSp>
        <p:nvGrpSpPr>
          <p:cNvPr id="83" name="مجموعة 82">
            <a:extLst>
              <a:ext uri="{FF2B5EF4-FFF2-40B4-BE49-F238E27FC236}">
                <a16:creationId xmlns:a16="http://schemas.microsoft.com/office/drawing/2014/main" id="{421FF495-8845-472B-B4F9-68407544CFA7}"/>
              </a:ext>
            </a:extLst>
          </p:cNvPr>
          <p:cNvGrpSpPr/>
          <p:nvPr/>
        </p:nvGrpSpPr>
        <p:grpSpPr>
          <a:xfrm>
            <a:off x="6399924" y="5769021"/>
            <a:ext cx="338554" cy="709492"/>
            <a:chOff x="4386741" y="4914354"/>
            <a:chExt cx="338554" cy="709492"/>
          </a:xfrm>
        </p:grpSpPr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D2AEF1A4-3052-45D6-A596-FAE8161182F8}"/>
                </a:ext>
              </a:extLst>
            </p:cNvPr>
            <p:cNvSpPr txBox="1"/>
            <p:nvPr/>
          </p:nvSpPr>
          <p:spPr>
            <a:xfrm>
              <a:off x="4386741" y="491435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85" name="مربع نص 84">
              <a:extLst>
                <a:ext uri="{FF2B5EF4-FFF2-40B4-BE49-F238E27FC236}">
                  <a16:creationId xmlns:a16="http://schemas.microsoft.com/office/drawing/2014/main" id="{4BAA9D69-19D4-423B-8DDD-AC00D3D7E1E9}"/>
                </a:ext>
              </a:extLst>
            </p:cNvPr>
            <p:cNvSpPr txBox="1"/>
            <p:nvPr/>
          </p:nvSpPr>
          <p:spPr>
            <a:xfrm>
              <a:off x="4386741" y="516218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86" name="رابط مستقيم 85">
              <a:extLst>
                <a:ext uri="{FF2B5EF4-FFF2-40B4-BE49-F238E27FC236}">
                  <a16:creationId xmlns:a16="http://schemas.microsoft.com/office/drawing/2014/main" id="{97128572-C323-4FD8-BAEE-29BE063F55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44DB579C-E54C-477C-B89F-D344C55224AD}"/>
              </a:ext>
            </a:extLst>
          </p:cNvPr>
          <p:cNvSpPr txBox="1"/>
          <p:nvPr/>
        </p:nvSpPr>
        <p:spPr>
          <a:xfrm>
            <a:off x="6657997" y="583547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AF055D65-D746-411F-BDF1-101FA3D381A9}"/>
              </a:ext>
            </a:extLst>
          </p:cNvPr>
          <p:cNvSpPr txBox="1"/>
          <p:nvPr/>
        </p:nvSpPr>
        <p:spPr>
          <a:xfrm>
            <a:off x="5366648" y="5816200"/>
            <a:ext cx="107914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(6 + 3)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FE1D1E0F-73C7-480D-A406-42FBCF2FD00F}"/>
              </a:ext>
            </a:extLst>
          </p:cNvPr>
          <p:cNvSpPr txBox="1"/>
          <p:nvPr/>
        </p:nvSpPr>
        <p:spPr>
          <a:xfrm>
            <a:off x="5163522" y="581620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9CF28D79-7170-4DEC-B32B-199BA3431263}"/>
              </a:ext>
            </a:extLst>
          </p:cNvPr>
          <p:cNvSpPr txBox="1"/>
          <p:nvPr/>
        </p:nvSpPr>
        <p:spPr>
          <a:xfrm>
            <a:off x="4914815" y="581620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24456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44444E-6 L 0.13841 4.44444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4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96296E-6 L 0.13047 -0.28172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23" y="-1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0.07188 0.2666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4" y="1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74" grpId="0"/>
      <p:bldP spid="75" grpId="0"/>
      <p:bldP spid="76" grpId="0"/>
      <p:bldP spid="77" grpId="0"/>
      <p:bldP spid="80" grpId="0"/>
      <p:bldP spid="81" grpId="0"/>
      <p:bldP spid="82" grpId="0"/>
      <p:bldP spid="38" grpId="0" animBg="1"/>
      <p:bldP spid="38" grpId="1" animBg="1"/>
      <p:bldP spid="39" grpId="0"/>
      <p:bldP spid="40" grpId="0"/>
      <p:bldP spid="42" grpId="0"/>
      <p:bldP spid="42" grpId="1"/>
      <p:bldP spid="43" grpId="0"/>
      <p:bldP spid="43" grpId="1"/>
      <p:bldP spid="44" grpId="0"/>
      <p:bldP spid="45" grpId="0"/>
      <p:bldP spid="46" grpId="0"/>
      <p:bldP spid="47" grpId="0"/>
      <p:bldP spid="57" grpId="0"/>
      <p:bldP spid="58" grpId="0"/>
      <p:bldP spid="59" grpId="0"/>
      <p:bldP spid="60" grpId="0"/>
      <p:bldP spid="11" grpId="0" animBg="1"/>
      <p:bldP spid="61" grpId="0"/>
      <p:bldP spid="66" grpId="0"/>
      <p:bldP spid="67" grpId="0"/>
      <p:bldP spid="69" grpId="0"/>
      <p:bldP spid="70" grpId="0"/>
      <p:bldP spid="87" grpId="0"/>
      <p:bldP spid="88" grpId="0"/>
      <p:bldP spid="89" grpId="0"/>
      <p:bldP spid="9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6A">
            <a:extLst>
              <a:ext uri="{FF2B5EF4-FFF2-40B4-BE49-F238E27FC236}">
                <a16:creationId xmlns:a16="http://schemas.microsoft.com/office/drawing/2014/main" id="{34E679E6-B647-4174-AF73-B207F1B92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0670"/>
            <a:ext cx="12192000" cy="457666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81B7E44-8333-496D-977F-B86EA92B1E09}"/>
              </a:ext>
            </a:extLst>
          </p:cNvPr>
          <p:cNvSpPr txBox="1"/>
          <p:nvPr/>
        </p:nvSpPr>
        <p:spPr>
          <a:xfrm>
            <a:off x="8095835" y="2726521"/>
            <a:ext cx="103586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09A52AC2-FDF3-4FB0-86E7-EF1A1E139291}"/>
              </a:ext>
            </a:extLst>
          </p:cNvPr>
          <p:cNvSpPr txBox="1"/>
          <p:nvPr/>
        </p:nvSpPr>
        <p:spPr>
          <a:xfrm>
            <a:off x="4048041" y="2726521"/>
            <a:ext cx="123944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390ملم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0E90713-5BF0-40C3-A994-00A21350838E}"/>
              </a:ext>
            </a:extLst>
          </p:cNvPr>
          <p:cNvSpPr txBox="1"/>
          <p:nvPr/>
        </p:nvSpPr>
        <p:spPr>
          <a:xfrm>
            <a:off x="407411" y="1942044"/>
            <a:ext cx="157447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30.66سم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5134CC68-2F22-4E64-8F6B-E8294D998D91}"/>
              </a:ext>
            </a:extLst>
          </p:cNvPr>
          <p:cNvSpPr txBox="1"/>
          <p:nvPr/>
        </p:nvSpPr>
        <p:spPr>
          <a:xfrm>
            <a:off x="7801588" y="5124201"/>
            <a:ext cx="103586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7F138D67-CC6D-47BB-9A81-B09B31573118}"/>
              </a:ext>
            </a:extLst>
          </p:cNvPr>
          <p:cNvSpPr txBox="1"/>
          <p:nvPr/>
        </p:nvSpPr>
        <p:spPr>
          <a:xfrm>
            <a:off x="3576269" y="5194110"/>
            <a:ext cx="139493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38.5سم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93C0D784-EF65-44DA-A24F-E9B321B31D7E}"/>
              </a:ext>
            </a:extLst>
          </p:cNvPr>
          <p:cNvSpPr txBox="1"/>
          <p:nvPr/>
        </p:nvSpPr>
        <p:spPr>
          <a:xfrm>
            <a:off x="688231" y="6109746"/>
            <a:ext cx="139493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25.2سم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DB08374F-C028-4414-877E-EB36B3833158}"/>
              </a:ext>
            </a:extLst>
          </p:cNvPr>
          <p:cNvSpPr txBox="1"/>
          <p:nvPr/>
        </p:nvSpPr>
        <p:spPr>
          <a:xfrm>
            <a:off x="8027843" y="4603669"/>
            <a:ext cx="78098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(10)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EBEA5AD5-1ADD-4EDF-8562-1A337A5802BD}"/>
              </a:ext>
            </a:extLst>
          </p:cNvPr>
          <p:cNvGrpSpPr/>
          <p:nvPr/>
        </p:nvGrpSpPr>
        <p:grpSpPr>
          <a:xfrm>
            <a:off x="8676594" y="4538266"/>
            <a:ext cx="338554" cy="709492"/>
            <a:chOff x="4386741" y="4914354"/>
            <a:chExt cx="338554" cy="709492"/>
          </a:xfrm>
        </p:grpSpPr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3FA8FF0A-151F-4E37-9E25-2E7122E4B489}"/>
                </a:ext>
              </a:extLst>
            </p:cNvPr>
            <p:cNvSpPr txBox="1"/>
            <p:nvPr/>
          </p:nvSpPr>
          <p:spPr>
            <a:xfrm>
              <a:off x="4386741" y="491435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B8360776-80DC-48F0-AF42-C946B8E18FAB}"/>
                </a:ext>
              </a:extLst>
            </p:cNvPr>
            <p:cNvSpPr txBox="1"/>
            <p:nvPr/>
          </p:nvSpPr>
          <p:spPr>
            <a:xfrm>
              <a:off x="4386741" y="516218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57F5C469-DF3E-45C7-AF70-DB65AD1121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DC6A3FF5-439E-437E-A22F-B97BE7DDC211}"/>
              </a:ext>
            </a:extLst>
          </p:cNvPr>
          <p:cNvSpPr txBox="1"/>
          <p:nvPr/>
        </p:nvSpPr>
        <p:spPr>
          <a:xfrm>
            <a:off x="7668273" y="4603669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×5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BD4A443-0871-4EB1-A573-7A6C16368E60}"/>
              </a:ext>
            </a:extLst>
          </p:cNvPr>
          <p:cNvSpPr txBox="1"/>
          <p:nvPr/>
        </p:nvSpPr>
        <p:spPr>
          <a:xfrm>
            <a:off x="4048041" y="4603669"/>
            <a:ext cx="78098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(11)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36247BA1-16B3-4D79-B342-8002965A39A3}"/>
              </a:ext>
            </a:extLst>
          </p:cNvPr>
          <p:cNvGrpSpPr/>
          <p:nvPr/>
        </p:nvGrpSpPr>
        <p:grpSpPr>
          <a:xfrm>
            <a:off x="4696792" y="4538266"/>
            <a:ext cx="338554" cy="709492"/>
            <a:chOff x="4386741" y="4914354"/>
            <a:chExt cx="338554" cy="709492"/>
          </a:xfrm>
        </p:grpSpPr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505477B5-C3D3-4C74-9C7F-3A2B5F325158}"/>
                </a:ext>
              </a:extLst>
            </p:cNvPr>
            <p:cNvSpPr txBox="1"/>
            <p:nvPr/>
          </p:nvSpPr>
          <p:spPr>
            <a:xfrm>
              <a:off x="4386741" y="491435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01EF4D04-3B93-4A50-9B97-398751F28E92}"/>
                </a:ext>
              </a:extLst>
            </p:cNvPr>
            <p:cNvSpPr txBox="1"/>
            <p:nvPr/>
          </p:nvSpPr>
          <p:spPr>
            <a:xfrm>
              <a:off x="4386741" y="516218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3BA4F7A9-A8D4-4023-9DB4-A3320C2673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F27BD1C9-D7B1-45A2-B2B7-DB74A60B8774}"/>
              </a:ext>
            </a:extLst>
          </p:cNvPr>
          <p:cNvSpPr txBox="1"/>
          <p:nvPr/>
        </p:nvSpPr>
        <p:spPr>
          <a:xfrm>
            <a:off x="3688471" y="4603669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×7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9848C8C5-B715-400B-97A8-8D3731AECAAB}"/>
              </a:ext>
            </a:extLst>
          </p:cNvPr>
          <p:cNvSpPr txBox="1"/>
          <p:nvPr/>
        </p:nvSpPr>
        <p:spPr>
          <a:xfrm>
            <a:off x="1145786" y="5521123"/>
            <a:ext cx="78098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(14)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E4D4A511-A321-485A-970D-77564A8AD45F}"/>
              </a:ext>
            </a:extLst>
          </p:cNvPr>
          <p:cNvGrpSpPr/>
          <p:nvPr/>
        </p:nvGrpSpPr>
        <p:grpSpPr>
          <a:xfrm>
            <a:off x="1794537" y="5455720"/>
            <a:ext cx="338554" cy="709492"/>
            <a:chOff x="4386741" y="4914354"/>
            <a:chExt cx="338554" cy="709492"/>
          </a:xfrm>
        </p:grpSpPr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22C2E208-7E6E-4A35-B428-B443C777565E}"/>
                </a:ext>
              </a:extLst>
            </p:cNvPr>
            <p:cNvSpPr txBox="1"/>
            <p:nvPr/>
          </p:nvSpPr>
          <p:spPr>
            <a:xfrm>
              <a:off x="4386741" y="491435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B09B7499-B9A6-49D2-9B95-CD30900689A8}"/>
                </a:ext>
              </a:extLst>
            </p:cNvPr>
            <p:cNvSpPr txBox="1"/>
            <p:nvPr/>
          </p:nvSpPr>
          <p:spPr>
            <a:xfrm>
              <a:off x="4386741" y="516218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28" name="رابط مستقيم 27">
              <a:extLst>
                <a:ext uri="{FF2B5EF4-FFF2-40B4-BE49-F238E27FC236}">
                  <a16:creationId xmlns:a16="http://schemas.microsoft.com/office/drawing/2014/main" id="{36C7A3A9-5D0E-4C76-A0A5-8BD339FC22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D909ABBB-507A-4540-A6CC-49C16F431414}"/>
              </a:ext>
            </a:extLst>
          </p:cNvPr>
          <p:cNvSpPr txBox="1"/>
          <p:nvPr/>
        </p:nvSpPr>
        <p:spPr>
          <a:xfrm>
            <a:off x="427143" y="5521123"/>
            <a:ext cx="90281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×3.6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9554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7" grpId="0"/>
      <p:bldP spid="18" grpId="0"/>
      <p:bldP spid="23" grpId="0"/>
      <p:bldP spid="24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6">
            <a:extLst>
              <a:ext uri="{FF2B5EF4-FFF2-40B4-BE49-F238E27FC236}">
                <a16:creationId xmlns:a16="http://schemas.microsoft.com/office/drawing/2014/main" id="{69A5954C-73B2-4337-86B1-EF27D0B4D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277" y="0"/>
            <a:ext cx="9482723" cy="6465864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CE67ED44-68E0-48F2-BB75-A6AE0510CDF7}"/>
              </a:ext>
            </a:extLst>
          </p:cNvPr>
          <p:cNvSpPr txBox="1"/>
          <p:nvPr/>
        </p:nvSpPr>
        <p:spPr>
          <a:xfrm>
            <a:off x="9070111" y="4953496"/>
            <a:ext cx="2869695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حصلت على الفرق قبل</a:t>
            </a:r>
          </a:p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أن تحول من 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إلى ملم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F3A1C117-9731-4553-9C1E-B4C86E67A01D}"/>
              </a:ext>
            </a:extLst>
          </p:cNvPr>
          <p:cNvSpPr txBox="1"/>
          <p:nvPr/>
        </p:nvSpPr>
        <p:spPr>
          <a:xfrm>
            <a:off x="1229087" y="4491631"/>
            <a:ext cx="2465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أ = 180ملم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6726DEEF-E3B8-417C-A482-36A80929284B}"/>
              </a:ext>
            </a:extLst>
          </p:cNvPr>
          <p:cNvSpPr txBox="1"/>
          <p:nvPr/>
        </p:nvSpPr>
        <p:spPr>
          <a:xfrm>
            <a:off x="-17862" y="4491631"/>
            <a:ext cx="147829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1.8سم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CEF8903A-141A-4233-BB82-181FA8D9AA1E}"/>
              </a:ext>
            </a:extLst>
          </p:cNvPr>
          <p:cNvSpPr txBox="1"/>
          <p:nvPr/>
        </p:nvSpPr>
        <p:spPr>
          <a:xfrm>
            <a:off x="2657362" y="5018459"/>
            <a:ext cx="103746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الفرق =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F21B8DEB-042F-464A-BB4F-2FBF40C2C58A}"/>
              </a:ext>
            </a:extLst>
          </p:cNvPr>
          <p:cNvSpPr txBox="1"/>
          <p:nvPr/>
        </p:nvSpPr>
        <p:spPr>
          <a:xfrm>
            <a:off x="252194" y="5018459"/>
            <a:ext cx="236795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72سم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– 1.8سم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063A06E4-7971-48FB-A1BB-7FB21F5EC4F9}"/>
              </a:ext>
            </a:extLst>
          </p:cNvPr>
          <p:cNvSpPr txBox="1"/>
          <p:nvPr/>
        </p:nvSpPr>
        <p:spPr>
          <a:xfrm>
            <a:off x="2657362" y="554528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1F4FB4B7-0583-4206-88C0-C3081F6317CA}"/>
              </a:ext>
            </a:extLst>
          </p:cNvPr>
          <p:cNvSpPr txBox="1"/>
          <p:nvPr/>
        </p:nvSpPr>
        <p:spPr>
          <a:xfrm>
            <a:off x="1225217" y="5545287"/>
            <a:ext cx="139493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70.2سم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21739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>
            <a:extLst>
              <a:ext uri="{FF2B5EF4-FFF2-40B4-BE49-F238E27FC236}">
                <a16:creationId xmlns:a16="http://schemas.microsoft.com/office/drawing/2014/main" id="{8591BE56-B435-4226-A0D5-12FD670ADDA7}"/>
              </a:ext>
            </a:extLst>
          </p:cNvPr>
          <p:cNvSpPr/>
          <p:nvPr/>
        </p:nvSpPr>
        <p:spPr>
          <a:xfrm>
            <a:off x="2174033" y="354977"/>
            <a:ext cx="9479769" cy="6148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ED57DEF6-BD42-4223-B91D-D36AA9649671}"/>
              </a:ext>
            </a:extLst>
          </p:cNvPr>
          <p:cNvGrpSpPr/>
          <p:nvPr/>
        </p:nvGrpSpPr>
        <p:grpSpPr>
          <a:xfrm>
            <a:off x="1601887" y="354977"/>
            <a:ext cx="10051915" cy="6148045"/>
            <a:chOff x="1070042" y="0"/>
            <a:chExt cx="10051915" cy="6148045"/>
          </a:xfrm>
        </p:grpSpPr>
        <p:pic>
          <p:nvPicPr>
            <p:cNvPr id="3" name="Snagit_SNG852">
              <a:extLst>
                <a:ext uri="{FF2B5EF4-FFF2-40B4-BE49-F238E27FC236}">
                  <a16:creationId xmlns:a16="http://schemas.microsoft.com/office/drawing/2014/main" id="{2F252221-8019-416E-9842-20A8696BA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2109"/>
            <a:stretch/>
          </p:blipFill>
          <p:spPr>
            <a:xfrm>
              <a:off x="1070042" y="0"/>
              <a:ext cx="10051915" cy="541176"/>
            </a:xfrm>
            <a:prstGeom prst="rect">
              <a:avLst/>
            </a:prstGeom>
          </p:spPr>
        </p:pic>
        <p:pic>
          <p:nvPicPr>
            <p:cNvPr id="5" name="Snagit_SNG864">
              <a:extLst>
                <a:ext uri="{FF2B5EF4-FFF2-40B4-BE49-F238E27FC236}">
                  <a16:creationId xmlns:a16="http://schemas.microsoft.com/office/drawing/2014/main" id="{BC56952E-1D77-40AA-B168-DFE9A91FCC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011"/>
            <a:stretch/>
          </p:blipFill>
          <p:spPr>
            <a:xfrm>
              <a:off x="2034073" y="4711644"/>
              <a:ext cx="9087884" cy="1436401"/>
            </a:xfrm>
            <a:prstGeom prst="rect">
              <a:avLst/>
            </a:prstGeom>
          </p:spPr>
        </p:pic>
        <p:grpSp>
          <p:nvGrpSpPr>
            <p:cNvPr id="9" name="مجموعة 8">
              <a:extLst>
                <a:ext uri="{FF2B5EF4-FFF2-40B4-BE49-F238E27FC236}">
                  <a16:creationId xmlns:a16="http://schemas.microsoft.com/office/drawing/2014/main" id="{4B3A0FE6-C881-4940-AF79-3CD5B2363E98}"/>
                </a:ext>
              </a:extLst>
            </p:cNvPr>
            <p:cNvGrpSpPr/>
            <p:nvPr/>
          </p:nvGrpSpPr>
          <p:grpSpPr>
            <a:xfrm>
              <a:off x="5037815" y="541174"/>
              <a:ext cx="6084142" cy="3396344"/>
              <a:chOff x="1070042" y="541174"/>
              <a:chExt cx="10051915" cy="5611270"/>
            </a:xfrm>
          </p:grpSpPr>
          <p:pic>
            <p:nvPicPr>
              <p:cNvPr id="6" name="Snagit_SNG852">
                <a:extLst>
                  <a:ext uri="{FF2B5EF4-FFF2-40B4-BE49-F238E27FC236}">
                    <a16:creationId xmlns:a16="http://schemas.microsoft.com/office/drawing/2014/main" id="{27CF56ED-A788-4F5E-AD74-E663CE0B2D4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685" b="60966"/>
              <a:stretch/>
            </p:blipFill>
            <p:spPr>
              <a:xfrm>
                <a:off x="1070042" y="541174"/>
                <a:ext cx="10051915" cy="1738489"/>
              </a:xfrm>
              <a:prstGeom prst="rect">
                <a:avLst/>
              </a:prstGeom>
            </p:spPr>
          </p:pic>
          <p:pic>
            <p:nvPicPr>
              <p:cNvPr id="7" name="Snagit_SNG852">
                <a:extLst>
                  <a:ext uri="{FF2B5EF4-FFF2-40B4-BE49-F238E27FC236}">
                    <a16:creationId xmlns:a16="http://schemas.microsoft.com/office/drawing/2014/main" id="{24CE664E-D771-4215-93C8-248944D2C5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1504" b="36264"/>
              <a:stretch/>
            </p:blipFill>
            <p:spPr>
              <a:xfrm>
                <a:off x="1070042" y="2279663"/>
                <a:ext cx="10051915" cy="1524693"/>
              </a:xfrm>
              <a:prstGeom prst="rect">
                <a:avLst/>
              </a:prstGeom>
            </p:spPr>
          </p:pic>
          <p:pic>
            <p:nvPicPr>
              <p:cNvPr id="8" name="Snagit_SNG852">
                <a:extLst>
                  <a:ext uri="{FF2B5EF4-FFF2-40B4-BE49-F238E27FC236}">
                    <a16:creationId xmlns:a16="http://schemas.microsoft.com/office/drawing/2014/main" id="{7F2C064F-186B-4548-9A31-3DFB6C3212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5701" b="61"/>
              <a:stretch/>
            </p:blipFill>
            <p:spPr>
              <a:xfrm>
                <a:off x="1070042" y="3804356"/>
                <a:ext cx="10051915" cy="2348088"/>
              </a:xfrm>
              <a:prstGeom prst="rect">
                <a:avLst/>
              </a:prstGeom>
            </p:spPr>
          </p:pic>
        </p:grpSp>
        <p:pic>
          <p:nvPicPr>
            <p:cNvPr id="10" name="Snagit_SNG864">
              <a:extLst>
                <a:ext uri="{FF2B5EF4-FFF2-40B4-BE49-F238E27FC236}">
                  <a16:creationId xmlns:a16="http://schemas.microsoft.com/office/drawing/2014/main" id="{C80C614E-B5C8-4192-8F60-D77A524D16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74" b="57258"/>
            <a:stretch/>
          </p:blipFill>
          <p:spPr>
            <a:xfrm>
              <a:off x="5038525" y="3937519"/>
              <a:ext cx="5514255" cy="814799"/>
            </a:xfrm>
            <a:prstGeom prst="rect">
              <a:avLst/>
            </a:prstGeom>
          </p:spPr>
        </p:pic>
      </p:grpSp>
      <p:cxnSp>
        <p:nvCxnSpPr>
          <p:cNvPr id="16" name="رابط مستقيم 15">
            <a:extLst>
              <a:ext uri="{FF2B5EF4-FFF2-40B4-BE49-F238E27FC236}">
                <a16:creationId xmlns:a16="http://schemas.microsoft.com/office/drawing/2014/main" id="{3FBB3063-739E-4D39-A6D2-8DEEBF28E522}"/>
              </a:ext>
            </a:extLst>
          </p:cNvPr>
          <p:cNvCxnSpPr/>
          <p:nvPr/>
        </p:nvCxnSpPr>
        <p:spPr>
          <a:xfrm flipH="1">
            <a:off x="6475445" y="1670276"/>
            <a:ext cx="3265714" cy="4850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>
            <a:extLst>
              <a:ext uri="{FF2B5EF4-FFF2-40B4-BE49-F238E27FC236}">
                <a16:creationId xmlns:a16="http://schemas.microsoft.com/office/drawing/2014/main" id="{C16D1383-9147-40DB-8D93-984396EADF72}"/>
              </a:ext>
            </a:extLst>
          </p:cNvPr>
          <p:cNvCxnSpPr/>
          <p:nvPr/>
        </p:nvCxnSpPr>
        <p:spPr>
          <a:xfrm flipH="1">
            <a:off x="6494106" y="2540074"/>
            <a:ext cx="3523861" cy="15747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مستقيم 19">
            <a:extLst>
              <a:ext uri="{FF2B5EF4-FFF2-40B4-BE49-F238E27FC236}">
                <a16:creationId xmlns:a16="http://schemas.microsoft.com/office/drawing/2014/main" id="{26691132-DBB6-4168-9F46-918C7C854F19}"/>
              </a:ext>
            </a:extLst>
          </p:cNvPr>
          <p:cNvCxnSpPr/>
          <p:nvPr/>
        </p:nvCxnSpPr>
        <p:spPr>
          <a:xfrm flipH="1" flipV="1">
            <a:off x="6475445" y="1264528"/>
            <a:ext cx="3079102" cy="25516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>
            <a:extLst>
              <a:ext uri="{FF2B5EF4-FFF2-40B4-BE49-F238E27FC236}">
                <a16:creationId xmlns:a16="http://schemas.microsoft.com/office/drawing/2014/main" id="{890FA099-A9E9-481D-B0B7-8FB68F0931F5}"/>
              </a:ext>
            </a:extLst>
          </p:cNvPr>
          <p:cNvCxnSpPr/>
          <p:nvPr/>
        </p:nvCxnSpPr>
        <p:spPr>
          <a:xfrm flipH="1">
            <a:off x="6494106" y="4805265"/>
            <a:ext cx="30137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19AAFDA1-6315-4891-9EC1-7BA8D2450F6B}"/>
              </a:ext>
            </a:extLst>
          </p:cNvPr>
          <p:cNvSpPr txBox="1"/>
          <p:nvPr/>
        </p:nvSpPr>
        <p:spPr>
          <a:xfrm>
            <a:off x="9835866" y="166243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78E05C67-633D-4139-BF49-D5D30B3B32A3}"/>
              </a:ext>
            </a:extLst>
          </p:cNvPr>
          <p:cNvSpPr txBox="1"/>
          <p:nvPr/>
        </p:nvSpPr>
        <p:spPr>
          <a:xfrm>
            <a:off x="9883767" y="72734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10C54F26-29FD-4B82-8987-6E9084FEA340}"/>
              </a:ext>
            </a:extLst>
          </p:cNvPr>
          <p:cNvSpPr txBox="1"/>
          <p:nvPr/>
        </p:nvSpPr>
        <p:spPr>
          <a:xfrm>
            <a:off x="10762102" y="117504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6A8EB126-91FF-43E9-A258-E55DA97A8DD2}"/>
              </a:ext>
            </a:extLst>
          </p:cNvPr>
          <p:cNvSpPr txBox="1"/>
          <p:nvPr/>
        </p:nvSpPr>
        <p:spPr>
          <a:xfrm>
            <a:off x="10254517" y="204695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062AA6F6-EC6C-443D-970B-FB9DF3611989}"/>
              </a:ext>
            </a:extLst>
          </p:cNvPr>
          <p:cNvSpPr txBox="1"/>
          <p:nvPr/>
        </p:nvSpPr>
        <p:spPr>
          <a:xfrm>
            <a:off x="10816500" y="212816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7077E0A0-0EBC-4887-89E3-EE2B5059693F}"/>
              </a:ext>
            </a:extLst>
          </p:cNvPr>
          <p:cNvSpPr txBox="1"/>
          <p:nvPr/>
        </p:nvSpPr>
        <p:spPr>
          <a:xfrm>
            <a:off x="10116117" y="388836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E2DFDB55-5A9E-4D26-B5C7-C06C5167FC3F}"/>
              </a:ext>
            </a:extLst>
          </p:cNvPr>
          <p:cNvSpPr txBox="1"/>
          <p:nvPr/>
        </p:nvSpPr>
        <p:spPr>
          <a:xfrm>
            <a:off x="10720423" y="342550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C8325044-D852-4DB3-8435-C3F640A98265}"/>
              </a:ext>
            </a:extLst>
          </p:cNvPr>
          <p:cNvSpPr txBox="1"/>
          <p:nvPr/>
        </p:nvSpPr>
        <p:spPr>
          <a:xfrm>
            <a:off x="10966272" y="439427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2E63477C-0C78-42F8-848A-4EDB0F25FCD7}"/>
              </a:ext>
            </a:extLst>
          </p:cNvPr>
          <p:cNvSpPr txBox="1"/>
          <p:nvPr/>
        </p:nvSpPr>
        <p:spPr>
          <a:xfrm>
            <a:off x="10108121" y="484543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33" name="مستطيل 32">
            <a:extLst>
              <a:ext uri="{FF2B5EF4-FFF2-40B4-BE49-F238E27FC236}">
                <a16:creationId xmlns:a16="http://schemas.microsoft.com/office/drawing/2014/main" id="{49EF3B4E-5AEF-44BB-93D6-543E6A8B83CC}"/>
              </a:ext>
            </a:extLst>
          </p:cNvPr>
          <p:cNvSpPr/>
          <p:nvPr/>
        </p:nvSpPr>
        <p:spPr>
          <a:xfrm>
            <a:off x="1317172" y="1444755"/>
            <a:ext cx="2267338" cy="142123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24.48سم</a:t>
            </a:r>
            <a:r>
              <a:rPr lang="ar-OM" sz="4000" baseline="30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EB6B7483-EEA2-4CA4-8F6D-435CD54FABF2}"/>
              </a:ext>
            </a:extLst>
          </p:cNvPr>
          <p:cNvSpPr txBox="1"/>
          <p:nvPr/>
        </p:nvSpPr>
        <p:spPr>
          <a:xfrm>
            <a:off x="2078943" y="968071"/>
            <a:ext cx="7361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6سم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87557504-E923-4972-A948-0AC4F46687F9}"/>
              </a:ext>
            </a:extLst>
          </p:cNvPr>
          <p:cNvSpPr txBox="1"/>
          <p:nvPr/>
        </p:nvSpPr>
        <p:spPr>
          <a:xfrm>
            <a:off x="401359" y="3334058"/>
            <a:ext cx="396935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المستطيل = الطول × العرض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0DA1074E-A509-4827-831C-1C5811D9B76F}"/>
              </a:ext>
            </a:extLst>
          </p:cNvPr>
          <p:cNvSpPr txBox="1"/>
          <p:nvPr/>
        </p:nvSpPr>
        <p:spPr>
          <a:xfrm>
            <a:off x="884771" y="3764206"/>
            <a:ext cx="259718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24.48= 6 × العرض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5FF64F2-12D7-4DDA-A3E0-5483C7584205}"/>
              </a:ext>
            </a:extLst>
          </p:cNvPr>
          <p:cNvSpPr txBox="1"/>
          <p:nvPr/>
        </p:nvSpPr>
        <p:spPr>
          <a:xfrm>
            <a:off x="934751" y="4157800"/>
            <a:ext cx="253787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العرض = 24.48÷6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1A2986CE-A2E0-4F88-AA00-ECE92AA55FF4}"/>
              </a:ext>
            </a:extLst>
          </p:cNvPr>
          <p:cNvSpPr txBox="1"/>
          <p:nvPr/>
        </p:nvSpPr>
        <p:spPr>
          <a:xfrm>
            <a:off x="1101462" y="4543993"/>
            <a:ext cx="237116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العرض = 4.08سم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2EBE5CF8-817B-42BA-B471-EDB05B6D3477}"/>
              </a:ext>
            </a:extLst>
          </p:cNvPr>
          <p:cNvSpPr txBox="1"/>
          <p:nvPr/>
        </p:nvSpPr>
        <p:spPr>
          <a:xfrm>
            <a:off x="3566445" y="1853495"/>
            <a:ext cx="7361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؟سم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9626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30" grpId="0"/>
      <p:bldP spid="31" grpId="0"/>
      <p:bldP spid="32" grpId="0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4">
            <a:extLst>
              <a:ext uri="{FF2B5EF4-FFF2-40B4-BE49-F238E27FC236}">
                <a16:creationId xmlns:a16="http://schemas.microsoft.com/office/drawing/2014/main" id="{29CA4D2B-985F-4E76-988F-3D25C15268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574"/>
          <a:stretch/>
        </p:blipFill>
        <p:spPr>
          <a:xfrm>
            <a:off x="853143" y="461140"/>
            <a:ext cx="10485714" cy="863808"/>
          </a:xfrm>
          <a:prstGeom prst="rect">
            <a:avLst/>
          </a:prstGeom>
        </p:spPr>
      </p:pic>
      <p:pic>
        <p:nvPicPr>
          <p:cNvPr id="4" name="Snagit_SNG854">
            <a:extLst>
              <a:ext uri="{FF2B5EF4-FFF2-40B4-BE49-F238E27FC236}">
                <a16:creationId xmlns:a16="http://schemas.microsoft.com/office/drawing/2014/main" id="{25BA7A54-B7C5-4F28-A104-C5C5724E6F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47"/>
          <a:stretch/>
        </p:blipFill>
        <p:spPr>
          <a:xfrm>
            <a:off x="853143" y="3209731"/>
            <a:ext cx="10485714" cy="1395654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2C1955C-A272-41D7-A0C6-73FD5CDB50D1}"/>
              </a:ext>
            </a:extLst>
          </p:cNvPr>
          <p:cNvSpPr txBox="1"/>
          <p:nvPr/>
        </p:nvSpPr>
        <p:spPr>
          <a:xfrm>
            <a:off x="4493511" y="6086640"/>
            <a:ext cx="119776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 = 3سم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AF74D3C9-B407-41A0-92DF-0BDA555815F1}"/>
              </a:ext>
            </a:extLst>
          </p:cNvPr>
          <p:cNvGrpSpPr/>
          <p:nvPr/>
        </p:nvGrpSpPr>
        <p:grpSpPr>
          <a:xfrm>
            <a:off x="4860373" y="4041830"/>
            <a:ext cx="338554" cy="709492"/>
            <a:chOff x="4386741" y="4914354"/>
            <a:chExt cx="338554" cy="709492"/>
          </a:xfrm>
        </p:grpSpPr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EFF19F80-4302-415E-BEC6-08807F4BDCE9}"/>
                </a:ext>
              </a:extLst>
            </p:cNvPr>
            <p:cNvSpPr txBox="1"/>
            <p:nvPr/>
          </p:nvSpPr>
          <p:spPr>
            <a:xfrm>
              <a:off x="4386741" y="491435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26DCA46B-0E7C-48E9-AE60-1CDB41B0BA7C}"/>
                </a:ext>
              </a:extLst>
            </p:cNvPr>
            <p:cNvSpPr txBox="1"/>
            <p:nvPr/>
          </p:nvSpPr>
          <p:spPr>
            <a:xfrm>
              <a:off x="4386741" y="516218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0" name="رابط مستقيم 9">
              <a:extLst>
                <a:ext uri="{FF2B5EF4-FFF2-40B4-BE49-F238E27FC236}">
                  <a16:creationId xmlns:a16="http://schemas.microsoft.com/office/drawing/2014/main" id="{9FA5F48B-94A0-4C29-BB96-4C8E83D65E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AEF6F950-40A0-4A3F-8635-317CE798B70E}"/>
              </a:ext>
            </a:extLst>
          </p:cNvPr>
          <p:cNvSpPr txBox="1"/>
          <p:nvPr/>
        </p:nvSpPr>
        <p:spPr>
          <a:xfrm>
            <a:off x="5098251" y="4108287"/>
            <a:ext cx="258756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شبه المنحرف =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C36BCC44-9AAA-4BB6-AC10-69B316B6DBAE}"/>
              </a:ext>
            </a:extLst>
          </p:cNvPr>
          <p:cNvSpPr txBox="1"/>
          <p:nvPr/>
        </p:nvSpPr>
        <p:spPr>
          <a:xfrm>
            <a:off x="3522527" y="4089009"/>
            <a:ext cx="138371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(ق</a:t>
            </a:r>
            <a:r>
              <a:rPr lang="ar-OM" sz="2800" baseline="-25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+ ق</a:t>
            </a:r>
            <a:r>
              <a:rPr lang="ar-OM" sz="2800" baseline="-25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)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AE26F16-5B01-4DB5-B5FC-692A263E40A3}"/>
              </a:ext>
            </a:extLst>
          </p:cNvPr>
          <p:cNvSpPr txBox="1"/>
          <p:nvPr/>
        </p:nvSpPr>
        <p:spPr>
          <a:xfrm>
            <a:off x="3305756" y="408900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9BE91C4A-E930-4F87-A2F9-1BCA8F2B7F95}"/>
              </a:ext>
            </a:extLst>
          </p:cNvPr>
          <p:cNvSpPr txBox="1"/>
          <p:nvPr/>
        </p:nvSpPr>
        <p:spPr>
          <a:xfrm>
            <a:off x="3073079" y="4089009"/>
            <a:ext cx="34817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</a:t>
            </a:r>
          </a:p>
        </p:txBody>
      </p: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9EF53524-1D13-4214-8822-BC50C1FE8A8E}"/>
              </a:ext>
            </a:extLst>
          </p:cNvPr>
          <p:cNvGrpSpPr/>
          <p:nvPr/>
        </p:nvGrpSpPr>
        <p:grpSpPr>
          <a:xfrm>
            <a:off x="4860373" y="4538745"/>
            <a:ext cx="338554" cy="709492"/>
            <a:chOff x="4386741" y="4914354"/>
            <a:chExt cx="338554" cy="709492"/>
          </a:xfrm>
        </p:grpSpPr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290E6602-8DC1-4DAA-859F-1A37FBC9EA4E}"/>
                </a:ext>
              </a:extLst>
            </p:cNvPr>
            <p:cNvSpPr txBox="1"/>
            <p:nvPr/>
          </p:nvSpPr>
          <p:spPr>
            <a:xfrm>
              <a:off x="4386741" y="491435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4A5DD989-E21B-4197-AFB1-D6219116496A}"/>
                </a:ext>
              </a:extLst>
            </p:cNvPr>
            <p:cNvSpPr txBox="1"/>
            <p:nvPr/>
          </p:nvSpPr>
          <p:spPr>
            <a:xfrm>
              <a:off x="4386741" y="516218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8" name="رابط مستقيم 17">
              <a:extLst>
                <a:ext uri="{FF2B5EF4-FFF2-40B4-BE49-F238E27FC236}">
                  <a16:creationId xmlns:a16="http://schemas.microsoft.com/office/drawing/2014/main" id="{994A6B0B-B8B0-41BA-8B51-854E961973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D0374DAE-A76E-457C-B61F-14BD785671D8}"/>
              </a:ext>
            </a:extLst>
          </p:cNvPr>
          <p:cNvSpPr txBox="1"/>
          <p:nvPr/>
        </p:nvSpPr>
        <p:spPr>
          <a:xfrm>
            <a:off x="5118446" y="460520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28CD5718-3AA2-462B-85BE-A141B5D0DA5C}"/>
              </a:ext>
            </a:extLst>
          </p:cNvPr>
          <p:cNvSpPr txBox="1"/>
          <p:nvPr/>
        </p:nvSpPr>
        <p:spPr>
          <a:xfrm>
            <a:off x="3108951" y="4585924"/>
            <a:ext cx="179728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(4.8 + 5.2)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68B504B8-4173-45F3-9DEC-5E8F766B7352}"/>
              </a:ext>
            </a:extLst>
          </p:cNvPr>
          <p:cNvSpPr txBox="1"/>
          <p:nvPr/>
        </p:nvSpPr>
        <p:spPr>
          <a:xfrm>
            <a:off x="2893494" y="458592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3BA430C0-D1A2-4315-AB09-B4E3E38CB46E}"/>
              </a:ext>
            </a:extLst>
          </p:cNvPr>
          <p:cNvSpPr txBox="1"/>
          <p:nvPr/>
        </p:nvSpPr>
        <p:spPr>
          <a:xfrm>
            <a:off x="2679334" y="4585924"/>
            <a:ext cx="34817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3517D6DD-F53E-47E6-8472-576BA1B507B9}"/>
              </a:ext>
            </a:extLst>
          </p:cNvPr>
          <p:cNvSpPr txBox="1"/>
          <p:nvPr/>
        </p:nvSpPr>
        <p:spPr>
          <a:xfrm>
            <a:off x="2711707" y="1682419"/>
            <a:ext cx="49744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متوازي الأضلاع = القاعدة × الارتفاع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BA77AF9E-F45D-46F2-8F46-96B93E1BAECB}"/>
              </a:ext>
            </a:extLst>
          </p:cNvPr>
          <p:cNvSpPr txBox="1"/>
          <p:nvPr/>
        </p:nvSpPr>
        <p:spPr>
          <a:xfrm>
            <a:off x="4728192" y="22141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E26FC02A-00A5-4C72-A009-D91C728B94EE}"/>
              </a:ext>
            </a:extLst>
          </p:cNvPr>
          <p:cNvSpPr txBox="1"/>
          <p:nvPr/>
        </p:nvSpPr>
        <p:spPr>
          <a:xfrm>
            <a:off x="2127228" y="2737415"/>
            <a:ext cx="117852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32ملم</a:t>
            </a:r>
            <a:endParaRPr lang="ar-OM" sz="28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6518AB3D-AA96-48B2-89FF-A7F65282D2A4}"/>
              </a:ext>
            </a:extLst>
          </p:cNvPr>
          <p:cNvSpPr txBox="1"/>
          <p:nvPr/>
        </p:nvSpPr>
        <p:spPr>
          <a:xfrm>
            <a:off x="4966902" y="2214195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832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FCE10260-FB70-482A-BBD9-1865DE63CA6F}"/>
              </a:ext>
            </a:extLst>
          </p:cNvPr>
          <p:cNvSpPr txBox="1"/>
          <p:nvPr/>
        </p:nvSpPr>
        <p:spPr>
          <a:xfrm>
            <a:off x="4269184" y="2214195"/>
            <a:ext cx="39626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87B8762A-4FC3-4DF9-A31C-4EF77DBEA99B}"/>
              </a:ext>
            </a:extLst>
          </p:cNvPr>
          <p:cNvSpPr txBox="1"/>
          <p:nvPr/>
        </p:nvSpPr>
        <p:spPr>
          <a:xfrm>
            <a:off x="3919407" y="22141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A283A8F4-FD4E-4725-B6CC-8989AFA01098}"/>
              </a:ext>
            </a:extLst>
          </p:cNvPr>
          <p:cNvSpPr txBox="1"/>
          <p:nvPr/>
        </p:nvSpPr>
        <p:spPr>
          <a:xfrm>
            <a:off x="3405878" y="2214195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26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B0FE1981-7356-43F2-8332-743E3C7C27E6}"/>
              </a:ext>
            </a:extLst>
          </p:cNvPr>
          <p:cNvSpPr txBox="1"/>
          <p:nvPr/>
        </p:nvSpPr>
        <p:spPr>
          <a:xfrm>
            <a:off x="3485293" y="2737415"/>
            <a:ext cx="189026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 = 832 ÷ 26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6385271C-28B4-4044-902C-076D87C24FB3}"/>
              </a:ext>
            </a:extLst>
          </p:cNvPr>
          <p:cNvSpPr txBox="1"/>
          <p:nvPr/>
        </p:nvSpPr>
        <p:spPr>
          <a:xfrm>
            <a:off x="5367699" y="4602809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grpSp>
        <p:nvGrpSpPr>
          <p:cNvPr id="32" name="مجموعة 31">
            <a:extLst>
              <a:ext uri="{FF2B5EF4-FFF2-40B4-BE49-F238E27FC236}">
                <a16:creationId xmlns:a16="http://schemas.microsoft.com/office/drawing/2014/main" id="{9FF4C3F7-14B3-4361-8228-B09AEA3CED31}"/>
              </a:ext>
            </a:extLst>
          </p:cNvPr>
          <p:cNvGrpSpPr/>
          <p:nvPr/>
        </p:nvGrpSpPr>
        <p:grpSpPr>
          <a:xfrm>
            <a:off x="4860373" y="5032060"/>
            <a:ext cx="338554" cy="709492"/>
            <a:chOff x="4386741" y="4914354"/>
            <a:chExt cx="338554" cy="709492"/>
          </a:xfrm>
        </p:grpSpPr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34ED953E-7224-40A2-976C-C430F5E8F572}"/>
                </a:ext>
              </a:extLst>
            </p:cNvPr>
            <p:cNvSpPr txBox="1"/>
            <p:nvPr/>
          </p:nvSpPr>
          <p:spPr>
            <a:xfrm>
              <a:off x="4386741" y="491435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930BC677-EA31-414E-99A2-8BADFDD912BB}"/>
                </a:ext>
              </a:extLst>
            </p:cNvPr>
            <p:cNvSpPr txBox="1"/>
            <p:nvPr/>
          </p:nvSpPr>
          <p:spPr>
            <a:xfrm>
              <a:off x="4386741" y="516218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35" name="رابط مستقيم 34">
              <a:extLst>
                <a:ext uri="{FF2B5EF4-FFF2-40B4-BE49-F238E27FC236}">
                  <a16:creationId xmlns:a16="http://schemas.microsoft.com/office/drawing/2014/main" id="{5C9088D1-88C1-4EC9-845D-EE362376CB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2703" y="5213457"/>
              <a:ext cx="1866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AA1736DF-F2B8-4BD8-9388-71CBAA8EA1D3}"/>
              </a:ext>
            </a:extLst>
          </p:cNvPr>
          <p:cNvSpPr txBox="1"/>
          <p:nvPr/>
        </p:nvSpPr>
        <p:spPr>
          <a:xfrm>
            <a:off x="5118446" y="509851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347D05F-E0B0-4C7D-8A3E-65DFBE684DB1}"/>
              </a:ext>
            </a:extLst>
          </p:cNvPr>
          <p:cNvSpPr txBox="1"/>
          <p:nvPr/>
        </p:nvSpPr>
        <p:spPr>
          <a:xfrm>
            <a:off x="4125255" y="5079239"/>
            <a:ext cx="78098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(10)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43B693A3-3C68-4EA3-A540-33350A6E8E26}"/>
              </a:ext>
            </a:extLst>
          </p:cNvPr>
          <p:cNvSpPr txBox="1"/>
          <p:nvPr/>
        </p:nvSpPr>
        <p:spPr>
          <a:xfrm>
            <a:off x="3888306" y="507923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7E0CC1E6-997E-49DF-B485-9B62AA0345DB}"/>
              </a:ext>
            </a:extLst>
          </p:cNvPr>
          <p:cNvSpPr txBox="1"/>
          <p:nvPr/>
        </p:nvSpPr>
        <p:spPr>
          <a:xfrm>
            <a:off x="3674146" y="5079239"/>
            <a:ext cx="34817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C9BEC692-82C7-474F-A05B-CEA3863531C0}"/>
              </a:ext>
            </a:extLst>
          </p:cNvPr>
          <p:cNvSpPr txBox="1"/>
          <p:nvPr/>
        </p:nvSpPr>
        <p:spPr>
          <a:xfrm>
            <a:off x="5367699" y="5096124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78ABEEED-312A-4495-82B1-D291018751F0}"/>
              </a:ext>
            </a:extLst>
          </p:cNvPr>
          <p:cNvSpPr txBox="1"/>
          <p:nvPr/>
        </p:nvSpPr>
        <p:spPr>
          <a:xfrm>
            <a:off x="5118446" y="560992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82027EF1-2B9A-4CE1-BFEA-5FC86226F607}"/>
              </a:ext>
            </a:extLst>
          </p:cNvPr>
          <p:cNvSpPr txBox="1"/>
          <p:nvPr/>
        </p:nvSpPr>
        <p:spPr>
          <a:xfrm>
            <a:off x="4830242" y="559064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9CBD1D6C-F352-4EB8-855B-01056F6291A5}"/>
              </a:ext>
            </a:extLst>
          </p:cNvPr>
          <p:cNvSpPr txBox="1"/>
          <p:nvPr/>
        </p:nvSpPr>
        <p:spPr>
          <a:xfrm>
            <a:off x="4577227" y="559064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355146A5-1019-441F-9709-D778E15AD2C2}"/>
              </a:ext>
            </a:extLst>
          </p:cNvPr>
          <p:cNvSpPr txBox="1"/>
          <p:nvPr/>
        </p:nvSpPr>
        <p:spPr>
          <a:xfrm>
            <a:off x="4282011" y="5590646"/>
            <a:ext cx="34817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DD5036E6-1A06-43E9-A49A-6BA723ECB7D6}"/>
              </a:ext>
            </a:extLst>
          </p:cNvPr>
          <p:cNvSpPr txBox="1"/>
          <p:nvPr/>
        </p:nvSpPr>
        <p:spPr>
          <a:xfrm>
            <a:off x="5367699" y="5607531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D935387D-2266-49B7-8263-4940E371F354}"/>
              </a:ext>
            </a:extLst>
          </p:cNvPr>
          <p:cNvSpPr txBox="1"/>
          <p:nvPr/>
        </p:nvSpPr>
        <p:spPr>
          <a:xfrm>
            <a:off x="3764400" y="322047"/>
            <a:ext cx="93968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26ملم</a:t>
            </a:r>
          </a:p>
        </p:txBody>
      </p:sp>
    </p:spTree>
    <p:extLst>
      <p:ext uri="{BB962C8B-B14F-4D97-AF65-F5344CB8AC3E}">
        <p14:creationId xmlns:p14="http://schemas.microsoft.com/office/powerpoint/2010/main" val="1340920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  <p:bldP spid="14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13065</TotalTime>
  <Words>300</Words>
  <Application>Microsoft Office PowerPoint</Application>
  <PresentationFormat>شاشة عريضة</PresentationFormat>
  <Paragraphs>138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6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790</cp:revision>
  <dcterms:created xsi:type="dcterms:W3CDTF">2020-06-10T13:04:58Z</dcterms:created>
  <dcterms:modified xsi:type="dcterms:W3CDTF">2020-06-30T14:35:05Z</dcterms:modified>
</cp:coreProperties>
</file>