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16"/>
  </p:notesMasterIdLst>
  <p:sldIdLst>
    <p:sldId id="256" r:id="rId2"/>
    <p:sldId id="279" r:id="rId3"/>
    <p:sldId id="284" r:id="rId4"/>
    <p:sldId id="287" r:id="rId5"/>
    <p:sldId id="257" r:id="rId6"/>
    <p:sldId id="259" r:id="rId7"/>
    <p:sldId id="258" r:id="rId8"/>
    <p:sldId id="273" r:id="rId9"/>
    <p:sldId id="260" r:id="rId10"/>
    <p:sldId id="261" r:id="rId11"/>
    <p:sldId id="285" r:id="rId12"/>
    <p:sldId id="267" r:id="rId13"/>
    <p:sldId id="262" r:id="rId14"/>
    <p:sldId id="28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1D048"/>
    <a:srgbClr val="9DE0B8"/>
    <a:srgbClr val="6481C9"/>
    <a:srgbClr val="FFCCFF"/>
    <a:srgbClr val="A7CE9A"/>
    <a:srgbClr val="668A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7F14A3-4304-49F2-9500-0D0CAC3E0E53}">
  <a:tblStyle styleId="{C27F14A3-4304-49F2-9500-0D0CAC3E0E5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 snapToGrid="0">
      <p:cViewPr>
        <p:scale>
          <a:sx n="80" d="100"/>
          <a:sy n="80" d="100"/>
        </p:scale>
        <p:origin x="12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8" name="Google Shape;172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" name="Google Shape;4331;gb1378da5e1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2" name="Google Shape;4332;gb1378da5e1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6" name="Google Shape;4706;gb0babbdd12_1_2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7" name="Google Shape;4707;gb0babbdd12_1_2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1" name="Google Shape;4921;gb0babbdd12_1_2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2" name="Google Shape;4922;gb0babbdd12_1_2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g898feb88a6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4" name="Google Shape;1734;g898feb88a6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g898feb88a6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3" name="Google Shape;1763;g898feb88a6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gad73ba19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0" name="Google Shape;1740;gad73ba19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2" name="Google Shape;3782;gb0ac4e247a_6_2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3" name="Google Shape;3783;gb0ac4e247a_6_2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gaf72e47015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9" name="Google Shape;1789;gaf72e47015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Google Shape;2032;gb0ac4e247a_6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3" name="Google Shape;2033;gb0ac4e247a_6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7" name="Google Shape;4767;gb0babbdd12_1_2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8" name="Google Shape;4768;gb0babbdd12_1_2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1" name="Google Shape;3161;gb0ac4e247a_6_1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2" name="Google Shape;3162;gb0ac4e247a_6_1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gb0ac4e247a_6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8" name="Google Shape;2328;gb0ac4e247a_6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" name="Google Shape;5273;gb0babbdd12_1_2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4" name="Google Shape;5274;gb0babbdd12_1_2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12" name="Google Shape;12;p2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15" name="Google Shape;15;p2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18" name="Google Shape;18;p2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21" name="Google Shape;21;p2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24" name="Google Shape;24;p2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27" name="Google Shape;27;p2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2"/>
          <p:cNvSpPr/>
          <p:nvPr/>
        </p:nvSpPr>
        <p:spPr>
          <a:xfrm>
            <a:off x="228900" y="135685"/>
            <a:ext cx="794715" cy="68671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2"/>
          <p:cNvSpPr txBox="1">
            <a:spLocks noGrp="1"/>
          </p:cNvSpPr>
          <p:nvPr>
            <p:ph type="ctrTitle"/>
          </p:nvPr>
        </p:nvSpPr>
        <p:spPr>
          <a:xfrm>
            <a:off x="967700" y="1345750"/>
            <a:ext cx="7208700" cy="19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400">
                <a:latin typeface="Jua"/>
                <a:ea typeface="Jua"/>
                <a:cs typeface="Jua"/>
                <a:sym typeface="Jua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Font typeface="Jua"/>
              <a:buNone/>
              <a:defRPr sz="7200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84" name="Google Shape;84;p2"/>
          <p:cNvSpPr txBox="1">
            <a:spLocks noGrp="1"/>
          </p:cNvSpPr>
          <p:nvPr>
            <p:ph type="subTitle" idx="1"/>
          </p:nvPr>
        </p:nvSpPr>
        <p:spPr>
          <a:xfrm>
            <a:off x="1138725" y="3114175"/>
            <a:ext cx="6866700" cy="5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2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 Medium"/>
              <a:buNone/>
              <a:defRPr sz="2400">
                <a:solidFill>
                  <a:schemeClr val="accent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  <p:grpSp>
        <p:nvGrpSpPr>
          <p:cNvPr id="85" name="Google Shape;85;p2"/>
          <p:cNvGrpSpPr/>
          <p:nvPr/>
        </p:nvGrpSpPr>
        <p:grpSpPr>
          <a:xfrm>
            <a:off x="7480525" y="1448400"/>
            <a:ext cx="444275" cy="398525"/>
            <a:chOff x="2495125" y="2142250"/>
            <a:chExt cx="444275" cy="398525"/>
          </a:xfrm>
        </p:grpSpPr>
        <p:sp>
          <p:nvSpPr>
            <p:cNvPr id="86" name="Google Shape;86;p2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88;p2"/>
          <p:cNvGrpSpPr/>
          <p:nvPr/>
        </p:nvGrpSpPr>
        <p:grpSpPr>
          <a:xfrm>
            <a:off x="1018050" y="1506975"/>
            <a:ext cx="291375" cy="281375"/>
            <a:chOff x="3243875" y="2372825"/>
            <a:chExt cx="291375" cy="281375"/>
          </a:xfrm>
        </p:grpSpPr>
        <p:sp>
          <p:nvSpPr>
            <p:cNvPr id="89" name="Google Shape;89;p2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oogle Shape;99;p2"/>
          <p:cNvGrpSpPr/>
          <p:nvPr/>
        </p:nvGrpSpPr>
        <p:grpSpPr>
          <a:xfrm>
            <a:off x="2071475" y="615963"/>
            <a:ext cx="166675" cy="168575"/>
            <a:chOff x="4954425" y="2036375"/>
            <a:chExt cx="166675" cy="168575"/>
          </a:xfrm>
        </p:grpSpPr>
        <p:sp>
          <p:nvSpPr>
            <p:cNvPr id="100" name="Google Shape;100;p2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2"/>
          <p:cNvSpPr/>
          <p:nvPr/>
        </p:nvSpPr>
        <p:spPr>
          <a:xfrm>
            <a:off x="7571875" y="991013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0"/>
                </a:moveTo>
                <a:cubicBezTo>
                  <a:pt x="255" y="0"/>
                  <a:pt x="1" y="2834"/>
                  <a:pt x="2006" y="3221"/>
                </a:cubicBezTo>
                <a:cubicBezTo>
                  <a:pt x="2122" y="3239"/>
                  <a:pt x="2233" y="3247"/>
                  <a:pt x="2340" y="3247"/>
                </a:cubicBezTo>
                <a:cubicBezTo>
                  <a:pt x="4296" y="3247"/>
                  <a:pt x="4764" y="345"/>
                  <a:pt x="2483" y="12"/>
                </a:cubicBezTo>
                <a:cubicBezTo>
                  <a:pt x="2404" y="4"/>
                  <a:pt x="2327" y="0"/>
                  <a:pt x="225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1821125" y="128462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1018050" y="100065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"/>
          <p:cNvSpPr/>
          <p:nvPr/>
        </p:nvSpPr>
        <p:spPr>
          <a:xfrm rot="9553842">
            <a:off x="2124651" y="4191357"/>
            <a:ext cx="60324" cy="43049"/>
          </a:xfrm>
          <a:custGeom>
            <a:avLst/>
            <a:gdLst/>
            <a:ahLst/>
            <a:cxnLst/>
            <a:rect l="l" t="t" r="r" b="b"/>
            <a:pathLst>
              <a:path w="2413" h="1722" extrusionOk="0">
                <a:moveTo>
                  <a:pt x="1429" y="1"/>
                </a:moveTo>
                <a:cubicBezTo>
                  <a:pt x="1351" y="1"/>
                  <a:pt x="1268" y="12"/>
                  <a:pt x="1179" y="34"/>
                </a:cubicBezTo>
                <a:cubicBezTo>
                  <a:pt x="1156" y="33"/>
                  <a:pt x="1133" y="32"/>
                  <a:pt x="1110" y="32"/>
                </a:cubicBezTo>
                <a:cubicBezTo>
                  <a:pt x="20" y="32"/>
                  <a:pt x="1" y="1722"/>
                  <a:pt x="1114" y="1722"/>
                </a:cubicBezTo>
                <a:cubicBezTo>
                  <a:pt x="1159" y="1722"/>
                  <a:pt x="1206" y="1719"/>
                  <a:pt x="1254" y="1714"/>
                </a:cubicBezTo>
                <a:cubicBezTo>
                  <a:pt x="2412" y="1575"/>
                  <a:pt x="2372" y="1"/>
                  <a:pt x="14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7527700" y="4181913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2853921" y="420115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108;p2"/>
          <p:cNvGrpSpPr/>
          <p:nvPr/>
        </p:nvGrpSpPr>
        <p:grpSpPr>
          <a:xfrm>
            <a:off x="6355050" y="709650"/>
            <a:ext cx="291375" cy="281375"/>
            <a:chOff x="3243875" y="2372825"/>
            <a:chExt cx="291375" cy="281375"/>
          </a:xfrm>
        </p:grpSpPr>
        <p:sp>
          <p:nvSpPr>
            <p:cNvPr id="109" name="Google Shape;109;p2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19;p2"/>
          <p:cNvGrpSpPr/>
          <p:nvPr/>
        </p:nvGrpSpPr>
        <p:grpSpPr>
          <a:xfrm>
            <a:off x="2469209" y="4277657"/>
            <a:ext cx="444275" cy="398525"/>
            <a:chOff x="2495125" y="2142250"/>
            <a:chExt cx="444275" cy="398525"/>
          </a:xfrm>
        </p:grpSpPr>
        <p:sp>
          <p:nvSpPr>
            <p:cNvPr id="120" name="Google Shape;120;p2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122;p2"/>
          <p:cNvGrpSpPr/>
          <p:nvPr/>
        </p:nvGrpSpPr>
        <p:grpSpPr>
          <a:xfrm>
            <a:off x="5053847" y="4383143"/>
            <a:ext cx="291375" cy="281375"/>
            <a:chOff x="3243875" y="2372825"/>
            <a:chExt cx="291375" cy="281375"/>
          </a:xfrm>
        </p:grpSpPr>
        <p:sp>
          <p:nvSpPr>
            <p:cNvPr id="123" name="Google Shape;123;p2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" name="Google Shape;135;p3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136" name="Google Shape;136;p3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7" name="Google Shape;137;p3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38" name="Google Shape;138;p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0" name="Google Shape;140;p3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1" name="Google Shape;141;p3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42" name="Google Shape;142;p3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" name="Google Shape;144;p3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45" name="Google Shape;145;p3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" name="Google Shape;147;p3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48" name="Google Shape;148;p3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" name="Google Shape;150;p3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51" name="Google Shape;151;p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3" name="Google Shape;153;p3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54" name="Google Shape;154;p3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6" name="Google Shape;156;p3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3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3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3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3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3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3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3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3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3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3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"/>
          <p:cNvSpPr txBox="1">
            <a:spLocks noGrp="1"/>
          </p:cNvSpPr>
          <p:nvPr>
            <p:ph type="title"/>
          </p:nvPr>
        </p:nvSpPr>
        <p:spPr>
          <a:xfrm>
            <a:off x="2497874" y="2156593"/>
            <a:ext cx="39681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09" name="Google Shape;209;p3"/>
          <p:cNvSpPr txBox="1">
            <a:spLocks noGrp="1"/>
          </p:cNvSpPr>
          <p:nvPr>
            <p:ph type="title" idx="2" hasCustomPrompt="1"/>
          </p:nvPr>
        </p:nvSpPr>
        <p:spPr>
          <a:xfrm>
            <a:off x="3965650" y="1122450"/>
            <a:ext cx="10326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43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0" name="Google Shape;210;p3"/>
          <p:cNvSpPr txBox="1">
            <a:spLocks noGrp="1"/>
          </p:cNvSpPr>
          <p:nvPr>
            <p:ph type="subTitle" idx="1"/>
          </p:nvPr>
        </p:nvSpPr>
        <p:spPr>
          <a:xfrm>
            <a:off x="2233575" y="3144850"/>
            <a:ext cx="4496700" cy="6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11" name="Google Shape;211;p3"/>
          <p:cNvGrpSpPr/>
          <p:nvPr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12" name="Google Shape;212;p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214;p3"/>
          <p:cNvGrpSpPr/>
          <p:nvPr/>
        </p:nvGrpSpPr>
        <p:grpSpPr>
          <a:xfrm>
            <a:off x="7353450" y="3955275"/>
            <a:ext cx="291375" cy="281375"/>
            <a:chOff x="3243875" y="2372825"/>
            <a:chExt cx="291375" cy="281375"/>
          </a:xfrm>
        </p:grpSpPr>
        <p:sp>
          <p:nvSpPr>
            <p:cNvPr id="215" name="Google Shape;215;p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225;p3"/>
          <p:cNvGrpSpPr/>
          <p:nvPr/>
        </p:nvGrpSpPr>
        <p:grpSpPr>
          <a:xfrm>
            <a:off x="7510400" y="1254438"/>
            <a:ext cx="166675" cy="168575"/>
            <a:chOff x="4954425" y="2036375"/>
            <a:chExt cx="166675" cy="168575"/>
          </a:xfrm>
        </p:grpSpPr>
        <p:sp>
          <p:nvSpPr>
            <p:cNvPr id="226" name="Google Shape;226;p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8" name="Google Shape;228;p3"/>
          <p:cNvSpPr/>
          <p:nvPr/>
        </p:nvSpPr>
        <p:spPr>
          <a:xfrm>
            <a:off x="1531350" y="301707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"/>
          <p:cNvSpPr/>
          <p:nvPr/>
        </p:nvSpPr>
        <p:spPr>
          <a:xfrm>
            <a:off x="8069225" y="2708388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" name="Google Shape;230;p3"/>
          <p:cNvGrpSpPr/>
          <p:nvPr/>
        </p:nvGrpSpPr>
        <p:grpSpPr>
          <a:xfrm>
            <a:off x="1168975" y="4065000"/>
            <a:ext cx="166675" cy="168575"/>
            <a:chOff x="4954425" y="2036375"/>
            <a:chExt cx="166675" cy="168575"/>
          </a:xfrm>
        </p:grpSpPr>
        <p:sp>
          <p:nvSpPr>
            <p:cNvPr id="231" name="Google Shape;231;p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4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7" name="Google Shape;237;p4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238" name="Google Shape;238;p4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" name="Google Shape;240;p4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241" name="Google Shape;241;p4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" name="Google Shape;243;p4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244" name="Google Shape;244;p4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" name="Google Shape;246;p4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247" name="Google Shape;247;p4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" name="Google Shape;249;p4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250" name="Google Shape;250;p4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" name="Google Shape;252;p4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253" name="Google Shape;253;p4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4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4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4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4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4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4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4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4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4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4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4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4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4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4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4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4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4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4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4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4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4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4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4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4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4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4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4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4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4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4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4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4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4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4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4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4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4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4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4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4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4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4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4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4"/>
          <p:cNvSpPr/>
          <p:nvPr/>
        </p:nvSpPr>
        <p:spPr>
          <a:xfrm>
            <a:off x="228900" y="135685"/>
            <a:ext cx="794715" cy="68671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4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4"/>
          <p:cNvSpPr/>
          <p:nvPr/>
        </p:nvSpPr>
        <p:spPr>
          <a:xfrm rot="4238894">
            <a:off x="287196" y="4383386"/>
            <a:ext cx="794710" cy="686759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3" name="Google Shape;313;p4"/>
          <p:cNvGrpSpPr/>
          <p:nvPr/>
        </p:nvGrpSpPr>
        <p:grpSpPr>
          <a:xfrm>
            <a:off x="7464028" y="1049217"/>
            <a:ext cx="291375" cy="281375"/>
            <a:chOff x="3243875" y="2372825"/>
            <a:chExt cx="291375" cy="281375"/>
          </a:xfrm>
        </p:grpSpPr>
        <p:sp>
          <p:nvSpPr>
            <p:cNvPr id="314" name="Google Shape;314;p4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5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328" name="Google Shape;328;p5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9" name="Google Shape;329;p5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330" name="Google Shape;330;p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2" name="Google Shape;332;p5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3" name="Google Shape;333;p5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334" name="Google Shape;334;p5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5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6" name="Google Shape;336;p5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337" name="Google Shape;337;p5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5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9" name="Google Shape;339;p5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340" name="Google Shape;340;p5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5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2" name="Google Shape;342;p5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343" name="Google Shape;343;p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5" name="Google Shape;345;p5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346" name="Google Shape;346;p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8" name="Google Shape;348;p5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5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0" name="Google Shape;350;p5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"/>
          <p:cNvSpPr txBox="1">
            <a:spLocks noGrp="1"/>
          </p:cNvSpPr>
          <p:nvPr>
            <p:ph type="subTitle" idx="1"/>
          </p:nvPr>
        </p:nvSpPr>
        <p:spPr>
          <a:xfrm>
            <a:off x="1979838" y="2245525"/>
            <a:ext cx="2342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52" name="Google Shape;352;p5"/>
          <p:cNvSpPr txBox="1">
            <a:spLocks noGrp="1"/>
          </p:cNvSpPr>
          <p:nvPr>
            <p:ph type="subTitle" idx="2"/>
          </p:nvPr>
        </p:nvSpPr>
        <p:spPr>
          <a:xfrm>
            <a:off x="1979838" y="2603400"/>
            <a:ext cx="2342700" cy="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5"/>
          <p:cNvSpPr txBox="1">
            <a:spLocks noGrp="1"/>
          </p:cNvSpPr>
          <p:nvPr>
            <p:ph type="subTitle" idx="3"/>
          </p:nvPr>
        </p:nvSpPr>
        <p:spPr>
          <a:xfrm>
            <a:off x="4821463" y="2245525"/>
            <a:ext cx="2342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54" name="Google Shape;354;p5"/>
          <p:cNvSpPr txBox="1">
            <a:spLocks noGrp="1"/>
          </p:cNvSpPr>
          <p:nvPr>
            <p:ph type="subTitle" idx="4"/>
          </p:nvPr>
        </p:nvSpPr>
        <p:spPr>
          <a:xfrm>
            <a:off x="4821463" y="2603404"/>
            <a:ext cx="2342700" cy="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5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5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5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5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5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5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5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5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5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5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5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5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5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5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5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5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5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5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5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5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5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5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5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5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5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5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5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5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5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5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5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5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5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5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5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5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5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5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5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5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5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5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5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5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5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5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6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6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9" name="Google Shape;409;p6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410" name="Google Shape;410;p6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6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" name="Google Shape;412;p6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413" name="Google Shape;413;p6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6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6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416" name="Google Shape;416;p6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6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" name="Google Shape;418;p6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419" name="Google Shape;419;p6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6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421;p6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422" name="Google Shape;422;p6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6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424;p6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425" name="Google Shape;425;p6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6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" name="Google Shape;427;p6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6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6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6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6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6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6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6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6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6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6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6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6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6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6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6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6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6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6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6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6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6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6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6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6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6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6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6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6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6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6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6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6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6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6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6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6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6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6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6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6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6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6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6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6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6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6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6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6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6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6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6"/>
          <p:cNvSpPr/>
          <p:nvPr/>
        </p:nvSpPr>
        <p:spPr>
          <a:xfrm>
            <a:off x="228900" y="135685"/>
            <a:ext cx="794715" cy="68671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6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6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81" name="Google Shape;481;p6"/>
          <p:cNvGrpSpPr/>
          <p:nvPr/>
        </p:nvGrpSpPr>
        <p:grpSpPr>
          <a:xfrm>
            <a:off x="726213" y="4500425"/>
            <a:ext cx="291375" cy="281375"/>
            <a:chOff x="3243875" y="2372825"/>
            <a:chExt cx="291375" cy="281375"/>
          </a:xfrm>
        </p:grpSpPr>
        <p:sp>
          <p:nvSpPr>
            <p:cNvPr id="482" name="Google Shape;482;p6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6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6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2" name="Google Shape;492;p6"/>
          <p:cNvSpPr/>
          <p:nvPr/>
        </p:nvSpPr>
        <p:spPr>
          <a:xfrm>
            <a:off x="7335600" y="508075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3" name="Google Shape;493;p6"/>
          <p:cNvGrpSpPr/>
          <p:nvPr/>
        </p:nvGrpSpPr>
        <p:grpSpPr>
          <a:xfrm>
            <a:off x="1514950" y="454750"/>
            <a:ext cx="166675" cy="168575"/>
            <a:chOff x="4954425" y="2036375"/>
            <a:chExt cx="166675" cy="168575"/>
          </a:xfrm>
        </p:grpSpPr>
        <p:sp>
          <p:nvSpPr>
            <p:cNvPr id="494" name="Google Shape;494;p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6" name="Google Shape;496;p6"/>
          <p:cNvSpPr/>
          <p:nvPr/>
        </p:nvSpPr>
        <p:spPr>
          <a:xfrm>
            <a:off x="1427950" y="4781788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p7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499" name="Google Shape;499;p7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0" name="Google Shape;500;p7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501" name="Google Shape;501;p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3" name="Google Shape;503;p7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4" name="Google Shape;504;p7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505" name="Google Shape;505;p7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7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7" name="Google Shape;507;p7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508" name="Google Shape;508;p7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7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0" name="Google Shape;510;p7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511" name="Google Shape;511;p7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7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3" name="Google Shape;513;p7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514" name="Google Shape;514;p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6" name="Google Shape;516;p7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517" name="Google Shape;517;p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9" name="Google Shape;519;p7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7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1" name="Google Shape;521;p7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7"/>
          <p:cNvSpPr txBox="1">
            <a:spLocks noGrp="1"/>
          </p:cNvSpPr>
          <p:nvPr>
            <p:ph type="subTitle" idx="1"/>
          </p:nvPr>
        </p:nvSpPr>
        <p:spPr>
          <a:xfrm>
            <a:off x="5558685" y="2109350"/>
            <a:ext cx="24174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3" name="Google Shape;523;p7"/>
          <p:cNvSpPr txBox="1">
            <a:spLocks noGrp="1"/>
          </p:cNvSpPr>
          <p:nvPr>
            <p:ph type="subTitle" idx="2"/>
          </p:nvPr>
        </p:nvSpPr>
        <p:spPr>
          <a:xfrm>
            <a:off x="5556263" y="2463297"/>
            <a:ext cx="2417400" cy="1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524" name="Google Shape;524;p7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7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7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7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7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7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7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7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7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7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7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7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7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7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7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7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7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7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7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7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7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7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7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7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7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7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7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7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7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7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7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7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7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7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7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7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7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7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7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7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7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7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7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7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7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7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7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7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7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7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8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576" name="Google Shape;576;p8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7" name="Google Shape;577;p8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578" name="Google Shape;578;p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0" name="Google Shape;580;p8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1" name="Google Shape;581;p8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582" name="Google Shape;582;p8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8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4" name="Google Shape;584;p8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585" name="Google Shape;585;p8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8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7" name="Google Shape;587;p8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588" name="Google Shape;588;p8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8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0" name="Google Shape;590;p8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591" name="Google Shape;591;p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3" name="Google Shape;593;p8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594" name="Google Shape;594;p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6" name="Google Shape;596;p8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8" name="Google Shape;598;p8"/>
          <p:cNvSpPr txBox="1">
            <a:spLocks noGrp="1"/>
          </p:cNvSpPr>
          <p:nvPr>
            <p:ph type="title"/>
          </p:nvPr>
        </p:nvSpPr>
        <p:spPr>
          <a:xfrm>
            <a:off x="1529550" y="1682550"/>
            <a:ext cx="60849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99" name="Google Shape;599;p8"/>
          <p:cNvSpPr txBox="1">
            <a:spLocks noGrp="1"/>
          </p:cNvSpPr>
          <p:nvPr>
            <p:ph type="subTitle" idx="1"/>
          </p:nvPr>
        </p:nvSpPr>
        <p:spPr>
          <a:xfrm>
            <a:off x="1534825" y="2405250"/>
            <a:ext cx="6084900" cy="10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8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8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8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8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8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8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8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8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8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8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8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8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8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8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8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8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8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8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8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8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8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8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8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8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8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8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8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8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8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8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8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8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8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8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8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8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8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8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8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8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8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8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8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8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8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8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8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8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8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8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9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652" name="Google Shape;652;p9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3" name="Google Shape;653;p9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654" name="Google Shape;654;p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6" name="Google Shape;656;p9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7" name="Google Shape;657;p9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658" name="Google Shape;658;p9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9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0" name="Google Shape;660;p9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661" name="Google Shape;661;p9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9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3" name="Google Shape;663;p9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664" name="Google Shape;664;p9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9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6" name="Google Shape;666;p9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667" name="Google Shape;667;p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9" name="Google Shape;669;p9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670" name="Google Shape;670;p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2" name="Google Shape;672;p9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4" name="Google Shape;674;p9"/>
          <p:cNvSpPr txBox="1">
            <a:spLocks noGrp="1"/>
          </p:cNvSpPr>
          <p:nvPr>
            <p:ph type="title"/>
          </p:nvPr>
        </p:nvSpPr>
        <p:spPr>
          <a:xfrm>
            <a:off x="2014800" y="1482700"/>
            <a:ext cx="5114400" cy="13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0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5" name="Google Shape;675;p9"/>
          <p:cNvSpPr txBox="1">
            <a:spLocks noGrp="1"/>
          </p:cNvSpPr>
          <p:nvPr>
            <p:ph type="subTitle" idx="1"/>
          </p:nvPr>
        </p:nvSpPr>
        <p:spPr>
          <a:xfrm>
            <a:off x="2594250" y="2750800"/>
            <a:ext cx="3955500" cy="9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676" name="Google Shape;676;p9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9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9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9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9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9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9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9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9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9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9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9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9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9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9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9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9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9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9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9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9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9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9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9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9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9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9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9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9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9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9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9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9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9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9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9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9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9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9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9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9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9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9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9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9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9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9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9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9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9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" name="Google Shape;727;p10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728" name="Google Shape;728;p10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9" name="Google Shape;729;p10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730" name="Google Shape;730;p1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1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2" name="Google Shape;732;p10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3" name="Google Shape;733;p10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734" name="Google Shape;734;p10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10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6" name="Google Shape;736;p10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737" name="Google Shape;737;p10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10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9" name="Google Shape;739;p10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740" name="Google Shape;740;p10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10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2" name="Google Shape;742;p10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743" name="Google Shape;743;p1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1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5" name="Google Shape;745;p10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746" name="Google Shape;746;p1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1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8" name="Google Shape;748;p10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0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0" name="Google Shape;750;p10"/>
          <p:cNvSpPr txBox="1">
            <a:spLocks noGrp="1"/>
          </p:cNvSpPr>
          <p:nvPr>
            <p:ph type="title"/>
          </p:nvPr>
        </p:nvSpPr>
        <p:spPr>
          <a:xfrm>
            <a:off x="3438550" y="2009550"/>
            <a:ext cx="4979400" cy="11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1" name="Google Shape;751;p10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10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10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10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10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10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10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10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10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10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10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10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10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10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10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10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10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10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10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10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10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10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10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10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10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10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10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10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10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10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10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10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10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10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10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10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10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10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10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10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10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10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10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10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10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10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10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10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10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10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2" name="Google Shape;802;p11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803" name="Google Shape;803;p11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04" name="Google Shape;804;p11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805" name="Google Shape;805;p1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1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07" name="Google Shape;807;p11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08" name="Google Shape;808;p11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809" name="Google Shape;809;p11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11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1" name="Google Shape;811;p11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812" name="Google Shape;812;p11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11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4" name="Google Shape;814;p11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815" name="Google Shape;815;p11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11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7" name="Google Shape;817;p11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818" name="Google Shape;818;p1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1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0" name="Google Shape;820;p11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821" name="Google Shape;821;p11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11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3" name="Google Shape;823;p11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1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5" name="Google Shape;825;p11"/>
          <p:cNvSpPr txBox="1">
            <a:spLocks noGrp="1"/>
          </p:cNvSpPr>
          <p:nvPr>
            <p:ph type="title" hasCustomPrompt="1"/>
          </p:nvPr>
        </p:nvSpPr>
        <p:spPr>
          <a:xfrm>
            <a:off x="1816863" y="1707588"/>
            <a:ext cx="5511600" cy="14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9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26" name="Google Shape;826;p11"/>
          <p:cNvSpPr txBox="1">
            <a:spLocks noGrp="1"/>
          </p:cNvSpPr>
          <p:nvPr>
            <p:ph type="subTitle" idx="1"/>
          </p:nvPr>
        </p:nvSpPr>
        <p:spPr>
          <a:xfrm>
            <a:off x="1815538" y="2971813"/>
            <a:ext cx="5511600" cy="4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27" name="Google Shape;827;p11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11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11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11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11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11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11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1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11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11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11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11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11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11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11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11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11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11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11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11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11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11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11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11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11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11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11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11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11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11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11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11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11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11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11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11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11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11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11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11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11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1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11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11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11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11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11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11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11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11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 userDrawn="1">
  <p:cSld name="CUSTOM_3_1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3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13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13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2" name="Google Shape;882;p13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883" name="Google Shape;883;p13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13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886" name="Google Shape;886;p13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13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889" name="Google Shape;889;p13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1" name="Google Shape;891;p13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892" name="Google Shape;892;p13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13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895" name="Google Shape;895;p13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7" name="Google Shape;897;p13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898" name="Google Shape;898;p13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0" name="Google Shape;900;p13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13"/>
          <p:cNvSpPr/>
          <p:nvPr/>
        </p:nvSpPr>
        <p:spPr>
          <a:xfrm>
            <a:off x="395925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13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13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13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13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13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2" name="Google Shape;972;p13"/>
          <p:cNvGrpSpPr/>
          <p:nvPr/>
        </p:nvGrpSpPr>
        <p:grpSpPr>
          <a:xfrm>
            <a:off x="1063250" y="831175"/>
            <a:ext cx="444275" cy="398525"/>
            <a:chOff x="2495125" y="2142250"/>
            <a:chExt cx="444275" cy="398525"/>
          </a:xfrm>
        </p:grpSpPr>
        <p:sp>
          <p:nvSpPr>
            <p:cNvPr id="973" name="Google Shape;973;p1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5" name="Google Shape;975;p13"/>
          <p:cNvGrpSpPr/>
          <p:nvPr/>
        </p:nvGrpSpPr>
        <p:grpSpPr>
          <a:xfrm>
            <a:off x="7814250" y="4463750"/>
            <a:ext cx="291375" cy="281375"/>
            <a:chOff x="3243875" y="2372825"/>
            <a:chExt cx="291375" cy="281375"/>
          </a:xfrm>
        </p:grpSpPr>
        <p:sp>
          <p:nvSpPr>
            <p:cNvPr id="976" name="Google Shape;976;p1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6" name="Google Shape;986;p13"/>
          <p:cNvGrpSpPr/>
          <p:nvPr/>
        </p:nvGrpSpPr>
        <p:grpSpPr>
          <a:xfrm>
            <a:off x="7553550" y="700850"/>
            <a:ext cx="166675" cy="168575"/>
            <a:chOff x="4954425" y="2036375"/>
            <a:chExt cx="166675" cy="168575"/>
          </a:xfrm>
        </p:grpSpPr>
        <p:sp>
          <p:nvSpPr>
            <p:cNvPr id="987" name="Google Shape;987;p1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9" name="Google Shape;989;p13"/>
          <p:cNvSpPr/>
          <p:nvPr/>
        </p:nvSpPr>
        <p:spPr>
          <a:xfrm>
            <a:off x="1877550" y="539050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13"/>
          <p:cNvSpPr/>
          <p:nvPr/>
        </p:nvSpPr>
        <p:spPr>
          <a:xfrm>
            <a:off x="8218500" y="406500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"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2" name="Google Shape;992;p14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993" name="Google Shape;993;p14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4" name="Google Shape;994;p14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995" name="Google Shape;995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97" name="Google Shape;997;p14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8" name="Google Shape;998;p14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999" name="Google Shape;999;p14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14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1" name="Google Shape;1001;p14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002" name="Google Shape;1002;p14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14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4" name="Google Shape;1004;p14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005" name="Google Shape;1005;p14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14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7" name="Google Shape;1007;p14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008" name="Google Shape;1008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0" name="Google Shape;1010;p14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011" name="Google Shape;1011;p14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14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3" name="Google Shape;1013;p14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5" name="Google Shape;1015;p14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16" name="Google Shape;1016;p14"/>
          <p:cNvGrpSpPr/>
          <p:nvPr/>
        </p:nvGrpSpPr>
        <p:grpSpPr>
          <a:xfrm>
            <a:off x="421303" y="4584773"/>
            <a:ext cx="444275" cy="398525"/>
            <a:chOff x="2495125" y="2142250"/>
            <a:chExt cx="444275" cy="398525"/>
          </a:xfrm>
        </p:grpSpPr>
        <p:sp>
          <p:nvSpPr>
            <p:cNvPr id="1017" name="Google Shape;1017;p14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9" name="Google Shape;1019;p14"/>
          <p:cNvGrpSpPr/>
          <p:nvPr/>
        </p:nvGrpSpPr>
        <p:grpSpPr>
          <a:xfrm>
            <a:off x="7240750" y="398350"/>
            <a:ext cx="291375" cy="281375"/>
            <a:chOff x="3243875" y="2372825"/>
            <a:chExt cx="291375" cy="281375"/>
          </a:xfrm>
        </p:grpSpPr>
        <p:sp>
          <p:nvSpPr>
            <p:cNvPr id="1020" name="Google Shape;1020;p14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0" name="Google Shape;1030;p14"/>
          <p:cNvGrpSpPr/>
          <p:nvPr/>
        </p:nvGrpSpPr>
        <p:grpSpPr>
          <a:xfrm>
            <a:off x="8067000" y="1014038"/>
            <a:ext cx="166675" cy="168575"/>
            <a:chOff x="4954425" y="2036375"/>
            <a:chExt cx="166675" cy="168575"/>
          </a:xfrm>
        </p:grpSpPr>
        <p:sp>
          <p:nvSpPr>
            <p:cNvPr id="1031" name="Google Shape;1031;p1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3" name="Google Shape;1033;p14"/>
          <p:cNvSpPr/>
          <p:nvPr/>
        </p:nvSpPr>
        <p:spPr>
          <a:xfrm>
            <a:off x="1548175" y="477372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14"/>
          <p:cNvSpPr/>
          <p:nvPr/>
        </p:nvSpPr>
        <p:spPr>
          <a:xfrm>
            <a:off x="8254543" y="410351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5" name="Google Shape;1035;p14"/>
          <p:cNvGrpSpPr/>
          <p:nvPr/>
        </p:nvGrpSpPr>
        <p:grpSpPr>
          <a:xfrm>
            <a:off x="430664" y="4406070"/>
            <a:ext cx="166675" cy="168575"/>
            <a:chOff x="4954425" y="2036375"/>
            <a:chExt cx="166675" cy="168575"/>
          </a:xfrm>
        </p:grpSpPr>
        <p:sp>
          <p:nvSpPr>
            <p:cNvPr id="1036" name="Google Shape;1036;p14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8" name="Google Shape;1038;p14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14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0" name="Google Shape;1040;p14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1" name="Google Shape;1041;p14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14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3" name="Google Shape;1043;p14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p14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14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14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14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14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9" name="Google Shape;1049;p14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14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p14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2" name="Google Shape;1052;p14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p14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14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p14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6" name="Google Shape;1056;p14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14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8" name="Google Shape;1058;p14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14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14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14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14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14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14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5" name="Google Shape;1065;p14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14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14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14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9" name="Google Shape;1069;p14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14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14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14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3" name="Google Shape;1073;p14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p14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14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6" name="Google Shape;1076;p14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7" name="Google Shape;1077;p14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p14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9" name="Google Shape;1079;p14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14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14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p14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14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14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14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6" name="Google Shape;1086;p14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7" name="Google Shape;1087;p14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2_1"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oogle Shape;1089;p15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1090" name="Google Shape;1090;p15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1" name="Google Shape;1091;p15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092" name="Google Shape;1092;p1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1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94" name="Google Shape;1094;p15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5" name="Google Shape;1095;p15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096" name="Google Shape;1096;p15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15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8" name="Google Shape;1098;p15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099" name="Google Shape;1099;p15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15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01" name="Google Shape;1101;p15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102" name="Google Shape;1102;p15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15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04" name="Google Shape;1104;p15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105" name="Google Shape;1105;p1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1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07" name="Google Shape;1107;p15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108" name="Google Shape;1108;p15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15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10" name="Google Shape;1110;p15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5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2" name="Google Shape;1112;p15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13" name="Google Shape;1113;p15"/>
          <p:cNvGrpSpPr/>
          <p:nvPr/>
        </p:nvGrpSpPr>
        <p:grpSpPr>
          <a:xfrm>
            <a:off x="504088" y="319075"/>
            <a:ext cx="444275" cy="398525"/>
            <a:chOff x="2495125" y="2142250"/>
            <a:chExt cx="444275" cy="398525"/>
          </a:xfrm>
        </p:grpSpPr>
        <p:sp>
          <p:nvSpPr>
            <p:cNvPr id="1114" name="Google Shape;1114;p15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5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" name="Google Shape;1116;p15"/>
          <p:cNvGrpSpPr/>
          <p:nvPr/>
        </p:nvGrpSpPr>
        <p:grpSpPr>
          <a:xfrm>
            <a:off x="7942288" y="4463763"/>
            <a:ext cx="291375" cy="281375"/>
            <a:chOff x="3243875" y="2372825"/>
            <a:chExt cx="291375" cy="281375"/>
          </a:xfrm>
        </p:grpSpPr>
        <p:sp>
          <p:nvSpPr>
            <p:cNvPr id="1117" name="Google Shape;1117;p15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5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5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5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5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5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5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5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15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5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7" name="Google Shape;1127;p15"/>
          <p:cNvGrpSpPr/>
          <p:nvPr/>
        </p:nvGrpSpPr>
        <p:grpSpPr>
          <a:xfrm>
            <a:off x="1236250" y="319063"/>
            <a:ext cx="166675" cy="168575"/>
            <a:chOff x="4954425" y="2036375"/>
            <a:chExt cx="166675" cy="168575"/>
          </a:xfrm>
        </p:grpSpPr>
        <p:sp>
          <p:nvSpPr>
            <p:cNvPr id="1128" name="Google Shape;1128;p1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0" name="Google Shape;1130;p15"/>
          <p:cNvSpPr/>
          <p:nvPr/>
        </p:nvSpPr>
        <p:spPr>
          <a:xfrm>
            <a:off x="8028425" y="362763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15"/>
          <p:cNvSpPr/>
          <p:nvPr/>
        </p:nvSpPr>
        <p:spPr>
          <a:xfrm>
            <a:off x="8149363" y="4193975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2" name="Google Shape;1132;p15"/>
          <p:cNvGrpSpPr/>
          <p:nvPr/>
        </p:nvGrpSpPr>
        <p:grpSpPr>
          <a:xfrm>
            <a:off x="7442275" y="4651625"/>
            <a:ext cx="166675" cy="168575"/>
            <a:chOff x="4954425" y="2036375"/>
            <a:chExt cx="166675" cy="168575"/>
          </a:xfrm>
        </p:grpSpPr>
        <p:sp>
          <p:nvSpPr>
            <p:cNvPr id="1133" name="Google Shape;1133;p15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5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5" name="Google Shape;1135;p15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6" name="Google Shape;1136;p15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p15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" name="Google Shape;1138;p15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15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15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15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15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15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15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15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15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15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15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9" name="Google Shape;1149;p15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15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1" name="Google Shape;1151;p15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15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15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15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15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15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15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15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15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0" name="Google Shape;1160;p15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1" name="Google Shape;1161;p15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15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p15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15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p15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6" name="Google Shape;1166;p15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7" name="Google Shape;1167;p15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15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p15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0" name="Google Shape;1170;p15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15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15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15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15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15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15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15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15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15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15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15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15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15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15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_1_1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oogle Shape;1186;p16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1187" name="Google Shape;1187;p16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8" name="Google Shape;1188;p16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189" name="Google Shape;1189;p1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1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91" name="Google Shape;1191;p16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92" name="Google Shape;1192;p16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193" name="Google Shape;1193;p16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16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5" name="Google Shape;1195;p16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196" name="Google Shape;1196;p16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16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8" name="Google Shape;1198;p16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199" name="Google Shape;1199;p16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16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1" name="Google Shape;1201;p16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202" name="Google Shape;1202;p1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1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4" name="Google Shape;1204;p16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205" name="Google Shape;1205;p16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16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07" name="Google Shape;1207;p16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6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9" name="Google Shape;1209;p16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16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16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16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16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16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16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16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16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16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16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16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16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16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16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16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16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6" name="Google Shape;1226;p16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16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16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16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16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" name="Google Shape;1231;p16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16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" name="Google Shape;1233;p16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p16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5" name="Google Shape;1235;p16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6" name="Google Shape;1236;p16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7" name="Google Shape;1237;p16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8" name="Google Shape;1238;p16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16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16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16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6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16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16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16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6" name="Google Shape;1246;p16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16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16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16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16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6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16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16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16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p16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16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" name="Google Shape;1257;p16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16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9" name="Google Shape;1259;p16"/>
          <p:cNvGrpSpPr/>
          <p:nvPr/>
        </p:nvGrpSpPr>
        <p:grpSpPr>
          <a:xfrm>
            <a:off x="726213" y="4500425"/>
            <a:ext cx="291375" cy="281375"/>
            <a:chOff x="3243875" y="2372825"/>
            <a:chExt cx="291375" cy="281375"/>
          </a:xfrm>
        </p:grpSpPr>
        <p:sp>
          <p:nvSpPr>
            <p:cNvPr id="1260" name="Google Shape;1260;p16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6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6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6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6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6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6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6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6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6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0" name="Google Shape;1270;p16"/>
          <p:cNvSpPr/>
          <p:nvPr/>
        </p:nvSpPr>
        <p:spPr>
          <a:xfrm>
            <a:off x="7335600" y="508075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1" name="Google Shape;1271;p16"/>
          <p:cNvGrpSpPr/>
          <p:nvPr/>
        </p:nvGrpSpPr>
        <p:grpSpPr>
          <a:xfrm>
            <a:off x="1514950" y="454750"/>
            <a:ext cx="166675" cy="168575"/>
            <a:chOff x="4954425" y="2036375"/>
            <a:chExt cx="166675" cy="168575"/>
          </a:xfrm>
        </p:grpSpPr>
        <p:sp>
          <p:nvSpPr>
            <p:cNvPr id="1272" name="Google Shape;1272;p1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4" name="Google Shape;1274;p16"/>
          <p:cNvSpPr/>
          <p:nvPr/>
        </p:nvSpPr>
        <p:spPr>
          <a:xfrm>
            <a:off x="1427950" y="4781788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_1_1"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6" name="Google Shape;1276;p17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1277" name="Google Shape;1277;p17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78" name="Google Shape;1278;p17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279" name="Google Shape;1279;p1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1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81" name="Google Shape;1281;p17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82" name="Google Shape;1282;p17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283" name="Google Shape;1283;p17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17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5" name="Google Shape;1285;p17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286" name="Google Shape;1286;p17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17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8" name="Google Shape;1288;p17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289" name="Google Shape;1289;p17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17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1" name="Google Shape;1291;p17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292" name="Google Shape;1292;p1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1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4" name="Google Shape;1294;p17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295" name="Google Shape;1295;p17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17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97" name="Google Shape;1297;p17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17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9" name="Google Shape;1299;p17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0" name="Google Shape;1300;p17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17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17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3" name="Google Shape;1303;p17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4" name="Google Shape;1304;p17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5" name="Google Shape;1305;p17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6" name="Google Shape;1306;p17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7" name="Google Shape;1307;p17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17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17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17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17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2" name="Google Shape;1312;p17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17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4" name="Google Shape;1314;p17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5" name="Google Shape;1315;p17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6" name="Google Shape;1316;p17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17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17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17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0" name="Google Shape;1320;p17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1" name="Google Shape;1321;p17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17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3" name="Google Shape;1323;p17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4" name="Google Shape;1324;p17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5" name="Google Shape;1325;p17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6" name="Google Shape;1326;p17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17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17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17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17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17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2" name="Google Shape;1332;p17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17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17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17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6" name="Google Shape;1336;p17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7" name="Google Shape;1337;p17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17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17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17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17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17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17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17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p17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6" name="Google Shape;1346;p17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7" name="Google Shape;1347;p17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8" name="Google Shape;1348;p17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9" name="Google Shape;1349;p17"/>
          <p:cNvGrpSpPr/>
          <p:nvPr/>
        </p:nvGrpSpPr>
        <p:grpSpPr>
          <a:xfrm>
            <a:off x="504088" y="319075"/>
            <a:ext cx="444275" cy="398525"/>
            <a:chOff x="2495125" y="2142250"/>
            <a:chExt cx="444275" cy="398525"/>
          </a:xfrm>
        </p:grpSpPr>
        <p:sp>
          <p:nvSpPr>
            <p:cNvPr id="1350" name="Google Shape;1350;p17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17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2" name="Google Shape;1352;p17"/>
          <p:cNvGrpSpPr/>
          <p:nvPr/>
        </p:nvGrpSpPr>
        <p:grpSpPr>
          <a:xfrm>
            <a:off x="7942288" y="4463763"/>
            <a:ext cx="291375" cy="281375"/>
            <a:chOff x="3243875" y="2372825"/>
            <a:chExt cx="291375" cy="281375"/>
          </a:xfrm>
        </p:grpSpPr>
        <p:sp>
          <p:nvSpPr>
            <p:cNvPr id="1353" name="Google Shape;1353;p17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17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17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17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17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17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17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17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17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17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3" name="Google Shape;1363;p17"/>
          <p:cNvGrpSpPr/>
          <p:nvPr/>
        </p:nvGrpSpPr>
        <p:grpSpPr>
          <a:xfrm>
            <a:off x="1236250" y="319063"/>
            <a:ext cx="166675" cy="168575"/>
            <a:chOff x="4954425" y="2036375"/>
            <a:chExt cx="166675" cy="168575"/>
          </a:xfrm>
        </p:grpSpPr>
        <p:sp>
          <p:nvSpPr>
            <p:cNvPr id="1364" name="Google Shape;1364;p1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1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6" name="Google Shape;1366;p17"/>
          <p:cNvSpPr/>
          <p:nvPr/>
        </p:nvSpPr>
        <p:spPr>
          <a:xfrm>
            <a:off x="8028425" y="362763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17"/>
          <p:cNvSpPr/>
          <p:nvPr/>
        </p:nvSpPr>
        <p:spPr>
          <a:xfrm>
            <a:off x="8149363" y="4193975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8" name="Google Shape;1368;p17"/>
          <p:cNvGrpSpPr/>
          <p:nvPr/>
        </p:nvGrpSpPr>
        <p:grpSpPr>
          <a:xfrm>
            <a:off x="7442275" y="4651625"/>
            <a:ext cx="166675" cy="168575"/>
            <a:chOff x="4954425" y="2036375"/>
            <a:chExt cx="166675" cy="168575"/>
          </a:xfrm>
        </p:grpSpPr>
        <p:sp>
          <p:nvSpPr>
            <p:cNvPr id="1369" name="Google Shape;1369;p1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0_1_1_1_1_1"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2" name="Google Shape;1372;p18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1373" name="Google Shape;1373;p18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74" name="Google Shape;1374;p18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375" name="Google Shape;1375;p1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1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77" name="Google Shape;1377;p18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78" name="Google Shape;1378;p18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379" name="Google Shape;1379;p18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18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1" name="Google Shape;1381;p18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382" name="Google Shape;1382;p18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18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4" name="Google Shape;1384;p18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385" name="Google Shape;1385;p18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18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7" name="Google Shape;1387;p18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388" name="Google Shape;1388;p1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1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90" name="Google Shape;1390;p18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391" name="Google Shape;1391;p18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8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93" name="Google Shape;1393;p18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18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5" name="Google Shape;1395;p18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6" name="Google Shape;1396;p18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7" name="Google Shape;1397;p18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8" name="Google Shape;1398;p18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9" name="Google Shape;1399;p18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0" name="Google Shape;1400;p18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1" name="Google Shape;1401;p18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2" name="Google Shape;1402;p18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3" name="Google Shape;1403;p18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p18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5" name="Google Shape;1405;p18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6" name="Google Shape;1406;p18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p18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18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9" name="Google Shape;1409;p18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18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1" name="Google Shape;1411;p18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18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3" name="Google Shape;1413;p18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4" name="Google Shape;1414;p18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5" name="Google Shape;1415;p18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18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7" name="Google Shape;1417;p18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8" name="Google Shape;1418;p18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9" name="Google Shape;1419;p18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0" name="Google Shape;1420;p18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18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2" name="Google Shape;1422;p18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18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18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18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18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18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18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9" name="Google Shape;1429;p18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0" name="Google Shape;1430;p18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18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p18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3" name="Google Shape;1433;p18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4" name="Google Shape;1434;p18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18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18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18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18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18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0" name="Google Shape;1440;p18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18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18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18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4" name="Google Shape;1444;p18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18"/>
          <p:cNvSpPr/>
          <p:nvPr/>
        </p:nvSpPr>
        <p:spPr>
          <a:xfrm>
            <a:off x="228900" y="135685"/>
            <a:ext cx="794715" cy="68671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6" name="Google Shape;1446;p18"/>
          <p:cNvGrpSpPr/>
          <p:nvPr/>
        </p:nvGrpSpPr>
        <p:grpSpPr>
          <a:xfrm>
            <a:off x="1063250" y="831175"/>
            <a:ext cx="444275" cy="398525"/>
            <a:chOff x="2495125" y="2142250"/>
            <a:chExt cx="444275" cy="398525"/>
          </a:xfrm>
        </p:grpSpPr>
        <p:sp>
          <p:nvSpPr>
            <p:cNvPr id="1447" name="Google Shape;1447;p18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18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9" name="Google Shape;1449;p18"/>
          <p:cNvGrpSpPr/>
          <p:nvPr/>
        </p:nvGrpSpPr>
        <p:grpSpPr>
          <a:xfrm>
            <a:off x="7814250" y="4463750"/>
            <a:ext cx="291375" cy="281375"/>
            <a:chOff x="3243875" y="2372825"/>
            <a:chExt cx="291375" cy="281375"/>
          </a:xfrm>
        </p:grpSpPr>
        <p:sp>
          <p:nvSpPr>
            <p:cNvPr id="1450" name="Google Shape;1450;p18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18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18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18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18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18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18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18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18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18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0" name="Google Shape;1460;p18"/>
          <p:cNvGrpSpPr/>
          <p:nvPr/>
        </p:nvGrpSpPr>
        <p:grpSpPr>
          <a:xfrm>
            <a:off x="7553550" y="700850"/>
            <a:ext cx="166675" cy="168575"/>
            <a:chOff x="4954425" y="2036375"/>
            <a:chExt cx="166675" cy="168575"/>
          </a:xfrm>
        </p:grpSpPr>
        <p:sp>
          <p:nvSpPr>
            <p:cNvPr id="1461" name="Google Shape;1461;p1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1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3" name="Google Shape;1463;p18"/>
          <p:cNvSpPr/>
          <p:nvPr/>
        </p:nvSpPr>
        <p:spPr>
          <a:xfrm>
            <a:off x="1877550" y="539050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4" name="Google Shape;1464;p18"/>
          <p:cNvSpPr/>
          <p:nvPr/>
        </p:nvSpPr>
        <p:spPr>
          <a:xfrm>
            <a:off x="8218500" y="406500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0_1_1_1_1_1_1"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6" name="Google Shape;1466;p19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1467" name="Google Shape;1467;p19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68" name="Google Shape;1468;p19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469" name="Google Shape;1469;p1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1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71" name="Google Shape;1471;p19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72" name="Google Shape;1472;p19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473" name="Google Shape;1473;p19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19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5" name="Google Shape;1475;p19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476" name="Google Shape;1476;p19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19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8" name="Google Shape;1478;p19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479" name="Google Shape;1479;p19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19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1" name="Google Shape;1481;p19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482" name="Google Shape;1482;p1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1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4" name="Google Shape;1484;p19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485" name="Google Shape;1485;p19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19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87" name="Google Shape;1487;p19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19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9" name="Google Shape;1489;p19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0" name="Google Shape;1490;p19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1" name="Google Shape;1491;p19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2" name="Google Shape;1492;p19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3" name="Google Shape;1493;p19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4" name="Google Shape;1494;p19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5" name="Google Shape;1495;p19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6" name="Google Shape;1496;p19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7" name="Google Shape;1497;p19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8" name="Google Shape;1498;p19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19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0" name="Google Shape;1500;p19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1" name="Google Shape;1501;p19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2" name="Google Shape;1502;p19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3" name="Google Shape;1503;p19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4" name="Google Shape;1504;p19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5" name="Google Shape;1505;p19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1506;p19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7" name="Google Shape;1507;p19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8" name="Google Shape;1508;p19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9" name="Google Shape;1509;p19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0" name="Google Shape;1510;p19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1" name="Google Shape;1511;p19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2" name="Google Shape;1512;p19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3" name="Google Shape;1513;p19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4" name="Google Shape;1514;p19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5" name="Google Shape;1515;p19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6" name="Google Shape;1516;p19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7" name="Google Shape;1517;p19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8" name="Google Shape;1518;p19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9" name="Google Shape;1519;p19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0" name="Google Shape;1520;p19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1" name="Google Shape;1521;p19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2" name="Google Shape;1522;p19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3" name="Google Shape;1523;p19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19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5" name="Google Shape;1525;p19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6" name="Google Shape;1526;p19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7" name="Google Shape;1527;p19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19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9" name="Google Shape;1529;p19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0" name="Google Shape;1530;p19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19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2" name="Google Shape;1532;p19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19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19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5" name="Google Shape;1535;p19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19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19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1538;p19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9" name="Google Shape;1539;p19"/>
          <p:cNvGrpSpPr/>
          <p:nvPr/>
        </p:nvGrpSpPr>
        <p:grpSpPr>
          <a:xfrm>
            <a:off x="7658900" y="2949438"/>
            <a:ext cx="444275" cy="398525"/>
            <a:chOff x="2495125" y="2142250"/>
            <a:chExt cx="444275" cy="398525"/>
          </a:xfrm>
        </p:grpSpPr>
        <p:sp>
          <p:nvSpPr>
            <p:cNvPr id="1540" name="Google Shape;1540;p19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9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2" name="Google Shape;1542;p19"/>
          <p:cNvGrpSpPr/>
          <p:nvPr/>
        </p:nvGrpSpPr>
        <p:grpSpPr>
          <a:xfrm>
            <a:off x="1018050" y="1506975"/>
            <a:ext cx="291375" cy="281375"/>
            <a:chOff x="3243875" y="2372825"/>
            <a:chExt cx="291375" cy="281375"/>
          </a:xfrm>
        </p:grpSpPr>
        <p:sp>
          <p:nvSpPr>
            <p:cNvPr id="1543" name="Google Shape;1543;p19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9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9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9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9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9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9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9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9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9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3" name="Google Shape;1553;p19"/>
          <p:cNvGrpSpPr/>
          <p:nvPr/>
        </p:nvGrpSpPr>
        <p:grpSpPr>
          <a:xfrm>
            <a:off x="2071475" y="615963"/>
            <a:ext cx="166675" cy="168575"/>
            <a:chOff x="4954425" y="2036375"/>
            <a:chExt cx="166675" cy="168575"/>
          </a:xfrm>
        </p:grpSpPr>
        <p:sp>
          <p:nvSpPr>
            <p:cNvPr id="1554" name="Google Shape;1554;p19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9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6" name="Google Shape;1556;p19"/>
          <p:cNvSpPr/>
          <p:nvPr/>
        </p:nvSpPr>
        <p:spPr>
          <a:xfrm>
            <a:off x="7006975" y="659650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0"/>
                </a:moveTo>
                <a:cubicBezTo>
                  <a:pt x="255" y="0"/>
                  <a:pt x="1" y="2834"/>
                  <a:pt x="2006" y="3221"/>
                </a:cubicBezTo>
                <a:cubicBezTo>
                  <a:pt x="2122" y="3239"/>
                  <a:pt x="2233" y="3247"/>
                  <a:pt x="2340" y="3247"/>
                </a:cubicBezTo>
                <a:cubicBezTo>
                  <a:pt x="4296" y="3247"/>
                  <a:pt x="4764" y="345"/>
                  <a:pt x="2483" y="12"/>
                </a:cubicBezTo>
                <a:cubicBezTo>
                  <a:pt x="2404" y="4"/>
                  <a:pt x="2327" y="0"/>
                  <a:pt x="225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7" name="Google Shape;1557;p19"/>
          <p:cNvSpPr/>
          <p:nvPr/>
        </p:nvSpPr>
        <p:spPr>
          <a:xfrm>
            <a:off x="1821125" y="128462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19"/>
          <p:cNvSpPr/>
          <p:nvPr/>
        </p:nvSpPr>
        <p:spPr>
          <a:xfrm>
            <a:off x="1018050" y="100065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9" name="Google Shape;1559;p19"/>
          <p:cNvSpPr/>
          <p:nvPr/>
        </p:nvSpPr>
        <p:spPr>
          <a:xfrm>
            <a:off x="7527700" y="4181913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19"/>
          <p:cNvSpPr/>
          <p:nvPr/>
        </p:nvSpPr>
        <p:spPr>
          <a:xfrm>
            <a:off x="1104175" y="370907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1" name="Google Shape;1561;p19"/>
          <p:cNvGrpSpPr/>
          <p:nvPr/>
        </p:nvGrpSpPr>
        <p:grpSpPr>
          <a:xfrm>
            <a:off x="1529750" y="4285375"/>
            <a:ext cx="291375" cy="281375"/>
            <a:chOff x="3243875" y="2372825"/>
            <a:chExt cx="291375" cy="281375"/>
          </a:xfrm>
        </p:grpSpPr>
        <p:sp>
          <p:nvSpPr>
            <p:cNvPr id="1562" name="Google Shape;1562;p19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9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9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9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9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9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9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9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9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9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2" name="Google Shape;1572;p19"/>
          <p:cNvGrpSpPr/>
          <p:nvPr/>
        </p:nvGrpSpPr>
        <p:grpSpPr>
          <a:xfrm>
            <a:off x="1254238" y="2592525"/>
            <a:ext cx="444275" cy="398525"/>
            <a:chOff x="2495125" y="2142250"/>
            <a:chExt cx="444275" cy="398525"/>
          </a:xfrm>
        </p:grpSpPr>
        <p:sp>
          <p:nvSpPr>
            <p:cNvPr id="1573" name="Google Shape;1573;p19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9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5" name="Google Shape;1575;p19"/>
          <p:cNvGrpSpPr/>
          <p:nvPr/>
        </p:nvGrpSpPr>
        <p:grpSpPr>
          <a:xfrm>
            <a:off x="6975800" y="4368950"/>
            <a:ext cx="291375" cy="281375"/>
            <a:chOff x="3243875" y="2372825"/>
            <a:chExt cx="291375" cy="281375"/>
          </a:xfrm>
        </p:grpSpPr>
        <p:sp>
          <p:nvSpPr>
            <p:cNvPr id="1576" name="Google Shape;1576;p19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9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9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9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9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9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9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9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9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9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6" name="Google Shape;1586;p19"/>
          <p:cNvGrpSpPr/>
          <p:nvPr/>
        </p:nvGrpSpPr>
        <p:grpSpPr>
          <a:xfrm>
            <a:off x="7185250" y="2202150"/>
            <a:ext cx="166675" cy="168575"/>
            <a:chOff x="4954425" y="2036375"/>
            <a:chExt cx="166675" cy="168575"/>
          </a:xfrm>
        </p:grpSpPr>
        <p:sp>
          <p:nvSpPr>
            <p:cNvPr id="1587" name="Google Shape;1587;p19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9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9" name="Google Shape;1589;p19"/>
          <p:cNvGrpSpPr/>
          <p:nvPr/>
        </p:nvGrpSpPr>
        <p:grpSpPr>
          <a:xfrm>
            <a:off x="7658888" y="1125963"/>
            <a:ext cx="444275" cy="398525"/>
            <a:chOff x="2495125" y="2142250"/>
            <a:chExt cx="444275" cy="398525"/>
          </a:xfrm>
        </p:grpSpPr>
        <p:sp>
          <p:nvSpPr>
            <p:cNvPr id="1590" name="Google Shape;1590;p19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9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10_1_1_2"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20"/>
          <p:cNvGrpSpPr/>
          <p:nvPr/>
        </p:nvGrpSpPr>
        <p:grpSpPr>
          <a:xfrm>
            <a:off x="395894" y="219519"/>
            <a:ext cx="8518865" cy="4788281"/>
            <a:chOff x="395894" y="219519"/>
            <a:chExt cx="8518865" cy="4788281"/>
          </a:xfrm>
        </p:grpSpPr>
        <p:sp>
          <p:nvSpPr>
            <p:cNvPr id="1594" name="Google Shape;1594;p20"/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95" name="Google Shape;1595;p20"/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1596" name="Google Shape;1596;p2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2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98" name="Google Shape;1598;p20"/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99" name="Google Shape;1599;p20"/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1600" name="Google Shape;1600;p20"/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20"/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2" name="Google Shape;1602;p20"/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1603" name="Google Shape;1603;p20"/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20"/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5" name="Google Shape;1605;p20"/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1606" name="Google Shape;1606;p20"/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20"/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8" name="Google Shape;1608;p20"/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1609" name="Google Shape;1609;p2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2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1" name="Google Shape;1611;p20"/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612" name="Google Shape;1612;p20"/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20"/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14" name="Google Shape;1614;p20"/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0"/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9" name="Google Shape;1619;p20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0" name="Google Shape;1620;p20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1" name="Google Shape;1621;p20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2" name="Google Shape;1622;p20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3" name="Google Shape;1623;p20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4" name="Google Shape;1624;p20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5" name="Google Shape;1625;p20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6" name="Google Shape;1626;p20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20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8" name="Google Shape;1628;p20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9" name="Google Shape;1629;p20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20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1" name="Google Shape;1631;p20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20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20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4" name="Google Shape;1634;p20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5" name="Google Shape;1635;p20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20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7" name="Google Shape;1637;p20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8" name="Google Shape;1638;p20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9" name="Google Shape;1639;p20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0" name="Google Shape;1640;p20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1" name="Google Shape;1641;p20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20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3" name="Google Shape;1643;p20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20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20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6" name="Google Shape;1646;p20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7" name="Google Shape;1647;p20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8" name="Google Shape;1648;p20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9" name="Google Shape;1649;p20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20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20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20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20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20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20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6" name="Google Shape;1656;p20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7" name="Google Shape;1657;p20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8" name="Google Shape;1658;p20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9" name="Google Shape;1659;p20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0" name="Google Shape;1660;p20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1" name="Google Shape;1661;p20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2" name="Google Shape;1662;p20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3" name="Google Shape;1663;p20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4" name="Google Shape;1664;p20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5" name="Google Shape;1665;p20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6" name="Google Shape;1666;p20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20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8" name="Google Shape;1668;p20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9" name="Google Shape;1669;p20"/>
          <p:cNvGrpSpPr/>
          <p:nvPr/>
        </p:nvGrpSpPr>
        <p:grpSpPr>
          <a:xfrm>
            <a:off x="7818477" y="4277657"/>
            <a:ext cx="444275" cy="398525"/>
            <a:chOff x="2495125" y="2142250"/>
            <a:chExt cx="444275" cy="398525"/>
          </a:xfrm>
        </p:grpSpPr>
        <p:sp>
          <p:nvSpPr>
            <p:cNvPr id="1670" name="Google Shape;1670;p20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20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2" name="Google Shape;1672;p20"/>
          <p:cNvGrpSpPr/>
          <p:nvPr/>
        </p:nvGrpSpPr>
        <p:grpSpPr>
          <a:xfrm>
            <a:off x="870843" y="2361783"/>
            <a:ext cx="291375" cy="281375"/>
            <a:chOff x="3243875" y="2372825"/>
            <a:chExt cx="291375" cy="281375"/>
          </a:xfrm>
        </p:grpSpPr>
        <p:sp>
          <p:nvSpPr>
            <p:cNvPr id="1673" name="Google Shape;1673;p20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20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0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0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0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0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20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20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20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0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3" name="Google Shape;1683;p20"/>
          <p:cNvGrpSpPr/>
          <p:nvPr/>
        </p:nvGrpSpPr>
        <p:grpSpPr>
          <a:xfrm>
            <a:off x="7903153" y="3732006"/>
            <a:ext cx="166675" cy="168575"/>
            <a:chOff x="4954425" y="2036375"/>
            <a:chExt cx="166675" cy="168575"/>
          </a:xfrm>
        </p:grpSpPr>
        <p:sp>
          <p:nvSpPr>
            <p:cNvPr id="1684" name="Google Shape;1684;p20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0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7" name="Google Shape;1687;p20"/>
          <p:cNvSpPr/>
          <p:nvPr/>
        </p:nvSpPr>
        <p:spPr>
          <a:xfrm>
            <a:off x="932339" y="3222287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8" name="Google Shape;1688;p20"/>
          <p:cNvSpPr/>
          <p:nvPr/>
        </p:nvSpPr>
        <p:spPr>
          <a:xfrm>
            <a:off x="1018050" y="100065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p20"/>
          <p:cNvSpPr/>
          <p:nvPr/>
        </p:nvSpPr>
        <p:spPr>
          <a:xfrm>
            <a:off x="7527700" y="4181913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20"/>
          <p:cNvSpPr/>
          <p:nvPr/>
        </p:nvSpPr>
        <p:spPr>
          <a:xfrm>
            <a:off x="1104175" y="370907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91" name="Google Shape;1691;p20"/>
          <p:cNvGrpSpPr/>
          <p:nvPr/>
        </p:nvGrpSpPr>
        <p:grpSpPr>
          <a:xfrm>
            <a:off x="1529750" y="4285375"/>
            <a:ext cx="291375" cy="281375"/>
            <a:chOff x="3243875" y="2372825"/>
            <a:chExt cx="291375" cy="281375"/>
          </a:xfrm>
        </p:grpSpPr>
        <p:sp>
          <p:nvSpPr>
            <p:cNvPr id="1692" name="Google Shape;1692;p20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0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20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0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0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0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0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0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0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0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2" name="Google Shape;1702;p20"/>
          <p:cNvGrpSpPr/>
          <p:nvPr/>
        </p:nvGrpSpPr>
        <p:grpSpPr>
          <a:xfrm>
            <a:off x="476430" y="265044"/>
            <a:ext cx="444275" cy="398525"/>
            <a:chOff x="2495125" y="2142250"/>
            <a:chExt cx="444275" cy="398525"/>
          </a:xfrm>
        </p:grpSpPr>
        <p:sp>
          <p:nvSpPr>
            <p:cNvPr id="1703" name="Google Shape;1703;p20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0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5" name="Google Shape;1705;p20"/>
          <p:cNvGrpSpPr/>
          <p:nvPr/>
        </p:nvGrpSpPr>
        <p:grpSpPr>
          <a:xfrm>
            <a:off x="6975800" y="4368950"/>
            <a:ext cx="291375" cy="281375"/>
            <a:chOff x="3243875" y="2372825"/>
            <a:chExt cx="291375" cy="281375"/>
          </a:xfrm>
        </p:grpSpPr>
        <p:sp>
          <p:nvSpPr>
            <p:cNvPr id="1706" name="Google Shape;1706;p20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0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0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0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0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0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0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0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0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0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6" name="Google Shape;1716;p20"/>
          <p:cNvGrpSpPr/>
          <p:nvPr/>
        </p:nvGrpSpPr>
        <p:grpSpPr>
          <a:xfrm>
            <a:off x="7185250" y="2202150"/>
            <a:ext cx="166675" cy="168575"/>
            <a:chOff x="4954425" y="2036375"/>
            <a:chExt cx="166675" cy="168575"/>
          </a:xfrm>
        </p:grpSpPr>
        <p:sp>
          <p:nvSpPr>
            <p:cNvPr id="1717" name="Google Shape;1717;p20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0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9" name="Google Shape;1719;p20"/>
          <p:cNvGrpSpPr/>
          <p:nvPr/>
        </p:nvGrpSpPr>
        <p:grpSpPr>
          <a:xfrm>
            <a:off x="8005057" y="273014"/>
            <a:ext cx="444275" cy="398525"/>
            <a:chOff x="2495125" y="2142250"/>
            <a:chExt cx="444275" cy="398525"/>
          </a:xfrm>
        </p:grpSpPr>
        <p:sp>
          <p:nvSpPr>
            <p:cNvPr id="1720" name="Google Shape;1720;p20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0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●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○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■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●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○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■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●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○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■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slide" Target="slide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2.xm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" Target="slide3.xml"/><Relationship Id="rId7" Type="http://schemas.openxmlformats.org/officeDocument/2006/relationships/slide" Target="slide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4.xml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6.xml"/><Relationship Id="rId7" Type="http://schemas.openxmlformats.org/officeDocument/2006/relationships/slide" Target="slide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8.xm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6.xml"/><Relationship Id="rId7" Type="http://schemas.openxmlformats.org/officeDocument/2006/relationships/slide" Target="slide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10" Type="http://schemas.openxmlformats.org/officeDocument/2006/relationships/image" Target="../media/image15.jpeg"/><Relationship Id="rId4" Type="http://schemas.openxmlformats.org/officeDocument/2006/relationships/slide" Target="slide10.xml"/><Relationship Id="rId9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" Target="slide11.xml"/><Relationship Id="rId7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10" Type="http://schemas.openxmlformats.org/officeDocument/2006/relationships/image" Target="../media/image19.png"/><Relationship Id="rId4" Type="http://schemas.openxmlformats.org/officeDocument/2006/relationships/slide" Target="slide13.xml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veworksheets.com/" TargetMode="External"/><Relationship Id="rId3" Type="http://schemas.openxmlformats.org/officeDocument/2006/relationships/slide" Target="slide12.xml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7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" Target="slide14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slide" Target="slide7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p23"/>
          <p:cNvSpPr txBox="1">
            <a:spLocks noGrp="1"/>
          </p:cNvSpPr>
          <p:nvPr>
            <p:ph type="ctrTitle"/>
          </p:nvPr>
        </p:nvSpPr>
        <p:spPr>
          <a:xfrm>
            <a:off x="-137230" y="1367692"/>
            <a:ext cx="9053580" cy="19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جمع الأعداد العشرية </a:t>
            </a:r>
            <a:br>
              <a:rPr lang="ar-OM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OM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والكسور العشرية وطرحها</a:t>
            </a:r>
            <a:endParaRPr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1" name="Google Shape;1731;p23"/>
          <p:cNvSpPr txBox="1">
            <a:spLocks noGrp="1"/>
          </p:cNvSpPr>
          <p:nvPr>
            <p:ph type="subTitle" idx="1"/>
          </p:nvPr>
        </p:nvSpPr>
        <p:spPr>
          <a:xfrm>
            <a:off x="2314294" y="3677178"/>
            <a:ext cx="4265832" cy="5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إعداد الأستاذة /فائزة أحمد آل سنان</a:t>
            </a:r>
            <a:endParaRPr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26E2F29A-865E-4EA5-9736-0E13855C08A1}"/>
              </a:ext>
            </a:extLst>
          </p:cNvPr>
          <p:cNvSpPr/>
          <p:nvPr/>
        </p:nvSpPr>
        <p:spPr>
          <a:xfrm>
            <a:off x="2876106" y="627019"/>
            <a:ext cx="3221665" cy="8822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34E3459-898E-4926-9806-3C78D139C799}"/>
              </a:ext>
            </a:extLst>
          </p:cNvPr>
          <p:cNvSpPr txBox="1"/>
          <p:nvPr/>
        </p:nvSpPr>
        <p:spPr>
          <a:xfrm>
            <a:off x="3888372" y="676400"/>
            <a:ext cx="143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الوحدة الثالثة</a:t>
            </a: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B762EED-D48F-4E91-9CB4-063B27ED5CC6}"/>
              </a:ext>
            </a:extLst>
          </p:cNvPr>
          <p:cNvSpPr txBox="1"/>
          <p:nvPr/>
        </p:nvSpPr>
        <p:spPr>
          <a:xfrm>
            <a:off x="3152552" y="981712"/>
            <a:ext cx="2945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9DE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الأعداد العشرية والكسور العشرية</a:t>
            </a:r>
            <a:endParaRPr lang="en-US" sz="1800" b="1" dirty="0">
              <a:solidFill>
                <a:srgbClr val="9DE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5B1BA95C-EDE5-4315-A0E0-43BA85F2EC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t="8682" b="15245"/>
          <a:stretch/>
        </p:blipFill>
        <p:spPr>
          <a:xfrm>
            <a:off x="606055" y="1823258"/>
            <a:ext cx="1793616" cy="2956301"/>
          </a:xfrm>
          <a:prstGeom prst="rect">
            <a:avLst/>
          </a:prstGeom>
        </p:spPr>
      </p:pic>
      <p:pic>
        <p:nvPicPr>
          <p:cNvPr id="1026" name="Picture 2" descr="Palitos * Stick Kids Teaching Math, Kindergarten Math, - Addition And  Subtraction Clipart , Free Transparent Clipart - ClipartKey">
            <a:extLst>
              <a:ext uri="{FF2B5EF4-FFF2-40B4-BE49-F238E27FC236}">
                <a16:creationId xmlns:a16="http://schemas.microsoft.com/office/drawing/2014/main" id="{389E1015-C971-48F2-B81D-A08D93703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702" y="1671575"/>
            <a:ext cx="2594243" cy="325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777;p26">
            <a:hlinkClick r:id="rId5" action="ppaction://hlinksldjump"/>
            <a:extLst>
              <a:ext uri="{FF2B5EF4-FFF2-40B4-BE49-F238E27FC236}">
                <a16:creationId xmlns:a16="http://schemas.microsoft.com/office/drawing/2014/main" id="{FD5B1B80-F46B-4DB6-A042-89E74A3FF978}"/>
              </a:ext>
            </a:extLst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1" name="Google Shape;1778;p26">
            <a:hlinkClick r:id="rId6" action="ppaction://hlinksldjump"/>
            <a:extLst>
              <a:ext uri="{FF2B5EF4-FFF2-40B4-BE49-F238E27FC236}">
                <a16:creationId xmlns:a16="http://schemas.microsoft.com/office/drawing/2014/main" id="{CADBD2C1-E46D-4988-AC02-D7F016B8C47C}"/>
              </a:ext>
            </a:extLst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2" name="Google Shape;1779;p26">
            <a:hlinkClick r:id="rId7" action="ppaction://hlinksldjump"/>
            <a:extLst>
              <a:ext uri="{FF2B5EF4-FFF2-40B4-BE49-F238E27FC236}">
                <a16:creationId xmlns:a16="http://schemas.microsoft.com/office/drawing/2014/main" id="{0FF84E00-EBE8-4697-AAD4-E71FB480B372}"/>
              </a:ext>
            </a:extLst>
          </p:cNvPr>
          <p:cNvSpPr txBox="1"/>
          <p:nvPr/>
        </p:nvSpPr>
        <p:spPr>
          <a:xfrm>
            <a:off x="8416250" y="171070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3" name="Google Shape;1780;p26">
            <a:hlinkClick r:id="" action="ppaction://noaction"/>
            <a:extLst>
              <a:ext uri="{FF2B5EF4-FFF2-40B4-BE49-F238E27FC236}">
                <a16:creationId xmlns:a16="http://schemas.microsoft.com/office/drawing/2014/main" id="{ADC2A13E-B989-4A70-9E99-5687FD761D4A}"/>
              </a:ext>
            </a:extLst>
          </p:cNvPr>
          <p:cNvSpPr txBox="1"/>
          <p:nvPr/>
        </p:nvSpPr>
        <p:spPr>
          <a:xfrm>
            <a:off x="8416250" y="226487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4" name="Google Shape;1781;p26">
            <a:hlinkClick r:id="" action="ppaction://noaction"/>
            <a:extLst>
              <a:ext uri="{FF2B5EF4-FFF2-40B4-BE49-F238E27FC236}">
                <a16:creationId xmlns:a16="http://schemas.microsoft.com/office/drawing/2014/main" id="{A4ABA6F2-EBC0-4E9E-A212-B03C94A21BD6}"/>
              </a:ext>
            </a:extLst>
          </p:cNvPr>
          <p:cNvSpPr txBox="1"/>
          <p:nvPr/>
        </p:nvSpPr>
        <p:spPr>
          <a:xfrm>
            <a:off x="8416250" y="28357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5" name="Google Shape;1782;p26">
            <a:hlinkClick r:id="" action="ppaction://noaction"/>
            <a:extLst>
              <a:ext uri="{FF2B5EF4-FFF2-40B4-BE49-F238E27FC236}">
                <a16:creationId xmlns:a16="http://schemas.microsoft.com/office/drawing/2014/main" id="{87F778FF-A5FF-43A4-BD79-7837323059C1}"/>
              </a:ext>
            </a:extLst>
          </p:cNvPr>
          <p:cNvSpPr txBox="1"/>
          <p:nvPr/>
        </p:nvSpPr>
        <p:spPr>
          <a:xfrm>
            <a:off x="8416250" y="33980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grpSp>
        <p:nvGrpSpPr>
          <p:cNvPr id="16" name="Google Shape;4828;p52">
            <a:extLst>
              <a:ext uri="{FF2B5EF4-FFF2-40B4-BE49-F238E27FC236}">
                <a16:creationId xmlns:a16="http://schemas.microsoft.com/office/drawing/2014/main" id="{0013A607-5C10-4CA3-93A9-844585D45A91}"/>
              </a:ext>
            </a:extLst>
          </p:cNvPr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17" name="Google Shape;4829;p52">
              <a:extLst>
                <a:ext uri="{FF2B5EF4-FFF2-40B4-BE49-F238E27FC236}">
                  <a16:creationId xmlns:a16="http://schemas.microsoft.com/office/drawing/2014/main" id="{CD2850D4-C207-40DE-A9D6-AF5DCC2BDC47}"/>
                </a:ext>
              </a:extLst>
            </p:cNvPr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" name="Google Shape;4830;p52">
              <a:extLst>
                <a:ext uri="{FF2B5EF4-FFF2-40B4-BE49-F238E27FC236}">
                  <a16:creationId xmlns:a16="http://schemas.microsoft.com/office/drawing/2014/main" id="{1CADE5EC-4813-4629-9FEE-188B6CED34C2}"/>
                </a:ext>
              </a:extLst>
            </p:cNvPr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" name="Google Shape;4831;p52">
              <a:extLst>
                <a:ext uri="{FF2B5EF4-FFF2-40B4-BE49-F238E27FC236}">
                  <a16:creationId xmlns:a16="http://schemas.microsoft.com/office/drawing/2014/main" id="{0A2D076F-3AD4-44F9-85B5-C0D15398482C}"/>
                </a:ext>
              </a:extLst>
            </p:cNvPr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" name="Google Shape;4832;p52">
              <a:extLst>
                <a:ext uri="{FF2B5EF4-FFF2-40B4-BE49-F238E27FC236}">
                  <a16:creationId xmlns:a16="http://schemas.microsoft.com/office/drawing/2014/main" id="{BC1F96C1-889B-4E69-A79B-96CEE6F5A729}"/>
                </a:ext>
              </a:extLst>
            </p:cNvPr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4833;p52">
              <a:extLst>
                <a:ext uri="{FF2B5EF4-FFF2-40B4-BE49-F238E27FC236}">
                  <a16:creationId xmlns:a16="http://schemas.microsoft.com/office/drawing/2014/main" id="{C67D2995-2F06-43CB-A602-55544D08B614}"/>
                </a:ext>
              </a:extLst>
            </p:cNvPr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4" name="Google Shape;4334;p46"/>
          <p:cNvSpPr/>
          <p:nvPr/>
        </p:nvSpPr>
        <p:spPr>
          <a:xfrm rot="599">
            <a:off x="2975341" y="2264717"/>
            <a:ext cx="5381018" cy="12987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4335" name="Google Shape;4335;p46"/>
          <p:cNvSpPr txBox="1">
            <a:spLocks noGrp="1"/>
          </p:cNvSpPr>
          <p:nvPr>
            <p:ph type="title"/>
          </p:nvPr>
        </p:nvSpPr>
        <p:spPr>
          <a:xfrm>
            <a:off x="3986070" y="1438367"/>
            <a:ext cx="285677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أنا أستطيــــــــــــــــــــــــــــع</a:t>
            </a:r>
            <a:endParaRPr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336" name="Google Shape;4336;p46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4337" name="Google Shape;4337;p46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338" name="Google Shape;4338;p46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339" name="Google Shape;4339;p46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340" name="Google Shape;4340;p46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341" name="Google Shape;4341;p46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342" name="Google Shape;4342;p46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343" name="Google Shape;4343;p46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344" name="Google Shape;4344;p46">
            <a:hlinkClick r:id="rId5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345" name="Google Shape;4345;p46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346" name="Google Shape;4346;p46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347" name="Google Shape;4347;p46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348" name="Google Shape;4348;p46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9" name="Google Shape;4349;p46">
            <a:hlinkClick r:id="" action="ppaction://noaction"/>
          </p:cNvPr>
          <p:cNvSpPr/>
          <p:nvPr/>
        </p:nvSpPr>
        <p:spPr>
          <a:xfrm rot="-2700000">
            <a:off x="94578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0" name="Google Shape;4350;p46">
            <a:hlinkClick r:id="" action="ppaction://noaction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51" name="Google Shape;4351;p46"/>
          <p:cNvGrpSpPr/>
          <p:nvPr/>
        </p:nvGrpSpPr>
        <p:grpSpPr>
          <a:xfrm>
            <a:off x="7302820" y="1289719"/>
            <a:ext cx="813514" cy="721348"/>
            <a:chOff x="7019708" y="1127036"/>
            <a:chExt cx="813514" cy="721348"/>
          </a:xfrm>
        </p:grpSpPr>
        <p:sp>
          <p:nvSpPr>
            <p:cNvPr id="4352" name="Google Shape;4352;p46"/>
            <p:cNvSpPr/>
            <p:nvPr/>
          </p:nvSpPr>
          <p:spPr>
            <a:xfrm>
              <a:off x="7019708" y="1127036"/>
              <a:ext cx="813514" cy="721348"/>
            </a:xfrm>
            <a:custGeom>
              <a:avLst/>
              <a:gdLst/>
              <a:ahLst/>
              <a:cxnLst/>
              <a:rect l="l" t="t" r="r" b="b"/>
              <a:pathLst>
                <a:path w="28660" h="25413" extrusionOk="0">
                  <a:moveTo>
                    <a:pt x="12978" y="0"/>
                  </a:moveTo>
                  <a:cubicBezTo>
                    <a:pt x="9142" y="0"/>
                    <a:pt x="13308" y="13292"/>
                    <a:pt x="13308" y="13292"/>
                  </a:cubicBezTo>
                  <a:cubicBezTo>
                    <a:pt x="13308" y="13292"/>
                    <a:pt x="9527" y="7556"/>
                    <a:pt x="6330" y="7556"/>
                  </a:cubicBezTo>
                  <a:cubicBezTo>
                    <a:pt x="5608" y="7556"/>
                    <a:pt x="4915" y="7849"/>
                    <a:pt x="4302" y="8568"/>
                  </a:cubicBezTo>
                  <a:cubicBezTo>
                    <a:pt x="1" y="13637"/>
                    <a:pt x="12963" y="14444"/>
                    <a:pt x="12963" y="14444"/>
                  </a:cubicBezTo>
                  <a:cubicBezTo>
                    <a:pt x="12963" y="14444"/>
                    <a:pt x="3937" y="15346"/>
                    <a:pt x="3765" y="20224"/>
                  </a:cubicBezTo>
                  <a:cubicBezTo>
                    <a:pt x="3729" y="21217"/>
                    <a:pt x="4104" y="21613"/>
                    <a:pt x="4721" y="21613"/>
                  </a:cubicBezTo>
                  <a:cubicBezTo>
                    <a:pt x="7124" y="21613"/>
                    <a:pt x="13210" y="15636"/>
                    <a:pt x="13212" y="15634"/>
                  </a:cubicBezTo>
                  <a:lnTo>
                    <a:pt x="13212" y="15634"/>
                  </a:lnTo>
                  <a:cubicBezTo>
                    <a:pt x="13210" y="15636"/>
                    <a:pt x="7106" y="21952"/>
                    <a:pt x="10178" y="24948"/>
                  </a:cubicBezTo>
                  <a:cubicBezTo>
                    <a:pt x="10506" y="25269"/>
                    <a:pt x="10815" y="25413"/>
                    <a:pt x="11105" y="25413"/>
                  </a:cubicBezTo>
                  <a:cubicBezTo>
                    <a:pt x="13516" y="25413"/>
                    <a:pt x="14633" y="15502"/>
                    <a:pt x="14633" y="15500"/>
                  </a:cubicBezTo>
                  <a:lnTo>
                    <a:pt x="14633" y="15500"/>
                  </a:lnTo>
                  <a:cubicBezTo>
                    <a:pt x="14633" y="15502"/>
                    <a:pt x="14403" y="21184"/>
                    <a:pt x="19088" y="23795"/>
                  </a:cubicBezTo>
                  <a:cubicBezTo>
                    <a:pt x="19697" y="24135"/>
                    <a:pt x="20176" y="24287"/>
                    <a:pt x="20535" y="24287"/>
                  </a:cubicBezTo>
                  <a:cubicBezTo>
                    <a:pt x="22731" y="24287"/>
                    <a:pt x="20472" y="18622"/>
                    <a:pt x="16068" y="15342"/>
                  </a:cubicBezTo>
                  <a:lnTo>
                    <a:pt x="16068" y="15342"/>
                  </a:lnTo>
                  <a:cubicBezTo>
                    <a:pt x="17801" y="16403"/>
                    <a:pt x="20912" y="18045"/>
                    <a:pt x="23568" y="18045"/>
                  </a:cubicBezTo>
                  <a:cubicBezTo>
                    <a:pt x="24925" y="18045"/>
                    <a:pt x="26164" y="17616"/>
                    <a:pt x="27038" y="16460"/>
                  </a:cubicBezTo>
                  <a:cubicBezTo>
                    <a:pt x="28660" y="14337"/>
                    <a:pt x="25971" y="13779"/>
                    <a:pt x="22697" y="13779"/>
                  </a:cubicBezTo>
                  <a:cubicBezTo>
                    <a:pt x="19071" y="13779"/>
                    <a:pt x="14729" y="14463"/>
                    <a:pt x="14729" y="14463"/>
                  </a:cubicBezTo>
                  <a:cubicBezTo>
                    <a:pt x="14729" y="14463"/>
                    <a:pt x="26673" y="10738"/>
                    <a:pt x="24791" y="7320"/>
                  </a:cubicBezTo>
                  <a:cubicBezTo>
                    <a:pt x="24253" y="6350"/>
                    <a:pt x="23535" y="5956"/>
                    <a:pt x="22723" y="5956"/>
                  </a:cubicBezTo>
                  <a:cubicBezTo>
                    <a:pt x="19245" y="5956"/>
                    <a:pt x="14057" y="13177"/>
                    <a:pt x="14057" y="13177"/>
                  </a:cubicBezTo>
                  <a:cubicBezTo>
                    <a:pt x="14057" y="13177"/>
                    <a:pt x="20029" y="3115"/>
                    <a:pt x="14191" y="330"/>
                  </a:cubicBezTo>
                  <a:cubicBezTo>
                    <a:pt x="13719" y="104"/>
                    <a:pt x="13317" y="0"/>
                    <a:pt x="129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46"/>
            <p:cNvSpPr/>
            <p:nvPr/>
          </p:nvSpPr>
          <p:spPr>
            <a:xfrm>
              <a:off x="7172873" y="1201263"/>
              <a:ext cx="571731" cy="578344"/>
            </a:xfrm>
            <a:custGeom>
              <a:avLst/>
              <a:gdLst/>
              <a:ahLst/>
              <a:cxnLst/>
              <a:rect l="l" t="t" r="r" b="b"/>
              <a:pathLst>
                <a:path w="20142" h="20375" extrusionOk="0">
                  <a:moveTo>
                    <a:pt x="8251" y="0"/>
                  </a:moveTo>
                  <a:cubicBezTo>
                    <a:pt x="8247" y="0"/>
                    <a:pt x="8243" y="0"/>
                    <a:pt x="8239" y="0"/>
                  </a:cubicBezTo>
                  <a:cubicBezTo>
                    <a:pt x="6683" y="58"/>
                    <a:pt x="8392" y="11368"/>
                    <a:pt x="8392" y="11368"/>
                  </a:cubicBezTo>
                  <a:cubicBezTo>
                    <a:pt x="8392" y="11368"/>
                    <a:pt x="2769" y="7487"/>
                    <a:pt x="1279" y="7487"/>
                  </a:cubicBezTo>
                  <a:cubicBezTo>
                    <a:pt x="1069" y="7487"/>
                    <a:pt x="941" y="7564"/>
                    <a:pt x="923" y="7739"/>
                  </a:cubicBezTo>
                  <a:cubicBezTo>
                    <a:pt x="769" y="9141"/>
                    <a:pt x="7989" y="11598"/>
                    <a:pt x="7989" y="11598"/>
                  </a:cubicBezTo>
                  <a:cubicBezTo>
                    <a:pt x="7989" y="11598"/>
                    <a:pt x="1" y="16015"/>
                    <a:pt x="1326" y="16380"/>
                  </a:cubicBezTo>
                  <a:cubicBezTo>
                    <a:pt x="1376" y="16393"/>
                    <a:pt x="1432" y="16399"/>
                    <a:pt x="1495" y="16399"/>
                  </a:cubicBezTo>
                  <a:cubicBezTo>
                    <a:pt x="3071" y="16399"/>
                    <a:pt x="8488" y="12386"/>
                    <a:pt x="8488" y="12386"/>
                  </a:cubicBezTo>
                  <a:lnTo>
                    <a:pt x="8488" y="12386"/>
                  </a:lnTo>
                  <a:cubicBezTo>
                    <a:pt x="8488" y="12386"/>
                    <a:pt x="4360" y="20259"/>
                    <a:pt x="5723" y="20374"/>
                  </a:cubicBezTo>
                  <a:cubicBezTo>
                    <a:pt x="5731" y="20374"/>
                    <a:pt x="5739" y="20375"/>
                    <a:pt x="5747" y="20375"/>
                  </a:cubicBezTo>
                  <a:cubicBezTo>
                    <a:pt x="7110" y="20375"/>
                    <a:pt x="9045" y="12386"/>
                    <a:pt x="9045" y="12386"/>
                  </a:cubicBezTo>
                  <a:cubicBezTo>
                    <a:pt x="9045" y="12386"/>
                    <a:pt x="13022" y="19637"/>
                    <a:pt x="14117" y="19637"/>
                  </a:cubicBezTo>
                  <a:cubicBezTo>
                    <a:pt x="14237" y="19637"/>
                    <a:pt x="14322" y="19550"/>
                    <a:pt x="14364" y="19356"/>
                  </a:cubicBezTo>
                  <a:cubicBezTo>
                    <a:pt x="14767" y="17398"/>
                    <a:pt x="9852" y="12328"/>
                    <a:pt x="9852" y="12328"/>
                  </a:cubicBezTo>
                  <a:lnTo>
                    <a:pt x="9852" y="12328"/>
                  </a:lnTo>
                  <a:cubicBezTo>
                    <a:pt x="9852" y="12328"/>
                    <a:pt x="15775" y="13869"/>
                    <a:pt x="18554" y="13869"/>
                  </a:cubicBezTo>
                  <a:cubicBezTo>
                    <a:pt x="19550" y="13869"/>
                    <a:pt x="20141" y="13671"/>
                    <a:pt x="19914" y="13135"/>
                  </a:cubicBezTo>
                  <a:cubicBezTo>
                    <a:pt x="19418" y="11978"/>
                    <a:pt x="16084" y="11731"/>
                    <a:pt x="13331" y="11731"/>
                  </a:cubicBezTo>
                  <a:cubicBezTo>
                    <a:pt x="11287" y="11731"/>
                    <a:pt x="9564" y="11867"/>
                    <a:pt x="9564" y="11867"/>
                  </a:cubicBezTo>
                  <a:cubicBezTo>
                    <a:pt x="9564" y="11867"/>
                    <a:pt x="18896" y="5051"/>
                    <a:pt x="17341" y="4858"/>
                  </a:cubicBezTo>
                  <a:cubicBezTo>
                    <a:pt x="17314" y="4855"/>
                    <a:pt x="17287" y="4853"/>
                    <a:pt x="17257" y="4853"/>
                  </a:cubicBezTo>
                  <a:cubicBezTo>
                    <a:pt x="15543" y="4853"/>
                    <a:pt x="9045" y="10869"/>
                    <a:pt x="9045" y="10869"/>
                  </a:cubicBezTo>
                  <a:cubicBezTo>
                    <a:pt x="9045" y="10869"/>
                    <a:pt x="9809" y="0"/>
                    <a:pt x="8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46"/>
            <p:cNvSpPr/>
            <p:nvPr/>
          </p:nvSpPr>
          <p:spPr>
            <a:xfrm>
              <a:off x="7353288" y="1465811"/>
              <a:ext cx="169884" cy="129691"/>
            </a:xfrm>
            <a:custGeom>
              <a:avLst/>
              <a:gdLst/>
              <a:ahLst/>
              <a:cxnLst/>
              <a:rect l="l" t="t" r="r" b="b"/>
              <a:pathLst>
                <a:path w="5985" h="4569" extrusionOk="0">
                  <a:moveTo>
                    <a:pt x="2476" y="1"/>
                  </a:moveTo>
                  <a:cubicBezTo>
                    <a:pt x="1242" y="1"/>
                    <a:pt x="300" y="1206"/>
                    <a:pt x="481" y="2202"/>
                  </a:cubicBezTo>
                  <a:cubicBezTo>
                    <a:pt x="481" y="2202"/>
                    <a:pt x="1" y="3392"/>
                    <a:pt x="1499" y="4333"/>
                  </a:cubicBezTo>
                  <a:cubicBezTo>
                    <a:pt x="1756" y="4495"/>
                    <a:pt x="2067" y="4569"/>
                    <a:pt x="2397" y="4569"/>
                  </a:cubicBezTo>
                  <a:cubicBezTo>
                    <a:pt x="3983" y="4569"/>
                    <a:pt x="5985" y="2856"/>
                    <a:pt x="4379" y="1011"/>
                  </a:cubicBezTo>
                  <a:cubicBezTo>
                    <a:pt x="3739" y="284"/>
                    <a:pt x="3073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386" name="Google Shape;4386;p46"/>
          <p:cNvGrpSpPr/>
          <p:nvPr/>
        </p:nvGrpSpPr>
        <p:grpSpPr>
          <a:xfrm>
            <a:off x="6750410" y="635561"/>
            <a:ext cx="273760" cy="333929"/>
            <a:chOff x="7165238" y="1982873"/>
            <a:chExt cx="582716" cy="710789"/>
          </a:xfrm>
        </p:grpSpPr>
        <p:sp>
          <p:nvSpPr>
            <p:cNvPr id="4387" name="Google Shape;4387;p46"/>
            <p:cNvSpPr/>
            <p:nvPr/>
          </p:nvSpPr>
          <p:spPr>
            <a:xfrm>
              <a:off x="7165238" y="1982873"/>
              <a:ext cx="582716" cy="710789"/>
            </a:xfrm>
            <a:custGeom>
              <a:avLst/>
              <a:gdLst/>
              <a:ahLst/>
              <a:cxnLst/>
              <a:rect l="l" t="t" r="r" b="b"/>
              <a:pathLst>
                <a:path w="20529" h="25041" extrusionOk="0">
                  <a:moveTo>
                    <a:pt x="14384" y="0"/>
                  </a:moveTo>
                  <a:lnTo>
                    <a:pt x="14384" y="0"/>
                  </a:lnTo>
                  <a:cubicBezTo>
                    <a:pt x="7797" y="5742"/>
                    <a:pt x="8815" y="10830"/>
                    <a:pt x="8815" y="10830"/>
                  </a:cubicBezTo>
                  <a:cubicBezTo>
                    <a:pt x="5561" y="5853"/>
                    <a:pt x="1438" y="5644"/>
                    <a:pt x="767" y="5644"/>
                  </a:cubicBezTo>
                  <a:cubicBezTo>
                    <a:pt x="706" y="5644"/>
                    <a:pt x="673" y="5646"/>
                    <a:pt x="673" y="5646"/>
                  </a:cubicBezTo>
                  <a:cubicBezTo>
                    <a:pt x="1211" y="12674"/>
                    <a:pt x="7317" y="14172"/>
                    <a:pt x="7317" y="14172"/>
                  </a:cubicBezTo>
                  <a:cubicBezTo>
                    <a:pt x="6857" y="14086"/>
                    <a:pt x="6417" y="14048"/>
                    <a:pt x="5999" y="14048"/>
                  </a:cubicBezTo>
                  <a:cubicBezTo>
                    <a:pt x="2085" y="14048"/>
                    <a:pt x="1" y="17417"/>
                    <a:pt x="1" y="17417"/>
                  </a:cubicBezTo>
                  <a:cubicBezTo>
                    <a:pt x="961" y="17755"/>
                    <a:pt x="1835" y="17892"/>
                    <a:pt x="2620" y="17892"/>
                  </a:cubicBezTo>
                  <a:cubicBezTo>
                    <a:pt x="5658" y="17892"/>
                    <a:pt x="7372" y="15839"/>
                    <a:pt x="7673" y="15446"/>
                  </a:cubicBezTo>
                  <a:lnTo>
                    <a:pt x="7673" y="15446"/>
                  </a:lnTo>
                  <a:cubicBezTo>
                    <a:pt x="3429" y="21209"/>
                    <a:pt x="4763" y="25040"/>
                    <a:pt x="4763" y="25040"/>
                  </a:cubicBezTo>
                  <a:cubicBezTo>
                    <a:pt x="8911" y="23005"/>
                    <a:pt x="9737" y="16322"/>
                    <a:pt x="9737" y="16322"/>
                  </a:cubicBezTo>
                  <a:cubicBezTo>
                    <a:pt x="9890" y="24541"/>
                    <a:pt x="14095" y="24810"/>
                    <a:pt x="14095" y="24810"/>
                  </a:cubicBezTo>
                  <a:cubicBezTo>
                    <a:pt x="15035" y="19115"/>
                    <a:pt x="11149" y="15909"/>
                    <a:pt x="11138" y="15900"/>
                  </a:cubicBezTo>
                  <a:lnTo>
                    <a:pt x="11138" y="15900"/>
                  </a:lnTo>
                  <a:cubicBezTo>
                    <a:pt x="14226" y="18439"/>
                    <a:pt x="16398" y="19160"/>
                    <a:pt x="17870" y="19160"/>
                  </a:cubicBezTo>
                  <a:cubicBezTo>
                    <a:pt x="19804" y="19160"/>
                    <a:pt x="20528" y="17916"/>
                    <a:pt x="20528" y="17916"/>
                  </a:cubicBezTo>
                  <a:cubicBezTo>
                    <a:pt x="17283" y="15286"/>
                    <a:pt x="12080" y="14172"/>
                    <a:pt x="12079" y="14172"/>
                  </a:cubicBezTo>
                  <a:lnTo>
                    <a:pt x="12079" y="14172"/>
                  </a:lnTo>
                  <a:cubicBezTo>
                    <a:pt x="12558" y="14254"/>
                    <a:pt x="13012" y="14292"/>
                    <a:pt x="13442" y="14292"/>
                  </a:cubicBezTo>
                  <a:cubicBezTo>
                    <a:pt x="18837" y="14292"/>
                    <a:pt x="20451" y="8296"/>
                    <a:pt x="20451" y="8296"/>
                  </a:cubicBezTo>
                  <a:cubicBezTo>
                    <a:pt x="20237" y="8285"/>
                    <a:pt x="20026" y="8280"/>
                    <a:pt x="19820" y="8280"/>
                  </a:cubicBezTo>
                  <a:cubicBezTo>
                    <a:pt x="15294" y="8280"/>
                    <a:pt x="12770" y="10721"/>
                    <a:pt x="11869" y="11812"/>
                  </a:cubicBezTo>
                  <a:lnTo>
                    <a:pt x="11869" y="11812"/>
                  </a:lnTo>
                  <a:cubicBezTo>
                    <a:pt x="17415" y="4189"/>
                    <a:pt x="14384" y="1"/>
                    <a:pt x="143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46"/>
            <p:cNvSpPr/>
            <p:nvPr/>
          </p:nvSpPr>
          <p:spPr>
            <a:xfrm>
              <a:off x="7235576" y="2054261"/>
              <a:ext cx="451321" cy="556005"/>
            </a:xfrm>
            <a:custGeom>
              <a:avLst/>
              <a:gdLst/>
              <a:ahLst/>
              <a:cxnLst/>
              <a:rect l="l" t="t" r="r" b="b"/>
              <a:pathLst>
                <a:path w="15900" h="19588" extrusionOk="0">
                  <a:moveTo>
                    <a:pt x="10945" y="1"/>
                  </a:moveTo>
                  <a:cubicBezTo>
                    <a:pt x="8526" y="2708"/>
                    <a:pt x="6510" y="11004"/>
                    <a:pt x="6510" y="11004"/>
                  </a:cubicBezTo>
                  <a:cubicBezTo>
                    <a:pt x="5780" y="9237"/>
                    <a:pt x="1" y="4648"/>
                    <a:pt x="0" y="4648"/>
                  </a:cubicBezTo>
                  <a:lnTo>
                    <a:pt x="0" y="4648"/>
                  </a:lnTo>
                  <a:cubicBezTo>
                    <a:pt x="1171" y="7931"/>
                    <a:pt x="6145" y="11599"/>
                    <a:pt x="6145" y="11599"/>
                  </a:cubicBezTo>
                  <a:cubicBezTo>
                    <a:pt x="4186" y="12329"/>
                    <a:pt x="96" y="14153"/>
                    <a:pt x="96" y="14153"/>
                  </a:cubicBezTo>
                  <a:cubicBezTo>
                    <a:pt x="157" y="14155"/>
                    <a:pt x="218" y="14156"/>
                    <a:pt x="279" y="14156"/>
                  </a:cubicBezTo>
                  <a:cubicBezTo>
                    <a:pt x="3134" y="14156"/>
                    <a:pt x="6336" y="12003"/>
                    <a:pt x="6337" y="12002"/>
                  </a:cubicBezTo>
                  <a:lnTo>
                    <a:pt x="6337" y="12002"/>
                  </a:lnTo>
                  <a:cubicBezTo>
                    <a:pt x="5396" y="13250"/>
                    <a:pt x="3745" y="19357"/>
                    <a:pt x="3745" y="19357"/>
                  </a:cubicBezTo>
                  <a:cubicBezTo>
                    <a:pt x="5646" y="16419"/>
                    <a:pt x="7067" y="12117"/>
                    <a:pt x="7067" y="12117"/>
                  </a:cubicBezTo>
                  <a:cubicBezTo>
                    <a:pt x="7585" y="15036"/>
                    <a:pt x="10427" y="19587"/>
                    <a:pt x="10427" y="19587"/>
                  </a:cubicBezTo>
                  <a:cubicBezTo>
                    <a:pt x="10254" y="16092"/>
                    <a:pt x="7412" y="11907"/>
                    <a:pt x="7412" y="11906"/>
                  </a:cubicBezTo>
                  <a:lnTo>
                    <a:pt x="7412" y="11906"/>
                  </a:lnTo>
                  <a:cubicBezTo>
                    <a:pt x="12002" y="14307"/>
                    <a:pt x="15900" y="15286"/>
                    <a:pt x="15900" y="15286"/>
                  </a:cubicBezTo>
                  <a:cubicBezTo>
                    <a:pt x="13576" y="13538"/>
                    <a:pt x="7374" y="11311"/>
                    <a:pt x="7374" y="11311"/>
                  </a:cubicBezTo>
                  <a:cubicBezTo>
                    <a:pt x="11387" y="11100"/>
                    <a:pt x="15477" y="7336"/>
                    <a:pt x="15477" y="7336"/>
                  </a:cubicBezTo>
                  <a:lnTo>
                    <a:pt x="15477" y="7336"/>
                  </a:lnTo>
                  <a:cubicBezTo>
                    <a:pt x="13557" y="7413"/>
                    <a:pt x="7623" y="10639"/>
                    <a:pt x="7623" y="10639"/>
                  </a:cubicBezTo>
                  <a:cubicBezTo>
                    <a:pt x="9524" y="6683"/>
                    <a:pt x="10945" y="1"/>
                    <a:pt x="109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46"/>
            <p:cNvSpPr/>
            <p:nvPr/>
          </p:nvSpPr>
          <p:spPr>
            <a:xfrm>
              <a:off x="7396462" y="2309385"/>
              <a:ext cx="119189" cy="115243"/>
            </a:xfrm>
            <a:custGeom>
              <a:avLst/>
              <a:gdLst/>
              <a:ahLst/>
              <a:cxnLst/>
              <a:rect l="l" t="t" r="r" b="b"/>
              <a:pathLst>
                <a:path w="4199" h="4060" extrusionOk="0">
                  <a:moveTo>
                    <a:pt x="1722" y="0"/>
                  </a:moveTo>
                  <a:cubicBezTo>
                    <a:pt x="837" y="0"/>
                    <a:pt x="0" y="677"/>
                    <a:pt x="35" y="2169"/>
                  </a:cubicBezTo>
                  <a:cubicBezTo>
                    <a:pt x="35" y="2169"/>
                    <a:pt x="170" y="3744"/>
                    <a:pt x="1610" y="4032"/>
                  </a:cubicBezTo>
                  <a:cubicBezTo>
                    <a:pt x="1701" y="4050"/>
                    <a:pt x="1792" y="4059"/>
                    <a:pt x="1881" y="4059"/>
                  </a:cubicBezTo>
                  <a:cubicBezTo>
                    <a:pt x="3195" y="4059"/>
                    <a:pt x="4199" y="2157"/>
                    <a:pt x="3300" y="844"/>
                  </a:cubicBezTo>
                  <a:cubicBezTo>
                    <a:pt x="2910" y="295"/>
                    <a:pt x="2305" y="0"/>
                    <a:pt x="17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1" name="Google Shape;4411;p46"/>
          <p:cNvGrpSpPr/>
          <p:nvPr/>
        </p:nvGrpSpPr>
        <p:grpSpPr>
          <a:xfrm>
            <a:off x="1593466" y="715224"/>
            <a:ext cx="500130" cy="456556"/>
            <a:chOff x="7132879" y="2876092"/>
            <a:chExt cx="652145" cy="595404"/>
          </a:xfrm>
        </p:grpSpPr>
        <p:sp>
          <p:nvSpPr>
            <p:cNvPr id="4412" name="Google Shape;4412;p46"/>
            <p:cNvSpPr/>
            <p:nvPr/>
          </p:nvSpPr>
          <p:spPr>
            <a:xfrm>
              <a:off x="7132879" y="2876092"/>
              <a:ext cx="652145" cy="595404"/>
            </a:xfrm>
            <a:custGeom>
              <a:avLst/>
              <a:gdLst/>
              <a:ahLst/>
              <a:cxnLst/>
              <a:rect l="l" t="t" r="r" b="b"/>
              <a:pathLst>
                <a:path w="22975" h="20976" extrusionOk="0">
                  <a:moveTo>
                    <a:pt x="8902" y="1"/>
                  </a:moveTo>
                  <a:cubicBezTo>
                    <a:pt x="8790" y="1"/>
                    <a:pt x="8673" y="8"/>
                    <a:pt x="8553" y="24"/>
                  </a:cubicBezTo>
                  <a:cubicBezTo>
                    <a:pt x="2831" y="773"/>
                    <a:pt x="8745" y="10470"/>
                    <a:pt x="8745" y="10470"/>
                  </a:cubicBezTo>
                  <a:cubicBezTo>
                    <a:pt x="8745" y="10470"/>
                    <a:pt x="6771" y="10074"/>
                    <a:pt x="4739" y="10074"/>
                  </a:cubicBezTo>
                  <a:cubicBezTo>
                    <a:pt x="2408" y="10074"/>
                    <a:pt x="1" y="10595"/>
                    <a:pt x="411" y="12832"/>
                  </a:cubicBezTo>
                  <a:cubicBezTo>
                    <a:pt x="684" y="14325"/>
                    <a:pt x="1886" y="14806"/>
                    <a:pt x="3322" y="14806"/>
                  </a:cubicBezTo>
                  <a:cubicBezTo>
                    <a:pt x="5933" y="14806"/>
                    <a:pt x="9321" y="13216"/>
                    <a:pt x="9321" y="13216"/>
                  </a:cubicBezTo>
                  <a:lnTo>
                    <a:pt x="9321" y="13216"/>
                  </a:lnTo>
                  <a:cubicBezTo>
                    <a:pt x="9321" y="13216"/>
                    <a:pt x="2543" y="20263"/>
                    <a:pt x="7958" y="20935"/>
                  </a:cubicBezTo>
                  <a:cubicBezTo>
                    <a:pt x="8176" y="20962"/>
                    <a:pt x="8384" y="20975"/>
                    <a:pt x="8581" y="20975"/>
                  </a:cubicBezTo>
                  <a:cubicBezTo>
                    <a:pt x="13292" y="20975"/>
                    <a:pt x="12125" y="13581"/>
                    <a:pt x="12125" y="13581"/>
                  </a:cubicBezTo>
                  <a:lnTo>
                    <a:pt x="12125" y="13581"/>
                  </a:lnTo>
                  <a:cubicBezTo>
                    <a:pt x="12125" y="13581"/>
                    <a:pt x="16178" y="18870"/>
                    <a:pt x="18733" y="18870"/>
                  </a:cubicBezTo>
                  <a:cubicBezTo>
                    <a:pt x="19363" y="18870"/>
                    <a:pt x="19902" y="18549"/>
                    <a:pt x="20266" y="17748"/>
                  </a:cubicBezTo>
                  <a:cubicBezTo>
                    <a:pt x="22129" y="13677"/>
                    <a:pt x="13776" y="11449"/>
                    <a:pt x="13776" y="11449"/>
                  </a:cubicBezTo>
                  <a:cubicBezTo>
                    <a:pt x="13776" y="11449"/>
                    <a:pt x="22974" y="8838"/>
                    <a:pt x="19479" y="5631"/>
                  </a:cubicBezTo>
                  <a:cubicBezTo>
                    <a:pt x="18808" y="5016"/>
                    <a:pt x="18130" y="4768"/>
                    <a:pt x="17471" y="4768"/>
                  </a:cubicBezTo>
                  <a:cubicBezTo>
                    <a:pt x="14718" y="4768"/>
                    <a:pt x="12317" y="9107"/>
                    <a:pt x="12317" y="9107"/>
                  </a:cubicBezTo>
                  <a:cubicBezTo>
                    <a:pt x="12317" y="9107"/>
                    <a:pt x="12806" y="1"/>
                    <a:pt x="89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46"/>
            <p:cNvSpPr/>
            <p:nvPr/>
          </p:nvSpPr>
          <p:spPr>
            <a:xfrm>
              <a:off x="7179771" y="2937460"/>
              <a:ext cx="512576" cy="487257"/>
            </a:xfrm>
            <a:custGeom>
              <a:avLst/>
              <a:gdLst/>
              <a:ahLst/>
              <a:cxnLst/>
              <a:rect l="l" t="t" r="r" b="b"/>
              <a:pathLst>
                <a:path w="18058" h="17166" extrusionOk="0">
                  <a:moveTo>
                    <a:pt x="6929" y="1"/>
                  </a:moveTo>
                  <a:cubicBezTo>
                    <a:pt x="6863" y="1"/>
                    <a:pt x="6796" y="11"/>
                    <a:pt x="6728" y="32"/>
                  </a:cubicBezTo>
                  <a:cubicBezTo>
                    <a:pt x="4616" y="685"/>
                    <a:pt x="9109" y="9518"/>
                    <a:pt x="9109" y="9518"/>
                  </a:cubicBezTo>
                  <a:cubicBezTo>
                    <a:pt x="9109" y="9518"/>
                    <a:pt x="6816" y="9323"/>
                    <a:pt x="4577" y="9323"/>
                  </a:cubicBezTo>
                  <a:cubicBezTo>
                    <a:pt x="2259" y="9323"/>
                    <a:pt x="0" y="9532"/>
                    <a:pt x="411" y="10382"/>
                  </a:cubicBezTo>
                  <a:cubicBezTo>
                    <a:pt x="675" y="10930"/>
                    <a:pt x="1671" y="11115"/>
                    <a:pt x="2889" y="11115"/>
                  </a:cubicBezTo>
                  <a:cubicBezTo>
                    <a:pt x="5380" y="11115"/>
                    <a:pt x="8802" y="10344"/>
                    <a:pt x="8802" y="10343"/>
                  </a:cubicBezTo>
                  <a:lnTo>
                    <a:pt x="8802" y="10343"/>
                  </a:lnTo>
                  <a:cubicBezTo>
                    <a:pt x="8802" y="10344"/>
                    <a:pt x="4712" y="16949"/>
                    <a:pt x="6939" y="17160"/>
                  </a:cubicBezTo>
                  <a:cubicBezTo>
                    <a:pt x="6973" y="17163"/>
                    <a:pt x="7006" y="17165"/>
                    <a:pt x="7039" y="17165"/>
                  </a:cubicBezTo>
                  <a:cubicBezTo>
                    <a:pt x="9188" y="17165"/>
                    <a:pt x="9877" y="10439"/>
                    <a:pt x="9877" y="10439"/>
                  </a:cubicBezTo>
                  <a:cubicBezTo>
                    <a:pt x="9877" y="10439"/>
                    <a:pt x="15177" y="14654"/>
                    <a:pt x="16980" y="14654"/>
                  </a:cubicBezTo>
                  <a:cubicBezTo>
                    <a:pt x="17296" y="14654"/>
                    <a:pt x="17504" y="14525"/>
                    <a:pt x="17558" y="14222"/>
                  </a:cubicBezTo>
                  <a:cubicBezTo>
                    <a:pt x="17904" y="12206"/>
                    <a:pt x="10377" y="9518"/>
                    <a:pt x="10377" y="9518"/>
                  </a:cubicBezTo>
                  <a:cubicBezTo>
                    <a:pt x="10377" y="9518"/>
                    <a:pt x="18058" y="4736"/>
                    <a:pt x="15926" y="4103"/>
                  </a:cubicBezTo>
                  <a:cubicBezTo>
                    <a:pt x="15817" y="4070"/>
                    <a:pt x="15702" y="4054"/>
                    <a:pt x="15584" y="4054"/>
                  </a:cubicBezTo>
                  <a:cubicBezTo>
                    <a:pt x="13417" y="4054"/>
                    <a:pt x="9877" y="9268"/>
                    <a:pt x="9877" y="9268"/>
                  </a:cubicBezTo>
                  <a:cubicBezTo>
                    <a:pt x="9877" y="9268"/>
                    <a:pt x="8924" y="1"/>
                    <a:pt x="6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46"/>
            <p:cNvSpPr/>
            <p:nvPr/>
          </p:nvSpPr>
          <p:spPr>
            <a:xfrm>
              <a:off x="7397455" y="3147396"/>
              <a:ext cx="117202" cy="120579"/>
            </a:xfrm>
            <a:custGeom>
              <a:avLst/>
              <a:gdLst/>
              <a:ahLst/>
              <a:cxnLst/>
              <a:rect l="l" t="t" r="r" b="b"/>
              <a:pathLst>
                <a:path w="4129" h="4248" extrusionOk="0">
                  <a:moveTo>
                    <a:pt x="2073" y="1"/>
                  </a:moveTo>
                  <a:cubicBezTo>
                    <a:pt x="1095" y="1"/>
                    <a:pt x="136" y="716"/>
                    <a:pt x="19" y="1815"/>
                  </a:cubicBezTo>
                  <a:cubicBezTo>
                    <a:pt x="0" y="1911"/>
                    <a:pt x="0" y="2026"/>
                    <a:pt x="0" y="2141"/>
                  </a:cubicBezTo>
                  <a:cubicBezTo>
                    <a:pt x="0" y="3378"/>
                    <a:pt x="1124" y="4247"/>
                    <a:pt x="2158" y="4247"/>
                  </a:cubicBezTo>
                  <a:cubicBezTo>
                    <a:pt x="2746" y="4247"/>
                    <a:pt x="3304" y="3966"/>
                    <a:pt x="3610" y="3312"/>
                  </a:cubicBezTo>
                  <a:cubicBezTo>
                    <a:pt x="4129" y="2179"/>
                    <a:pt x="4052" y="1142"/>
                    <a:pt x="3418" y="547"/>
                  </a:cubicBezTo>
                  <a:cubicBezTo>
                    <a:pt x="3029" y="170"/>
                    <a:pt x="2548" y="1"/>
                    <a:pt x="2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5" name="Google Shape;4415;p46"/>
          <p:cNvGrpSpPr/>
          <p:nvPr/>
        </p:nvGrpSpPr>
        <p:grpSpPr>
          <a:xfrm>
            <a:off x="909406" y="1085899"/>
            <a:ext cx="357886" cy="333874"/>
            <a:chOff x="7144801" y="3627187"/>
            <a:chExt cx="670198" cy="625350"/>
          </a:xfrm>
        </p:grpSpPr>
        <p:sp>
          <p:nvSpPr>
            <p:cNvPr id="4416" name="Google Shape;4416;p46"/>
            <p:cNvSpPr/>
            <p:nvPr/>
          </p:nvSpPr>
          <p:spPr>
            <a:xfrm>
              <a:off x="7144801" y="3627187"/>
              <a:ext cx="670198" cy="625350"/>
            </a:xfrm>
            <a:custGeom>
              <a:avLst/>
              <a:gdLst/>
              <a:ahLst/>
              <a:cxnLst/>
              <a:rect l="l" t="t" r="r" b="b"/>
              <a:pathLst>
                <a:path w="23611" h="22031" extrusionOk="0">
                  <a:moveTo>
                    <a:pt x="14536" y="0"/>
                  </a:moveTo>
                  <a:cubicBezTo>
                    <a:pt x="10422" y="0"/>
                    <a:pt x="9919" y="6591"/>
                    <a:pt x="9919" y="6591"/>
                  </a:cubicBezTo>
                  <a:cubicBezTo>
                    <a:pt x="9919" y="6591"/>
                    <a:pt x="8215" y="137"/>
                    <a:pt x="5484" y="137"/>
                  </a:cubicBezTo>
                  <a:cubicBezTo>
                    <a:pt x="5065" y="137"/>
                    <a:pt x="4623" y="289"/>
                    <a:pt x="4158" y="638"/>
                  </a:cubicBezTo>
                  <a:cubicBezTo>
                    <a:pt x="663" y="3288"/>
                    <a:pt x="6251" y="10066"/>
                    <a:pt x="6251" y="10066"/>
                  </a:cubicBezTo>
                  <a:cubicBezTo>
                    <a:pt x="6251" y="10066"/>
                    <a:pt x="3825" y="9134"/>
                    <a:pt x="2002" y="9134"/>
                  </a:cubicBezTo>
                  <a:cubicBezTo>
                    <a:pt x="889" y="9134"/>
                    <a:pt x="1" y="9482"/>
                    <a:pt x="30" y="10604"/>
                  </a:cubicBezTo>
                  <a:cubicBezTo>
                    <a:pt x="106" y="13561"/>
                    <a:pt x="5253" y="14214"/>
                    <a:pt x="5253" y="14214"/>
                  </a:cubicBezTo>
                  <a:cubicBezTo>
                    <a:pt x="3774" y="14464"/>
                    <a:pt x="1278" y="20013"/>
                    <a:pt x="4312" y="20628"/>
                  </a:cubicBezTo>
                  <a:cubicBezTo>
                    <a:pt x="4530" y="20673"/>
                    <a:pt x="4742" y="20694"/>
                    <a:pt x="4947" y="20694"/>
                  </a:cubicBezTo>
                  <a:cubicBezTo>
                    <a:pt x="7593" y="20694"/>
                    <a:pt x="9131" y="17172"/>
                    <a:pt x="9132" y="17171"/>
                  </a:cubicBezTo>
                  <a:lnTo>
                    <a:pt x="9132" y="17171"/>
                  </a:lnTo>
                  <a:cubicBezTo>
                    <a:pt x="9132" y="17172"/>
                    <a:pt x="8825" y="21953"/>
                    <a:pt x="11858" y="22030"/>
                  </a:cubicBezTo>
                  <a:cubicBezTo>
                    <a:pt x="11885" y="22030"/>
                    <a:pt x="11911" y="22030"/>
                    <a:pt x="11936" y="22030"/>
                  </a:cubicBezTo>
                  <a:cubicBezTo>
                    <a:pt x="14875" y="22030"/>
                    <a:pt x="13875" y="17709"/>
                    <a:pt x="13875" y="17709"/>
                  </a:cubicBezTo>
                  <a:lnTo>
                    <a:pt x="13875" y="17709"/>
                  </a:lnTo>
                  <a:cubicBezTo>
                    <a:pt x="13875" y="17709"/>
                    <a:pt x="17080" y="20285"/>
                    <a:pt x="19251" y="20285"/>
                  </a:cubicBezTo>
                  <a:cubicBezTo>
                    <a:pt x="20068" y="20285"/>
                    <a:pt x="20738" y="19921"/>
                    <a:pt x="21037" y="18919"/>
                  </a:cubicBezTo>
                  <a:cubicBezTo>
                    <a:pt x="22132" y="15270"/>
                    <a:pt x="16909" y="12774"/>
                    <a:pt x="16909" y="12774"/>
                  </a:cubicBezTo>
                  <a:cubicBezTo>
                    <a:pt x="16909" y="12774"/>
                    <a:pt x="23610" y="11929"/>
                    <a:pt x="21882" y="8454"/>
                  </a:cubicBezTo>
                  <a:cubicBezTo>
                    <a:pt x="21312" y="7295"/>
                    <a:pt x="20354" y="6909"/>
                    <a:pt x="19330" y="6909"/>
                  </a:cubicBezTo>
                  <a:cubicBezTo>
                    <a:pt x="17282" y="6909"/>
                    <a:pt x="14969" y="8454"/>
                    <a:pt x="14969" y="8454"/>
                  </a:cubicBezTo>
                  <a:cubicBezTo>
                    <a:pt x="14969" y="8454"/>
                    <a:pt x="19482" y="485"/>
                    <a:pt x="14969" y="24"/>
                  </a:cubicBezTo>
                  <a:cubicBezTo>
                    <a:pt x="14820" y="8"/>
                    <a:pt x="14676" y="0"/>
                    <a:pt x="14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46"/>
            <p:cNvSpPr/>
            <p:nvPr/>
          </p:nvSpPr>
          <p:spPr>
            <a:xfrm>
              <a:off x="7251528" y="3768459"/>
              <a:ext cx="439201" cy="423220"/>
            </a:xfrm>
            <a:custGeom>
              <a:avLst/>
              <a:gdLst/>
              <a:ahLst/>
              <a:cxnLst/>
              <a:rect l="l" t="t" r="r" b="b"/>
              <a:pathLst>
                <a:path w="15473" h="14910" extrusionOk="0">
                  <a:moveTo>
                    <a:pt x="8521" y="1"/>
                  </a:moveTo>
                  <a:cubicBezTo>
                    <a:pt x="6370" y="1"/>
                    <a:pt x="7081" y="6030"/>
                    <a:pt x="7081" y="6030"/>
                  </a:cubicBezTo>
                  <a:cubicBezTo>
                    <a:pt x="7081" y="6030"/>
                    <a:pt x="4240" y="763"/>
                    <a:pt x="3382" y="763"/>
                  </a:cubicBezTo>
                  <a:cubicBezTo>
                    <a:pt x="3211" y="763"/>
                    <a:pt x="3119" y="974"/>
                    <a:pt x="3144" y="1479"/>
                  </a:cubicBezTo>
                  <a:cubicBezTo>
                    <a:pt x="3279" y="4513"/>
                    <a:pt x="5832" y="6664"/>
                    <a:pt x="5832" y="6664"/>
                  </a:cubicBezTo>
                  <a:cubicBezTo>
                    <a:pt x="5832" y="6664"/>
                    <a:pt x="3352" y="6065"/>
                    <a:pt x="1667" y="6065"/>
                  </a:cubicBezTo>
                  <a:cubicBezTo>
                    <a:pt x="704" y="6065"/>
                    <a:pt x="0" y="6261"/>
                    <a:pt x="168" y="6875"/>
                  </a:cubicBezTo>
                  <a:cubicBezTo>
                    <a:pt x="648" y="8546"/>
                    <a:pt x="5352" y="8623"/>
                    <a:pt x="5352" y="8623"/>
                  </a:cubicBezTo>
                  <a:cubicBezTo>
                    <a:pt x="5352" y="8623"/>
                    <a:pt x="379" y="13135"/>
                    <a:pt x="1723" y="13596"/>
                  </a:cubicBezTo>
                  <a:cubicBezTo>
                    <a:pt x="1792" y="13621"/>
                    <a:pt x="1866" y="13632"/>
                    <a:pt x="1945" y="13632"/>
                  </a:cubicBezTo>
                  <a:cubicBezTo>
                    <a:pt x="3415" y="13632"/>
                    <a:pt x="6562" y="9622"/>
                    <a:pt x="6562" y="9621"/>
                  </a:cubicBezTo>
                  <a:lnTo>
                    <a:pt x="6562" y="9621"/>
                  </a:lnTo>
                  <a:cubicBezTo>
                    <a:pt x="6562" y="9622"/>
                    <a:pt x="6505" y="14422"/>
                    <a:pt x="8252" y="14883"/>
                  </a:cubicBezTo>
                  <a:cubicBezTo>
                    <a:pt x="8318" y="14901"/>
                    <a:pt x="8381" y="14910"/>
                    <a:pt x="8441" y="14910"/>
                  </a:cubicBezTo>
                  <a:cubicBezTo>
                    <a:pt x="9949" y="14910"/>
                    <a:pt x="9327" y="9295"/>
                    <a:pt x="9327" y="9295"/>
                  </a:cubicBezTo>
                  <a:lnTo>
                    <a:pt x="9327" y="9295"/>
                  </a:lnTo>
                  <a:cubicBezTo>
                    <a:pt x="9328" y="9295"/>
                    <a:pt x="13083" y="11815"/>
                    <a:pt x="14594" y="11815"/>
                  </a:cubicBezTo>
                  <a:cubicBezTo>
                    <a:pt x="14929" y="11815"/>
                    <a:pt x="15154" y="11691"/>
                    <a:pt x="15203" y="11388"/>
                  </a:cubicBezTo>
                  <a:cubicBezTo>
                    <a:pt x="15472" y="9698"/>
                    <a:pt x="8790" y="7202"/>
                    <a:pt x="8790" y="7202"/>
                  </a:cubicBezTo>
                  <a:cubicBezTo>
                    <a:pt x="8790" y="7202"/>
                    <a:pt x="15395" y="6606"/>
                    <a:pt x="14512" y="4571"/>
                  </a:cubicBezTo>
                  <a:cubicBezTo>
                    <a:pt x="14285" y="4040"/>
                    <a:pt x="13758" y="3845"/>
                    <a:pt x="13105" y="3845"/>
                  </a:cubicBezTo>
                  <a:cubicBezTo>
                    <a:pt x="11278" y="3845"/>
                    <a:pt x="8463" y="5378"/>
                    <a:pt x="8463" y="5378"/>
                  </a:cubicBezTo>
                  <a:cubicBezTo>
                    <a:pt x="8463" y="5378"/>
                    <a:pt x="10671" y="1"/>
                    <a:pt x="85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418;p46"/>
            <p:cNvSpPr/>
            <p:nvPr/>
          </p:nvSpPr>
          <p:spPr>
            <a:xfrm>
              <a:off x="7368560" y="3882908"/>
              <a:ext cx="180302" cy="179564"/>
            </a:xfrm>
            <a:custGeom>
              <a:avLst/>
              <a:gdLst/>
              <a:ahLst/>
              <a:cxnLst/>
              <a:rect l="l" t="t" r="r" b="b"/>
              <a:pathLst>
                <a:path w="6352" h="6326" extrusionOk="0">
                  <a:moveTo>
                    <a:pt x="4026" y="1"/>
                  </a:moveTo>
                  <a:cubicBezTo>
                    <a:pt x="3499" y="1"/>
                    <a:pt x="2914" y="198"/>
                    <a:pt x="2382" y="443"/>
                  </a:cubicBezTo>
                  <a:cubicBezTo>
                    <a:pt x="1153" y="1019"/>
                    <a:pt x="250" y="2171"/>
                    <a:pt x="116" y="3554"/>
                  </a:cubicBezTo>
                  <a:cubicBezTo>
                    <a:pt x="0" y="4687"/>
                    <a:pt x="384" y="5916"/>
                    <a:pt x="2362" y="6261"/>
                  </a:cubicBezTo>
                  <a:cubicBezTo>
                    <a:pt x="2613" y="6305"/>
                    <a:pt x="2849" y="6325"/>
                    <a:pt x="3069" y="6325"/>
                  </a:cubicBezTo>
                  <a:cubicBezTo>
                    <a:pt x="6352" y="6325"/>
                    <a:pt x="6279" y="1758"/>
                    <a:pt x="5127" y="462"/>
                  </a:cubicBezTo>
                  <a:cubicBezTo>
                    <a:pt x="4836" y="128"/>
                    <a:pt x="4450" y="1"/>
                    <a:pt x="40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9" name="Google Shape;4419;p46"/>
          <p:cNvSpPr txBox="1"/>
          <p:nvPr/>
        </p:nvSpPr>
        <p:spPr>
          <a:xfrm>
            <a:off x="2975325" y="2225080"/>
            <a:ext cx="5440925" cy="558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أستطيع أن أستخدم طريقة كتابية قياسية لجمع أو طرح الأعـــــــــــــــــــــــــــــــــــداد العشرية  التي تحتوي على نفس الأعداد من المنازل العشرية وأعداد مختلفة من المنــــــــــــــــــــازل العشرية </a:t>
            </a:r>
            <a:endParaRPr sz="2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Quicksand Medium"/>
              <a:cs typeface="Calibri" panose="020F0502020204030204" pitchFamily="34" charset="0"/>
              <a:sym typeface="Quicksand Medium"/>
            </a:endParaRP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D2B6AD69-D095-4A9D-BFEF-55D0EBA73AC5}"/>
              </a:ext>
            </a:extLst>
          </p:cNvPr>
          <p:cNvGrpSpPr/>
          <p:nvPr/>
        </p:nvGrpSpPr>
        <p:grpSpPr>
          <a:xfrm>
            <a:off x="677833" y="1628494"/>
            <a:ext cx="2682160" cy="2289168"/>
            <a:chOff x="679645" y="2604229"/>
            <a:chExt cx="2682160" cy="2289168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FC75AFBF-B6CF-4459-AC9E-C803729CCD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8958" b="22231"/>
            <a:stretch/>
          </p:blipFill>
          <p:spPr>
            <a:xfrm>
              <a:off x="1197323" y="2604229"/>
              <a:ext cx="2164482" cy="2289168"/>
            </a:xfrm>
            <a:prstGeom prst="rect">
              <a:avLst/>
            </a:prstGeom>
          </p:spPr>
        </p:pic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CC295F22-7725-40C5-9365-6ADC06917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58427" y="3110546"/>
              <a:ext cx="787558" cy="301457"/>
            </a:xfrm>
            <a:prstGeom prst="rect">
              <a:avLst/>
            </a:prstGeom>
          </p:spPr>
        </p:pic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2E62C2BC-F565-425E-A2D5-3AE922271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79645" y="3313136"/>
              <a:ext cx="787558" cy="2503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1" name="Google Shape;4751;p51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4752" name="Google Shape;4752;p51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53" name="Google Shape;4753;p51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54" name="Google Shape;4754;p51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55" name="Google Shape;4755;p51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756" name="Google Shape;4756;p51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757" name="Google Shape;4757;p51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758" name="Google Shape;4758;p51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759" name="Google Shape;4759;p51">
            <a:hlinkClick r:id="rId5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760" name="Google Shape;4760;p51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761" name="Google Shape;4761;p51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762" name="Google Shape;4762;p51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763" name="Google Shape;4763;p51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4" name="Google Shape;4764;p51">
            <a:hlinkClick r:id="" action="ppaction://noaction"/>
          </p:cNvPr>
          <p:cNvSpPr/>
          <p:nvPr/>
        </p:nvSpPr>
        <p:spPr>
          <a:xfrm rot="-2700000">
            <a:off x="94578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5" name="Google Shape;4765;p51">
            <a:hlinkClick r:id="rId7" action="ppaction://hlinksldjump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عنوان 2">
            <a:extLst>
              <a:ext uri="{FF2B5EF4-FFF2-40B4-BE49-F238E27FC236}">
                <a16:creationId xmlns:a16="http://schemas.microsoft.com/office/drawing/2014/main" id="{A8F9CED2-1606-4988-8B69-7B47D714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6463" y="543111"/>
            <a:ext cx="2763512" cy="572700"/>
          </a:xfrm>
        </p:spPr>
        <p:txBody>
          <a:bodyPr/>
          <a:lstStyle/>
          <a:p>
            <a:r>
              <a:rPr lang="ar-OM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التعلم القبلي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D1155CE-474E-4CDF-B25E-3CCD9290C727}"/>
              </a:ext>
            </a:extLst>
          </p:cNvPr>
          <p:cNvGrpSpPr/>
          <p:nvPr/>
        </p:nvGrpSpPr>
        <p:grpSpPr>
          <a:xfrm>
            <a:off x="2230545" y="578778"/>
            <a:ext cx="4237479" cy="4237479"/>
            <a:chOff x="2148280" y="960943"/>
            <a:chExt cx="4237479" cy="4237479"/>
          </a:xfrm>
        </p:grpSpPr>
        <p:pic>
          <p:nvPicPr>
            <p:cNvPr id="70" name="Picture 6">
              <a:extLst>
                <a:ext uri="{FF2B5EF4-FFF2-40B4-BE49-F238E27FC236}">
                  <a16:creationId xmlns:a16="http://schemas.microsoft.com/office/drawing/2014/main" id="{C8F6EE3D-6C0A-4D9D-8444-872FEFE46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C5ECE9"/>
                </a:clrFrom>
                <a:clrTo>
                  <a:srgbClr val="C5ECE9">
                    <a:alpha val="0"/>
                  </a:srgbClr>
                </a:clrTo>
              </a:clrChange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8280" y="960943"/>
              <a:ext cx="4237479" cy="4237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26EF1CBD-1848-4222-AB62-DC7D1DAD1E77}"/>
                </a:ext>
              </a:extLst>
            </p:cNvPr>
            <p:cNvSpPr txBox="1"/>
            <p:nvPr/>
          </p:nvSpPr>
          <p:spPr>
            <a:xfrm>
              <a:off x="3425500" y="2103634"/>
              <a:ext cx="17881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/>
                <a:t>أوجد ناتج : </a:t>
              </a:r>
            </a:p>
            <a:p>
              <a:pPr algn="ctr"/>
              <a:r>
                <a:rPr lang="ar-OM" sz="2000" b="1" dirty="0"/>
                <a:t> 6750 ـــ 4032 </a:t>
              </a:r>
              <a:endParaRPr lang="en-US" sz="2000" b="1" dirty="0"/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229C8DF4-CD42-4689-AAFF-E0BDAA464B33}"/>
              </a:ext>
            </a:extLst>
          </p:cNvPr>
          <p:cNvGrpSpPr/>
          <p:nvPr/>
        </p:nvGrpSpPr>
        <p:grpSpPr>
          <a:xfrm>
            <a:off x="4935317" y="599387"/>
            <a:ext cx="4237479" cy="4010616"/>
            <a:chOff x="4748846" y="946207"/>
            <a:chExt cx="4237479" cy="4010616"/>
          </a:xfrm>
        </p:grpSpPr>
        <p:pic>
          <p:nvPicPr>
            <p:cNvPr id="69" name="Picture 6">
              <a:extLst>
                <a:ext uri="{FF2B5EF4-FFF2-40B4-BE49-F238E27FC236}">
                  <a16:creationId xmlns:a16="http://schemas.microsoft.com/office/drawing/2014/main" id="{59960275-EDAA-481D-853D-0247ED3FCE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C5ECE9"/>
                </a:clrFrom>
                <a:clrTo>
                  <a:srgbClr val="C5ECE9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4"/>
            <a:stretch/>
          </p:blipFill>
          <p:spPr bwMode="auto">
            <a:xfrm>
              <a:off x="4748846" y="946207"/>
              <a:ext cx="4237479" cy="401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10B339F8-DAEB-4674-82C7-2D84E094DCCB}"/>
                </a:ext>
              </a:extLst>
            </p:cNvPr>
            <p:cNvSpPr txBox="1"/>
            <p:nvPr/>
          </p:nvSpPr>
          <p:spPr>
            <a:xfrm>
              <a:off x="5974733" y="2130598"/>
              <a:ext cx="16780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/>
                <a:t>أوجد ناتج : </a:t>
              </a:r>
            </a:p>
            <a:p>
              <a:pPr algn="ctr"/>
              <a:r>
                <a:rPr lang="ar-OM" sz="2000" b="1" dirty="0"/>
                <a:t> 3456 + 742 </a:t>
              </a:r>
              <a:endParaRPr lang="en-US" sz="2000" b="1" dirty="0"/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A8822D74-B297-49F9-B53B-BA22149056D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CAB981"/>
              </a:clrFrom>
              <a:clrTo>
                <a:srgbClr val="CAB981">
                  <a:alpha val="0"/>
                </a:srgbClr>
              </a:clrTo>
            </a:clrChange>
          </a:blip>
          <a:srcRect t="27135" b="29123"/>
          <a:stretch/>
        </p:blipFill>
        <p:spPr>
          <a:xfrm>
            <a:off x="641767" y="1876294"/>
            <a:ext cx="2373923" cy="2249906"/>
          </a:xfrm>
          <a:prstGeom prst="rect">
            <a:avLst/>
          </a:prstGeom>
        </p:spPr>
      </p:pic>
      <p:grpSp>
        <p:nvGrpSpPr>
          <p:cNvPr id="75" name="Google Shape;4351;p46">
            <a:extLst>
              <a:ext uri="{FF2B5EF4-FFF2-40B4-BE49-F238E27FC236}">
                <a16:creationId xmlns:a16="http://schemas.microsoft.com/office/drawing/2014/main" id="{53EE4517-B357-4B0B-8859-3A515881768D}"/>
              </a:ext>
            </a:extLst>
          </p:cNvPr>
          <p:cNvGrpSpPr/>
          <p:nvPr/>
        </p:nvGrpSpPr>
        <p:grpSpPr>
          <a:xfrm>
            <a:off x="7485497" y="4176038"/>
            <a:ext cx="813514" cy="721348"/>
            <a:chOff x="7019708" y="1127036"/>
            <a:chExt cx="813514" cy="721348"/>
          </a:xfrm>
        </p:grpSpPr>
        <p:sp>
          <p:nvSpPr>
            <p:cNvPr id="76" name="Google Shape;4352;p46">
              <a:extLst>
                <a:ext uri="{FF2B5EF4-FFF2-40B4-BE49-F238E27FC236}">
                  <a16:creationId xmlns:a16="http://schemas.microsoft.com/office/drawing/2014/main" id="{B526E0D8-05EA-4708-BD98-CE666534CE23}"/>
                </a:ext>
              </a:extLst>
            </p:cNvPr>
            <p:cNvSpPr/>
            <p:nvPr/>
          </p:nvSpPr>
          <p:spPr>
            <a:xfrm>
              <a:off x="7019708" y="1127036"/>
              <a:ext cx="813514" cy="721348"/>
            </a:xfrm>
            <a:custGeom>
              <a:avLst/>
              <a:gdLst/>
              <a:ahLst/>
              <a:cxnLst/>
              <a:rect l="l" t="t" r="r" b="b"/>
              <a:pathLst>
                <a:path w="28660" h="25413" extrusionOk="0">
                  <a:moveTo>
                    <a:pt x="12978" y="0"/>
                  </a:moveTo>
                  <a:cubicBezTo>
                    <a:pt x="9142" y="0"/>
                    <a:pt x="13308" y="13292"/>
                    <a:pt x="13308" y="13292"/>
                  </a:cubicBezTo>
                  <a:cubicBezTo>
                    <a:pt x="13308" y="13292"/>
                    <a:pt x="9527" y="7556"/>
                    <a:pt x="6330" y="7556"/>
                  </a:cubicBezTo>
                  <a:cubicBezTo>
                    <a:pt x="5608" y="7556"/>
                    <a:pt x="4915" y="7849"/>
                    <a:pt x="4302" y="8568"/>
                  </a:cubicBezTo>
                  <a:cubicBezTo>
                    <a:pt x="1" y="13637"/>
                    <a:pt x="12963" y="14444"/>
                    <a:pt x="12963" y="14444"/>
                  </a:cubicBezTo>
                  <a:cubicBezTo>
                    <a:pt x="12963" y="14444"/>
                    <a:pt x="3937" y="15346"/>
                    <a:pt x="3765" y="20224"/>
                  </a:cubicBezTo>
                  <a:cubicBezTo>
                    <a:pt x="3729" y="21217"/>
                    <a:pt x="4104" y="21613"/>
                    <a:pt x="4721" y="21613"/>
                  </a:cubicBezTo>
                  <a:cubicBezTo>
                    <a:pt x="7124" y="21613"/>
                    <a:pt x="13210" y="15636"/>
                    <a:pt x="13212" y="15634"/>
                  </a:cubicBezTo>
                  <a:lnTo>
                    <a:pt x="13212" y="15634"/>
                  </a:lnTo>
                  <a:cubicBezTo>
                    <a:pt x="13210" y="15636"/>
                    <a:pt x="7106" y="21952"/>
                    <a:pt x="10178" y="24948"/>
                  </a:cubicBezTo>
                  <a:cubicBezTo>
                    <a:pt x="10506" y="25269"/>
                    <a:pt x="10815" y="25413"/>
                    <a:pt x="11105" y="25413"/>
                  </a:cubicBezTo>
                  <a:cubicBezTo>
                    <a:pt x="13516" y="25413"/>
                    <a:pt x="14633" y="15502"/>
                    <a:pt x="14633" y="15500"/>
                  </a:cubicBezTo>
                  <a:lnTo>
                    <a:pt x="14633" y="15500"/>
                  </a:lnTo>
                  <a:cubicBezTo>
                    <a:pt x="14633" y="15502"/>
                    <a:pt x="14403" y="21184"/>
                    <a:pt x="19088" y="23795"/>
                  </a:cubicBezTo>
                  <a:cubicBezTo>
                    <a:pt x="19697" y="24135"/>
                    <a:pt x="20176" y="24287"/>
                    <a:pt x="20535" y="24287"/>
                  </a:cubicBezTo>
                  <a:cubicBezTo>
                    <a:pt x="22731" y="24287"/>
                    <a:pt x="20472" y="18622"/>
                    <a:pt x="16068" y="15342"/>
                  </a:cubicBezTo>
                  <a:lnTo>
                    <a:pt x="16068" y="15342"/>
                  </a:lnTo>
                  <a:cubicBezTo>
                    <a:pt x="17801" y="16403"/>
                    <a:pt x="20912" y="18045"/>
                    <a:pt x="23568" y="18045"/>
                  </a:cubicBezTo>
                  <a:cubicBezTo>
                    <a:pt x="24925" y="18045"/>
                    <a:pt x="26164" y="17616"/>
                    <a:pt x="27038" y="16460"/>
                  </a:cubicBezTo>
                  <a:cubicBezTo>
                    <a:pt x="28660" y="14337"/>
                    <a:pt x="25971" y="13779"/>
                    <a:pt x="22697" y="13779"/>
                  </a:cubicBezTo>
                  <a:cubicBezTo>
                    <a:pt x="19071" y="13779"/>
                    <a:pt x="14729" y="14463"/>
                    <a:pt x="14729" y="14463"/>
                  </a:cubicBezTo>
                  <a:cubicBezTo>
                    <a:pt x="14729" y="14463"/>
                    <a:pt x="26673" y="10738"/>
                    <a:pt x="24791" y="7320"/>
                  </a:cubicBezTo>
                  <a:cubicBezTo>
                    <a:pt x="24253" y="6350"/>
                    <a:pt x="23535" y="5956"/>
                    <a:pt x="22723" y="5956"/>
                  </a:cubicBezTo>
                  <a:cubicBezTo>
                    <a:pt x="19245" y="5956"/>
                    <a:pt x="14057" y="13177"/>
                    <a:pt x="14057" y="13177"/>
                  </a:cubicBezTo>
                  <a:cubicBezTo>
                    <a:pt x="14057" y="13177"/>
                    <a:pt x="20029" y="3115"/>
                    <a:pt x="14191" y="330"/>
                  </a:cubicBezTo>
                  <a:cubicBezTo>
                    <a:pt x="13719" y="104"/>
                    <a:pt x="13317" y="0"/>
                    <a:pt x="129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353;p46">
              <a:extLst>
                <a:ext uri="{FF2B5EF4-FFF2-40B4-BE49-F238E27FC236}">
                  <a16:creationId xmlns:a16="http://schemas.microsoft.com/office/drawing/2014/main" id="{ABD5BE9C-DBEB-4D28-827A-015EE9606275}"/>
                </a:ext>
              </a:extLst>
            </p:cNvPr>
            <p:cNvSpPr/>
            <p:nvPr/>
          </p:nvSpPr>
          <p:spPr>
            <a:xfrm>
              <a:off x="7172873" y="1201263"/>
              <a:ext cx="571731" cy="578344"/>
            </a:xfrm>
            <a:custGeom>
              <a:avLst/>
              <a:gdLst/>
              <a:ahLst/>
              <a:cxnLst/>
              <a:rect l="l" t="t" r="r" b="b"/>
              <a:pathLst>
                <a:path w="20142" h="20375" extrusionOk="0">
                  <a:moveTo>
                    <a:pt x="8251" y="0"/>
                  </a:moveTo>
                  <a:cubicBezTo>
                    <a:pt x="8247" y="0"/>
                    <a:pt x="8243" y="0"/>
                    <a:pt x="8239" y="0"/>
                  </a:cubicBezTo>
                  <a:cubicBezTo>
                    <a:pt x="6683" y="58"/>
                    <a:pt x="8392" y="11368"/>
                    <a:pt x="8392" y="11368"/>
                  </a:cubicBezTo>
                  <a:cubicBezTo>
                    <a:pt x="8392" y="11368"/>
                    <a:pt x="2769" y="7487"/>
                    <a:pt x="1279" y="7487"/>
                  </a:cubicBezTo>
                  <a:cubicBezTo>
                    <a:pt x="1069" y="7487"/>
                    <a:pt x="941" y="7564"/>
                    <a:pt x="923" y="7739"/>
                  </a:cubicBezTo>
                  <a:cubicBezTo>
                    <a:pt x="769" y="9141"/>
                    <a:pt x="7989" y="11598"/>
                    <a:pt x="7989" y="11598"/>
                  </a:cubicBezTo>
                  <a:cubicBezTo>
                    <a:pt x="7989" y="11598"/>
                    <a:pt x="1" y="16015"/>
                    <a:pt x="1326" y="16380"/>
                  </a:cubicBezTo>
                  <a:cubicBezTo>
                    <a:pt x="1376" y="16393"/>
                    <a:pt x="1432" y="16399"/>
                    <a:pt x="1495" y="16399"/>
                  </a:cubicBezTo>
                  <a:cubicBezTo>
                    <a:pt x="3071" y="16399"/>
                    <a:pt x="8488" y="12386"/>
                    <a:pt x="8488" y="12386"/>
                  </a:cubicBezTo>
                  <a:lnTo>
                    <a:pt x="8488" y="12386"/>
                  </a:lnTo>
                  <a:cubicBezTo>
                    <a:pt x="8488" y="12386"/>
                    <a:pt x="4360" y="20259"/>
                    <a:pt x="5723" y="20374"/>
                  </a:cubicBezTo>
                  <a:cubicBezTo>
                    <a:pt x="5731" y="20374"/>
                    <a:pt x="5739" y="20375"/>
                    <a:pt x="5747" y="20375"/>
                  </a:cubicBezTo>
                  <a:cubicBezTo>
                    <a:pt x="7110" y="20375"/>
                    <a:pt x="9045" y="12386"/>
                    <a:pt x="9045" y="12386"/>
                  </a:cubicBezTo>
                  <a:cubicBezTo>
                    <a:pt x="9045" y="12386"/>
                    <a:pt x="13022" y="19637"/>
                    <a:pt x="14117" y="19637"/>
                  </a:cubicBezTo>
                  <a:cubicBezTo>
                    <a:pt x="14237" y="19637"/>
                    <a:pt x="14322" y="19550"/>
                    <a:pt x="14364" y="19356"/>
                  </a:cubicBezTo>
                  <a:cubicBezTo>
                    <a:pt x="14767" y="17398"/>
                    <a:pt x="9852" y="12328"/>
                    <a:pt x="9852" y="12328"/>
                  </a:cubicBezTo>
                  <a:lnTo>
                    <a:pt x="9852" y="12328"/>
                  </a:lnTo>
                  <a:cubicBezTo>
                    <a:pt x="9852" y="12328"/>
                    <a:pt x="15775" y="13869"/>
                    <a:pt x="18554" y="13869"/>
                  </a:cubicBezTo>
                  <a:cubicBezTo>
                    <a:pt x="19550" y="13869"/>
                    <a:pt x="20141" y="13671"/>
                    <a:pt x="19914" y="13135"/>
                  </a:cubicBezTo>
                  <a:cubicBezTo>
                    <a:pt x="19418" y="11978"/>
                    <a:pt x="16084" y="11731"/>
                    <a:pt x="13331" y="11731"/>
                  </a:cubicBezTo>
                  <a:cubicBezTo>
                    <a:pt x="11287" y="11731"/>
                    <a:pt x="9564" y="11867"/>
                    <a:pt x="9564" y="11867"/>
                  </a:cubicBezTo>
                  <a:cubicBezTo>
                    <a:pt x="9564" y="11867"/>
                    <a:pt x="18896" y="5051"/>
                    <a:pt x="17341" y="4858"/>
                  </a:cubicBezTo>
                  <a:cubicBezTo>
                    <a:pt x="17314" y="4855"/>
                    <a:pt x="17287" y="4853"/>
                    <a:pt x="17257" y="4853"/>
                  </a:cubicBezTo>
                  <a:cubicBezTo>
                    <a:pt x="15543" y="4853"/>
                    <a:pt x="9045" y="10869"/>
                    <a:pt x="9045" y="10869"/>
                  </a:cubicBezTo>
                  <a:cubicBezTo>
                    <a:pt x="9045" y="10869"/>
                    <a:pt x="9809" y="0"/>
                    <a:pt x="8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354;p46">
              <a:extLst>
                <a:ext uri="{FF2B5EF4-FFF2-40B4-BE49-F238E27FC236}">
                  <a16:creationId xmlns:a16="http://schemas.microsoft.com/office/drawing/2014/main" id="{5E736B40-3EC4-4150-A79C-595B2761785E}"/>
                </a:ext>
              </a:extLst>
            </p:cNvPr>
            <p:cNvSpPr/>
            <p:nvPr/>
          </p:nvSpPr>
          <p:spPr>
            <a:xfrm>
              <a:off x="7353288" y="1465811"/>
              <a:ext cx="169884" cy="129691"/>
            </a:xfrm>
            <a:custGeom>
              <a:avLst/>
              <a:gdLst/>
              <a:ahLst/>
              <a:cxnLst/>
              <a:rect l="l" t="t" r="r" b="b"/>
              <a:pathLst>
                <a:path w="5985" h="4569" extrusionOk="0">
                  <a:moveTo>
                    <a:pt x="2476" y="1"/>
                  </a:moveTo>
                  <a:cubicBezTo>
                    <a:pt x="1242" y="1"/>
                    <a:pt x="300" y="1206"/>
                    <a:pt x="481" y="2202"/>
                  </a:cubicBezTo>
                  <a:cubicBezTo>
                    <a:pt x="481" y="2202"/>
                    <a:pt x="1" y="3392"/>
                    <a:pt x="1499" y="4333"/>
                  </a:cubicBezTo>
                  <a:cubicBezTo>
                    <a:pt x="1756" y="4495"/>
                    <a:pt x="2067" y="4569"/>
                    <a:pt x="2397" y="4569"/>
                  </a:cubicBezTo>
                  <a:cubicBezTo>
                    <a:pt x="3983" y="4569"/>
                    <a:pt x="5985" y="2856"/>
                    <a:pt x="4379" y="1011"/>
                  </a:cubicBezTo>
                  <a:cubicBezTo>
                    <a:pt x="3739" y="284"/>
                    <a:pt x="3073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79" name="Google Shape;4411;p46">
            <a:extLst>
              <a:ext uri="{FF2B5EF4-FFF2-40B4-BE49-F238E27FC236}">
                <a16:creationId xmlns:a16="http://schemas.microsoft.com/office/drawing/2014/main" id="{82D59767-3673-4BA2-98B2-FF526FECFC2B}"/>
              </a:ext>
            </a:extLst>
          </p:cNvPr>
          <p:cNvGrpSpPr/>
          <p:nvPr/>
        </p:nvGrpSpPr>
        <p:grpSpPr>
          <a:xfrm>
            <a:off x="1191230" y="905885"/>
            <a:ext cx="500130" cy="456556"/>
            <a:chOff x="7132879" y="2876092"/>
            <a:chExt cx="652145" cy="595404"/>
          </a:xfrm>
        </p:grpSpPr>
        <p:sp>
          <p:nvSpPr>
            <p:cNvPr id="80" name="Google Shape;4412;p46">
              <a:extLst>
                <a:ext uri="{FF2B5EF4-FFF2-40B4-BE49-F238E27FC236}">
                  <a16:creationId xmlns:a16="http://schemas.microsoft.com/office/drawing/2014/main" id="{CDE950DA-98FB-4B11-A3ED-43836C4466C9}"/>
                </a:ext>
              </a:extLst>
            </p:cNvPr>
            <p:cNvSpPr/>
            <p:nvPr/>
          </p:nvSpPr>
          <p:spPr>
            <a:xfrm>
              <a:off x="7132879" y="2876092"/>
              <a:ext cx="652145" cy="595404"/>
            </a:xfrm>
            <a:custGeom>
              <a:avLst/>
              <a:gdLst/>
              <a:ahLst/>
              <a:cxnLst/>
              <a:rect l="l" t="t" r="r" b="b"/>
              <a:pathLst>
                <a:path w="22975" h="20976" extrusionOk="0">
                  <a:moveTo>
                    <a:pt x="8902" y="1"/>
                  </a:moveTo>
                  <a:cubicBezTo>
                    <a:pt x="8790" y="1"/>
                    <a:pt x="8673" y="8"/>
                    <a:pt x="8553" y="24"/>
                  </a:cubicBezTo>
                  <a:cubicBezTo>
                    <a:pt x="2831" y="773"/>
                    <a:pt x="8745" y="10470"/>
                    <a:pt x="8745" y="10470"/>
                  </a:cubicBezTo>
                  <a:cubicBezTo>
                    <a:pt x="8745" y="10470"/>
                    <a:pt x="6771" y="10074"/>
                    <a:pt x="4739" y="10074"/>
                  </a:cubicBezTo>
                  <a:cubicBezTo>
                    <a:pt x="2408" y="10074"/>
                    <a:pt x="1" y="10595"/>
                    <a:pt x="411" y="12832"/>
                  </a:cubicBezTo>
                  <a:cubicBezTo>
                    <a:pt x="684" y="14325"/>
                    <a:pt x="1886" y="14806"/>
                    <a:pt x="3322" y="14806"/>
                  </a:cubicBezTo>
                  <a:cubicBezTo>
                    <a:pt x="5933" y="14806"/>
                    <a:pt x="9321" y="13216"/>
                    <a:pt x="9321" y="13216"/>
                  </a:cubicBezTo>
                  <a:lnTo>
                    <a:pt x="9321" y="13216"/>
                  </a:lnTo>
                  <a:cubicBezTo>
                    <a:pt x="9321" y="13216"/>
                    <a:pt x="2543" y="20263"/>
                    <a:pt x="7958" y="20935"/>
                  </a:cubicBezTo>
                  <a:cubicBezTo>
                    <a:pt x="8176" y="20962"/>
                    <a:pt x="8384" y="20975"/>
                    <a:pt x="8581" y="20975"/>
                  </a:cubicBezTo>
                  <a:cubicBezTo>
                    <a:pt x="13292" y="20975"/>
                    <a:pt x="12125" y="13581"/>
                    <a:pt x="12125" y="13581"/>
                  </a:cubicBezTo>
                  <a:lnTo>
                    <a:pt x="12125" y="13581"/>
                  </a:lnTo>
                  <a:cubicBezTo>
                    <a:pt x="12125" y="13581"/>
                    <a:pt x="16178" y="18870"/>
                    <a:pt x="18733" y="18870"/>
                  </a:cubicBezTo>
                  <a:cubicBezTo>
                    <a:pt x="19363" y="18870"/>
                    <a:pt x="19902" y="18549"/>
                    <a:pt x="20266" y="17748"/>
                  </a:cubicBezTo>
                  <a:cubicBezTo>
                    <a:pt x="22129" y="13677"/>
                    <a:pt x="13776" y="11449"/>
                    <a:pt x="13776" y="11449"/>
                  </a:cubicBezTo>
                  <a:cubicBezTo>
                    <a:pt x="13776" y="11449"/>
                    <a:pt x="22974" y="8838"/>
                    <a:pt x="19479" y="5631"/>
                  </a:cubicBezTo>
                  <a:cubicBezTo>
                    <a:pt x="18808" y="5016"/>
                    <a:pt x="18130" y="4768"/>
                    <a:pt x="17471" y="4768"/>
                  </a:cubicBezTo>
                  <a:cubicBezTo>
                    <a:pt x="14718" y="4768"/>
                    <a:pt x="12317" y="9107"/>
                    <a:pt x="12317" y="9107"/>
                  </a:cubicBezTo>
                  <a:cubicBezTo>
                    <a:pt x="12317" y="9107"/>
                    <a:pt x="12806" y="1"/>
                    <a:pt x="89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413;p46">
              <a:extLst>
                <a:ext uri="{FF2B5EF4-FFF2-40B4-BE49-F238E27FC236}">
                  <a16:creationId xmlns:a16="http://schemas.microsoft.com/office/drawing/2014/main" id="{B31CE476-626E-4561-997A-BD738B4E4AD8}"/>
                </a:ext>
              </a:extLst>
            </p:cNvPr>
            <p:cNvSpPr/>
            <p:nvPr/>
          </p:nvSpPr>
          <p:spPr>
            <a:xfrm>
              <a:off x="7179771" y="2937460"/>
              <a:ext cx="512576" cy="487257"/>
            </a:xfrm>
            <a:custGeom>
              <a:avLst/>
              <a:gdLst/>
              <a:ahLst/>
              <a:cxnLst/>
              <a:rect l="l" t="t" r="r" b="b"/>
              <a:pathLst>
                <a:path w="18058" h="17166" extrusionOk="0">
                  <a:moveTo>
                    <a:pt x="6929" y="1"/>
                  </a:moveTo>
                  <a:cubicBezTo>
                    <a:pt x="6863" y="1"/>
                    <a:pt x="6796" y="11"/>
                    <a:pt x="6728" y="32"/>
                  </a:cubicBezTo>
                  <a:cubicBezTo>
                    <a:pt x="4616" y="685"/>
                    <a:pt x="9109" y="9518"/>
                    <a:pt x="9109" y="9518"/>
                  </a:cubicBezTo>
                  <a:cubicBezTo>
                    <a:pt x="9109" y="9518"/>
                    <a:pt x="6816" y="9323"/>
                    <a:pt x="4577" y="9323"/>
                  </a:cubicBezTo>
                  <a:cubicBezTo>
                    <a:pt x="2259" y="9323"/>
                    <a:pt x="0" y="9532"/>
                    <a:pt x="411" y="10382"/>
                  </a:cubicBezTo>
                  <a:cubicBezTo>
                    <a:pt x="675" y="10930"/>
                    <a:pt x="1671" y="11115"/>
                    <a:pt x="2889" y="11115"/>
                  </a:cubicBezTo>
                  <a:cubicBezTo>
                    <a:pt x="5380" y="11115"/>
                    <a:pt x="8802" y="10344"/>
                    <a:pt x="8802" y="10343"/>
                  </a:cubicBezTo>
                  <a:lnTo>
                    <a:pt x="8802" y="10343"/>
                  </a:lnTo>
                  <a:cubicBezTo>
                    <a:pt x="8802" y="10344"/>
                    <a:pt x="4712" y="16949"/>
                    <a:pt x="6939" y="17160"/>
                  </a:cubicBezTo>
                  <a:cubicBezTo>
                    <a:pt x="6973" y="17163"/>
                    <a:pt x="7006" y="17165"/>
                    <a:pt x="7039" y="17165"/>
                  </a:cubicBezTo>
                  <a:cubicBezTo>
                    <a:pt x="9188" y="17165"/>
                    <a:pt x="9877" y="10439"/>
                    <a:pt x="9877" y="10439"/>
                  </a:cubicBezTo>
                  <a:cubicBezTo>
                    <a:pt x="9877" y="10439"/>
                    <a:pt x="15177" y="14654"/>
                    <a:pt x="16980" y="14654"/>
                  </a:cubicBezTo>
                  <a:cubicBezTo>
                    <a:pt x="17296" y="14654"/>
                    <a:pt x="17504" y="14525"/>
                    <a:pt x="17558" y="14222"/>
                  </a:cubicBezTo>
                  <a:cubicBezTo>
                    <a:pt x="17904" y="12206"/>
                    <a:pt x="10377" y="9518"/>
                    <a:pt x="10377" y="9518"/>
                  </a:cubicBezTo>
                  <a:cubicBezTo>
                    <a:pt x="10377" y="9518"/>
                    <a:pt x="18058" y="4736"/>
                    <a:pt x="15926" y="4103"/>
                  </a:cubicBezTo>
                  <a:cubicBezTo>
                    <a:pt x="15817" y="4070"/>
                    <a:pt x="15702" y="4054"/>
                    <a:pt x="15584" y="4054"/>
                  </a:cubicBezTo>
                  <a:cubicBezTo>
                    <a:pt x="13417" y="4054"/>
                    <a:pt x="9877" y="9268"/>
                    <a:pt x="9877" y="9268"/>
                  </a:cubicBezTo>
                  <a:cubicBezTo>
                    <a:pt x="9877" y="9268"/>
                    <a:pt x="8924" y="1"/>
                    <a:pt x="6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414;p46">
              <a:extLst>
                <a:ext uri="{FF2B5EF4-FFF2-40B4-BE49-F238E27FC236}">
                  <a16:creationId xmlns:a16="http://schemas.microsoft.com/office/drawing/2014/main" id="{672FF05E-698E-44CA-B11D-A0172672E0EA}"/>
                </a:ext>
              </a:extLst>
            </p:cNvPr>
            <p:cNvSpPr/>
            <p:nvPr/>
          </p:nvSpPr>
          <p:spPr>
            <a:xfrm>
              <a:off x="7397455" y="3147396"/>
              <a:ext cx="117202" cy="120579"/>
            </a:xfrm>
            <a:custGeom>
              <a:avLst/>
              <a:gdLst/>
              <a:ahLst/>
              <a:cxnLst/>
              <a:rect l="l" t="t" r="r" b="b"/>
              <a:pathLst>
                <a:path w="4129" h="4248" extrusionOk="0">
                  <a:moveTo>
                    <a:pt x="2073" y="1"/>
                  </a:moveTo>
                  <a:cubicBezTo>
                    <a:pt x="1095" y="1"/>
                    <a:pt x="136" y="716"/>
                    <a:pt x="19" y="1815"/>
                  </a:cubicBezTo>
                  <a:cubicBezTo>
                    <a:pt x="0" y="1911"/>
                    <a:pt x="0" y="2026"/>
                    <a:pt x="0" y="2141"/>
                  </a:cubicBezTo>
                  <a:cubicBezTo>
                    <a:pt x="0" y="3378"/>
                    <a:pt x="1124" y="4247"/>
                    <a:pt x="2158" y="4247"/>
                  </a:cubicBezTo>
                  <a:cubicBezTo>
                    <a:pt x="2746" y="4247"/>
                    <a:pt x="3304" y="3966"/>
                    <a:pt x="3610" y="3312"/>
                  </a:cubicBezTo>
                  <a:cubicBezTo>
                    <a:pt x="4129" y="2179"/>
                    <a:pt x="4052" y="1142"/>
                    <a:pt x="3418" y="547"/>
                  </a:cubicBezTo>
                  <a:cubicBezTo>
                    <a:pt x="3029" y="170"/>
                    <a:pt x="2548" y="1"/>
                    <a:pt x="2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4415;p46">
            <a:extLst>
              <a:ext uri="{FF2B5EF4-FFF2-40B4-BE49-F238E27FC236}">
                <a16:creationId xmlns:a16="http://schemas.microsoft.com/office/drawing/2014/main" id="{12A239E1-474B-4033-A3A5-4A026AE1C2CC}"/>
              </a:ext>
            </a:extLst>
          </p:cNvPr>
          <p:cNvGrpSpPr/>
          <p:nvPr/>
        </p:nvGrpSpPr>
        <p:grpSpPr>
          <a:xfrm>
            <a:off x="1942478" y="582347"/>
            <a:ext cx="357886" cy="333874"/>
            <a:chOff x="7144801" y="3627187"/>
            <a:chExt cx="670198" cy="625350"/>
          </a:xfrm>
        </p:grpSpPr>
        <p:sp>
          <p:nvSpPr>
            <p:cNvPr id="84" name="Google Shape;4416;p46">
              <a:extLst>
                <a:ext uri="{FF2B5EF4-FFF2-40B4-BE49-F238E27FC236}">
                  <a16:creationId xmlns:a16="http://schemas.microsoft.com/office/drawing/2014/main" id="{EAE283B7-5E94-4F91-AA1E-643275166E75}"/>
                </a:ext>
              </a:extLst>
            </p:cNvPr>
            <p:cNvSpPr/>
            <p:nvPr/>
          </p:nvSpPr>
          <p:spPr>
            <a:xfrm>
              <a:off x="7144801" y="3627187"/>
              <a:ext cx="670198" cy="625350"/>
            </a:xfrm>
            <a:custGeom>
              <a:avLst/>
              <a:gdLst/>
              <a:ahLst/>
              <a:cxnLst/>
              <a:rect l="l" t="t" r="r" b="b"/>
              <a:pathLst>
                <a:path w="23611" h="22031" extrusionOk="0">
                  <a:moveTo>
                    <a:pt x="14536" y="0"/>
                  </a:moveTo>
                  <a:cubicBezTo>
                    <a:pt x="10422" y="0"/>
                    <a:pt x="9919" y="6591"/>
                    <a:pt x="9919" y="6591"/>
                  </a:cubicBezTo>
                  <a:cubicBezTo>
                    <a:pt x="9919" y="6591"/>
                    <a:pt x="8215" y="137"/>
                    <a:pt x="5484" y="137"/>
                  </a:cubicBezTo>
                  <a:cubicBezTo>
                    <a:pt x="5065" y="137"/>
                    <a:pt x="4623" y="289"/>
                    <a:pt x="4158" y="638"/>
                  </a:cubicBezTo>
                  <a:cubicBezTo>
                    <a:pt x="663" y="3288"/>
                    <a:pt x="6251" y="10066"/>
                    <a:pt x="6251" y="10066"/>
                  </a:cubicBezTo>
                  <a:cubicBezTo>
                    <a:pt x="6251" y="10066"/>
                    <a:pt x="3825" y="9134"/>
                    <a:pt x="2002" y="9134"/>
                  </a:cubicBezTo>
                  <a:cubicBezTo>
                    <a:pt x="889" y="9134"/>
                    <a:pt x="1" y="9482"/>
                    <a:pt x="30" y="10604"/>
                  </a:cubicBezTo>
                  <a:cubicBezTo>
                    <a:pt x="106" y="13561"/>
                    <a:pt x="5253" y="14214"/>
                    <a:pt x="5253" y="14214"/>
                  </a:cubicBezTo>
                  <a:cubicBezTo>
                    <a:pt x="3774" y="14464"/>
                    <a:pt x="1278" y="20013"/>
                    <a:pt x="4312" y="20628"/>
                  </a:cubicBezTo>
                  <a:cubicBezTo>
                    <a:pt x="4530" y="20673"/>
                    <a:pt x="4742" y="20694"/>
                    <a:pt x="4947" y="20694"/>
                  </a:cubicBezTo>
                  <a:cubicBezTo>
                    <a:pt x="7593" y="20694"/>
                    <a:pt x="9131" y="17172"/>
                    <a:pt x="9132" y="17171"/>
                  </a:cubicBezTo>
                  <a:lnTo>
                    <a:pt x="9132" y="17171"/>
                  </a:lnTo>
                  <a:cubicBezTo>
                    <a:pt x="9132" y="17172"/>
                    <a:pt x="8825" y="21953"/>
                    <a:pt x="11858" y="22030"/>
                  </a:cubicBezTo>
                  <a:cubicBezTo>
                    <a:pt x="11885" y="22030"/>
                    <a:pt x="11911" y="22030"/>
                    <a:pt x="11936" y="22030"/>
                  </a:cubicBezTo>
                  <a:cubicBezTo>
                    <a:pt x="14875" y="22030"/>
                    <a:pt x="13875" y="17709"/>
                    <a:pt x="13875" y="17709"/>
                  </a:cubicBezTo>
                  <a:lnTo>
                    <a:pt x="13875" y="17709"/>
                  </a:lnTo>
                  <a:cubicBezTo>
                    <a:pt x="13875" y="17709"/>
                    <a:pt x="17080" y="20285"/>
                    <a:pt x="19251" y="20285"/>
                  </a:cubicBezTo>
                  <a:cubicBezTo>
                    <a:pt x="20068" y="20285"/>
                    <a:pt x="20738" y="19921"/>
                    <a:pt x="21037" y="18919"/>
                  </a:cubicBezTo>
                  <a:cubicBezTo>
                    <a:pt x="22132" y="15270"/>
                    <a:pt x="16909" y="12774"/>
                    <a:pt x="16909" y="12774"/>
                  </a:cubicBezTo>
                  <a:cubicBezTo>
                    <a:pt x="16909" y="12774"/>
                    <a:pt x="23610" y="11929"/>
                    <a:pt x="21882" y="8454"/>
                  </a:cubicBezTo>
                  <a:cubicBezTo>
                    <a:pt x="21312" y="7295"/>
                    <a:pt x="20354" y="6909"/>
                    <a:pt x="19330" y="6909"/>
                  </a:cubicBezTo>
                  <a:cubicBezTo>
                    <a:pt x="17282" y="6909"/>
                    <a:pt x="14969" y="8454"/>
                    <a:pt x="14969" y="8454"/>
                  </a:cubicBezTo>
                  <a:cubicBezTo>
                    <a:pt x="14969" y="8454"/>
                    <a:pt x="19482" y="485"/>
                    <a:pt x="14969" y="24"/>
                  </a:cubicBezTo>
                  <a:cubicBezTo>
                    <a:pt x="14820" y="8"/>
                    <a:pt x="14676" y="0"/>
                    <a:pt x="14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417;p46">
              <a:extLst>
                <a:ext uri="{FF2B5EF4-FFF2-40B4-BE49-F238E27FC236}">
                  <a16:creationId xmlns:a16="http://schemas.microsoft.com/office/drawing/2014/main" id="{D97FE818-6873-4C59-A3B2-6BAF11A764CA}"/>
                </a:ext>
              </a:extLst>
            </p:cNvPr>
            <p:cNvSpPr/>
            <p:nvPr/>
          </p:nvSpPr>
          <p:spPr>
            <a:xfrm>
              <a:off x="7251528" y="3768459"/>
              <a:ext cx="439201" cy="423220"/>
            </a:xfrm>
            <a:custGeom>
              <a:avLst/>
              <a:gdLst/>
              <a:ahLst/>
              <a:cxnLst/>
              <a:rect l="l" t="t" r="r" b="b"/>
              <a:pathLst>
                <a:path w="15473" h="14910" extrusionOk="0">
                  <a:moveTo>
                    <a:pt x="8521" y="1"/>
                  </a:moveTo>
                  <a:cubicBezTo>
                    <a:pt x="6370" y="1"/>
                    <a:pt x="7081" y="6030"/>
                    <a:pt x="7081" y="6030"/>
                  </a:cubicBezTo>
                  <a:cubicBezTo>
                    <a:pt x="7081" y="6030"/>
                    <a:pt x="4240" y="763"/>
                    <a:pt x="3382" y="763"/>
                  </a:cubicBezTo>
                  <a:cubicBezTo>
                    <a:pt x="3211" y="763"/>
                    <a:pt x="3119" y="974"/>
                    <a:pt x="3144" y="1479"/>
                  </a:cubicBezTo>
                  <a:cubicBezTo>
                    <a:pt x="3279" y="4513"/>
                    <a:pt x="5832" y="6664"/>
                    <a:pt x="5832" y="6664"/>
                  </a:cubicBezTo>
                  <a:cubicBezTo>
                    <a:pt x="5832" y="6664"/>
                    <a:pt x="3352" y="6065"/>
                    <a:pt x="1667" y="6065"/>
                  </a:cubicBezTo>
                  <a:cubicBezTo>
                    <a:pt x="704" y="6065"/>
                    <a:pt x="0" y="6261"/>
                    <a:pt x="168" y="6875"/>
                  </a:cubicBezTo>
                  <a:cubicBezTo>
                    <a:pt x="648" y="8546"/>
                    <a:pt x="5352" y="8623"/>
                    <a:pt x="5352" y="8623"/>
                  </a:cubicBezTo>
                  <a:cubicBezTo>
                    <a:pt x="5352" y="8623"/>
                    <a:pt x="379" y="13135"/>
                    <a:pt x="1723" y="13596"/>
                  </a:cubicBezTo>
                  <a:cubicBezTo>
                    <a:pt x="1792" y="13621"/>
                    <a:pt x="1866" y="13632"/>
                    <a:pt x="1945" y="13632"/>
                  </a:cubicBezTo>
                  <a:cubicBezTo>
                    <a:pt x="3415" y="13632"/>
                    <a:pt x="6562" y="9622"/>
                    <a:pt x="6562" y="9621"/>
                  </a:cubicBezTo>
                  <a:lnTo>
                    <a:pt x="6562" y="9621"/>
                  </a:lnTo>
                  <a:cubicBezTo>
                    <a:pt x="6562" y="9622"/>
                    <a:pt x="6505" y="14422"/>
                    <a:pt x="8252" y="14883"/>
                  </a:cubicBezTo>
                  <a:cubicBezTo>
                    <a:pt x="8318" y="14901"/>
                    <a:pt x="8381" y="14910"/>
                    <a:pt x="8441" y="14910"/>
                  </a:cubicBezTo>
                  <a:cubicBezTo>
                    <a:pt x="9949" y="14910"/>
                    <a:pt x="9327" y="9295"/>
                    <a:pt x="9327" y="9295"/>
                  </a:cubicBezTo>
                  <a:lnTo>
                    <a:pt x="9327" y="9295"/>
                  </a:lnTo>
                  <a:cubicBezTo>
                    <a:pt x="9328" y="9295"/>
                    <a:pt x="13083" y="11815"/>
                    <a:pt x="14594" y="11815"/>
                  </a:cubicBezTo>
                  <a:cubicBezTo>
                    <a:pt x="14929" y="11815"/>
                    <a:pt x="15154" y="11691"/>
                    <a:pt x="15203" y="11388"/>
                  </a:cubicBezTo>
                  <a:cubicBezTo>
                    <a:pt x="15472" y="9698"/>
                    <a:pt x="8790" y="7202"/>
                    <a:pt x="8790" y="7202"/>
                  </a:cubicBezTo>
                  <a:cubicBezTo>
                    <a:pt x="8790" y="7202"/>
                    <a:pt x="15395" y="6606"/>
                    <a:pt x="14512" y="4571"/>
                  </a:cubicBezTo>
                  <a:cubicBezTo>
                    <a:pt x="14285" y="4040"/>
                    <a:pt x="13758" y="3845"/>
                    <a:pt x="13105" y="3845"/>
                  </a:cubicBezTo>
                  <a:cubicBezTo>
                    <a:pt x="11278" y="3845"/>
                    <a:pt x="8463" y="5378"/>
                    <a:pt x="8463" y="5378"/>
                  </a:cubicBezTo>
                  <a:cubicBezTo>
                    <a:pt x="8463" y="5378"/>
                    <a:pt x="10671" y="1"/>
                    <a:pt x="85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418;p46">
              <a:extLst>
                <a:ext uri="{FF2B5EF4-FFF2-40B4-BE49-F238E27FC236}">
                  <a16:creationId xmlns:a16="http://schemas.microsoft.com/office/drawing/2014/main" id="{E4416746-1B91-4351-94A2-2DF7F783C7DA}"/>
                </a:ext>
              </a:extLst>
            </p:cNvPr>
            <p:cNvSpPr/>
            <p:nvPr/>
          </p:nvSpPr>
          <p:spPr>
            <a:xfrm>
              <a:off x="7368560" y="3882908"/>
              <a:ext cx="180302" cy="179564"/>
            </a:xfrm>
            <a:custGeom>
              <a:avLst/>
              <a:gdLst/>
              <a:ahLst/>
              <a:cxnLst/>
              <a:rect l="l" t="t" r="r" b="b"/>
              <a:pathLst>
                <a:path w="6352" h="6326" extrusionOk="0">
                  <a:moveTo>
                    <a:pt x="4026" y="1"/>
                  </a:moveTo>
                  <a:cubicBezTo>
                    <a:pt x="3499" y="1"/>
                    <a:pt x="2914" y="198"/>
                    <a:pt x="2382" y="443"/>
                  </a:cubicBezTo>
                  <a:cubicBezTo>
                    <a:pt x="1153" y="1019"/>
                    <a:pt x="250" y="2171"/>
                    <a:pt x="116" y="3554"/>
                  </a:cubicBezTo>
                  <a:cubicBezTo>
                    <a:pt x="0" y="4687"/>
                    <a:pt x="384" y="5916"/>
                    <a:pt x="2362" y="6261"/>
                  </a:cubicBezTo>
                  <a:cubicBezTo>
                    <a:pt x="2613" y="6305"/>
                    <a:pt x="2849" y="6325"/>
                    <a:pt x="3069" y="6325"/>
                  </a:cubicBezTo>
                  <a:cubicBezTo>
                    <a:pt x="6352" y="6325"/>
                    <a:pt x="6279" y="1758"/>
                    <a:pt x="5127" y="462"/>
                  </a:cubicBezTo>
                  <a:cubicBezTo>
                    <a:pt x="4836" y="128"/>
                    <a:pt x="4450" y="1"/>
                    <a:pt x="40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4" name="Google Shape;4924;p54"/>
          <p:cNvSpPr txBox="1">
            <a:spLocks noGrp="1"/>
          </p:cNvSpPr>
          <p:nvPr>
            <p:ph type="title" idx="4294967295"/>
          </p:nvPr>
        </p:nvSpPr>
        <p:spPr>
          <a:xfrm>
            <a:off x="1041331" y="264972"/>
            <a:ext cx="7431744" cy="10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dirty="0">
                <a:latin typeface="Calibri" panose="020F0502020204030204" pitchFamily="34" charset="0"/>
                <a:cs typeface="Calibri" panose="020F0502020204030204" pitchFamily="34" charset="0"/>
              </a:rPr>
              <a:t>كيف يُمكنك </a:t>
            </a:r>
            <a:br>
              <a:rPr lang="ar-OM" sz="4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OM" sz="3600" dirty="0">
                <a:latin typeface="Calibri" panose="020F0502020204030204" pitchFamily="34" charset="0"/>
                <a:cs typeface="Calibri" panose="020F0502020204030204" pitchFamily="34" charset="0"/>
              </a:rPr>
              <a:t>جمع وطرح الأعداد العشرية والكسور العشرية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939" name="Google Shape;4939;p54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4940" name="Google Shape;4940;p54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1" name="Google Shape;4941;p54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2" name="Google Shape;4942;p54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3" name="Google Shape;4943;p54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944" name="Google Shape;4944;p54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945" name="Google Shape;4945;p54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946" name="Google Shape;4946;p54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947" name="Google Shape;4947;p54">
            <a:hlinkClick r:id="rId5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948" name="Google Shape;4948;p54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949" name="Google Shape;4949;p54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950" name="Google Shape;4950;p54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951" name="Google Shape;4951;p54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CD5E76F-F99C-4950-8501-76259CC436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085" y="2043723"/>
            <a:ext cx="1668007" cy="290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16F9DA5-CC63-45E5-829B-FB73738458D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072"/>
          <a:stretch/>
        </p:blipFill>
        <p:spPr>
          <a:xfrm>
            <a:off x="2383102" y="1505677"/>
            <a:ext cx="2000250" cy="34720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24"/>
          <p:cNvSpPr txBox="1">
            <a:spLocks noGrp="1"/>
          </p:cNvSpPr>
          <p:nvPr>
            <p:ph type="title" idx="4294967295"/>
          </p:nvPr>
        </p:nvSpPr>
        <p:spPr>
          <a:xfrm>
            <a:off x="24763" y="636179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خطوات جمع و طرح الأعداد العشرية أو الكسور العشرية</a:t>
            </a:r>
            <a:br>
              <a:rPr lang="ar-OM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3DDB41B7-AB62-4C19-9E58-A0D9A8EF1C4D}"/>
              </a:ext>
            </a:extLst>
          </p:cNvPr>
          <p:cNvSpPr txBox="1"/>
          <p:nvPr/>
        </p:nvSpPr>
        <p:spPr>
          <a:xfrm>
            <a:off x="1027784" y="1186623"/>
            <a:ext cx="5758184" cy="461665"/>
          </a:xfrm>
          <a:prstGeom prst="rect">
            <a:avLst/>
          </a:prstGeom>
          <a:solidFill>
            <a:srgbClr val="9DE0B8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نكتب العمليَّة الحسابيَّة بالصورة الرأسيَّــــــــــــــــــــــــــــــــــــــــــــــة .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72674D0-874D-4F06-BF7A-B083703BB571}"/>
              </a:ext>
            </a:extLst>
          </p:cNvPr>
          <p:cNvSpPr txBox="1"/>
          <p:nvPr/>
        </p:nvSpPr>
        <p:spPr>
          <a:xfrm>
            <a:off x="1027784" y="1998613"/>
            <a:ext cx="5758184" cy="1569660"/>
          </a:xfrm>
          <a:prstGeom prst="rect">
            <a:avLst/>
          </a:prstGeom>
          <a:solidFill>
            <a:srgbClr val="F1D048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نحتفظ بالفاصلة العشرية على خط واحــــــــــــــــــــــــــــــــــــــــــــد .</a:t>
            </a:r>
          </a:p>
          <a:p>
            <a:pPr algn="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بمعنى :</a:t>
            </a:r>
          </a:p>
          <a:p>
            <a:pPr algn="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(نرتب العددين العشريين تحت بعضهما بحيث تكون الفاصلـــــــــــــة العشرية في العدد الأول تحت الفاصلة العشرية في العدد الثاني )</a:t>
            </a:r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0268F22C-AAF5-461B-B59B-C8ACC8CD74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949" b="9993"/>
          <a:stretch/>
        </p:blipFill>
        <p:spPr>
          <a:xfrm>
            <a:off x="6922034" y="2309539"/>
            <a:ext cx="1494087" cy="2656371"/>
          </a:xfrm>
          <a:prstGeom prst="rect">
            <a:avLst/>
          </a:prstGeom>
        </p:spPr>
      </p:pic>
      <p:sp>
        <p:nvSpPr>
          <p:cNvPr id="21" name="Google Shape;1777;p26">
            <a:hlinkClick r:id="rId4" action="ppaction://hlinksldjump"/>
            <a:extLst>
              <a:ext uri="{FF2B5EF4-FFF2-40B4-BE49-F238E27FC236}">
                <a16:creationId xmlns:a16="http://schemas.microsoft.com/office/drawing/2014/main" id="{BC5B8B37-28BB-4CDA-B666-CCE15DE729B4}"/>
              </a:ext>
            </a:extLst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2" name="Google Shape;1778;p26">
            <a:hlinkClick r:id="rId5" action="ppaction://hlinksldjump"/>
            <a:extLst>
              <a:ext uri="{FF2B5EF4-FFF2-40B4-BE49-F238E27FC236}">
                <a16:creationId xmlns:a16="http://schemas.microsoft.com/office/drawing/2014/main" id="{46743085-3044-4574-9028-D3248E871156}"/>
              </a:ext>
            </a:extLst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" name="Google Shape;1779;p26">
            <a:hlinkClick r:id="rId6" action="ppaction://hlinksldjump"/>
            <a:extLst>
              <a:ext uri="{FF2B5EF4-FFF2-40B4-BE49-F238E27FC236}">
                <a16:creationId xmlns:a16="http://schemas.microsoft.com/office/drawing/2014/main" id="{89E4E726-DC00-4C87-9835-915A8B82E28C}"/>
              </a:ext>
            </a:extLst>
          </p:cNvPr>
          <p:cNvSpPr txBox="1"/>
          <p:nvPr/>
        </p:nvSpPr>
        <p:spPr>
          <a:xfrm>
            <a:off x="8416250" y="171070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4" name="Google Shape;1780;p26">
            <a:hlinkClick r:id="" action="ppaction://noaction"/>
            <a:extLst>
              <a:ext uri="{FF2B5EF4-FFF2-40B4-BE49-F238E27FC236}">
                <a16:creationId xmlns:a16="http://schemas.microsoft.com/office/drawing/2014/main" id="{95998166-AC6B-4650-9BC8-6AB464CC2E76}"/>
              </a:ext>
            </a:extLst>
          </p:cNvPr>
          <p:cNvSpPr txBox="1"/>
          <p:nvPr/>
        </p:nvSpPr>
        <p:spPr>
          <a:xfrm>
            <a:off x="8416250" y="226487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5" name="Google Shape;1781;p26">
            <a:hlinkClick r:id="" action="ppaction://noaction"/>
            <a:extLst>
              <a:ext uri="{FF2B5EF4-FFF2-40B4-BE49-F238E27FC236}">
                <a16:creationId xmlns:a16="http://schemas.microsoft.com/office/drawing/2014/main" id="{37948D96-083D-4F58-B796-4246D79D5F6C}"/>
              </a:ext>
            </a:extLst>
          </p:cNvPr>
          <p:cNvSpPr txBox="1"/>
          <p:nvPr/>
        </p:nvSpPr>
        <p:spPr>
          <a:xfrm>
            <a:off x="8416250" y="28357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6" name="Google Shape;1782;p26">
            <a:hlinkClick r:id="" action="ppaction://noaction"/>
            <a:extLst>
              <a:ext uri="{FF2B5EF4-FFF2-40B4-BE49-F238E27FC236}">
                <a16:creationId xmlns:a16="http://schemas.microsoft.com/office/drawing/2014/main" id="{7E20D15E-DA9E-43F0-8BF0-01C3C3B72EEE}"/>
              </a:ext>
            </a:extLst>
          </p:cNvPr>
          <p:cNvSpPr txBox="1"/>
          <p:nvPr/>
        </p:nvSpPr>
        <p:spPr>
          <a:xfrm>
            <a:off x="8416250" y="33980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grpSp>
        <p:nvGrpSpPr>
          <p:cNvPr id="27" name="Google Shape;4828;p52">
            <a:extLst>
              <a:ext uri="{FF2B5EF4-FFF2-40B4-BE49-F238E27FC236}">
                <a16:creationId xmlns:a16="http://schemas.microsoft.com/office/drawing/2014/main" id="{122595F1-4083-4BFD-AA2D-C72AB52C8E10}"/>
              </a:ext>
            </a:extLst>
          </p:cNvPr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28" name="Google Shape;4829;p52">
              <a:extLst>
                <a:ext uri="{FF2B5EF4-FFF2-40B4-BE49-F238E27FC236}">
                  <a16:creationId xmlns:a16="http://schemas.microsoft.com/office/drawing/2014/main" id="{BF3E8A7C-15AE-4811-8BD4-D46BDFB4892A}"/>
                </a:ext>
              </a:extLst>
            </p:cNvPr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" name="Google Shape;4830;p52">
              <a:extLst>
                <a:ext uri="{FF2B5EF4-FFF2-40B4-BE49-F238E27FC236}">
                  <a16:creationId xmlns:a16="http://schemas.microsoft.com/office/drawing/2014/main" id="{099F8A59-1367-4483-ADB7-11A7F2D217CA}"/>
                </a:ext>
              </a:extLst>
            </p:cNvPr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" name="Google Shape;4831;p52">
              <a:extLst>
                <a:ext uri="{FF2B5EF4-FFF2-40B4-BE49-F238E27FC236}">
                  <a16:creationId xmlns:a16="http://schemas.microsoft.com/office/drawing/2014/main" id="{5D89C8FC-0978-4BB7-839B-A56C260315E3}"/>
                </a:ext>
              </a:extLst>
            </p:cNvPr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1" name="Google Shape;4832;p52">
              <a:extLst>
                <a:ext uri="{FF2B5EF4-FFF2-40B4-BE49-F238E27FC236}">
                  <a16:creationId xmlns:a16="http://schemas.microsoft.com/office/drawing/2014/main" id="{3411E5F8-8C26-4582-90C0-53721D7D0DA3}"/>
                </a:ext>
              </a:extLst>
            </p:cNvPr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" name="Google Shape;4833;p52">
              <a:extLst>
                <a:ext uri="{FF2B5EF4-FFF2-40B4-BE49-F238E27FC236}">
                  <a16:creationId xmlns:a16="http://schemas.microsoft.com/office/drawing/2014/main" id="{A16849C7-C818-43B3-814C-9CAD302C999F}"/>
                </a:ext>
              </a:extLst>
            </p:cNvPr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3" name="Google Shape;4143;p43">
            <a:extLst>
              <a:ext uri="{FF2B5EF4-FFF2-40B4-BE49-F238E27FC236}">
                <a16:creationId xmlns:a16="http://schemas.microsoft.com/office/drawing/2014/main" id="{8515E014-21ED-4DA0-8587-12CDABE946C7}"/>
              </a:ext>
            </a:extLst>
          </p:cNvPr>
          <p:cNvGrpSpPr/>
          <p:nvPr/>
        </p:nvGrpSpPr>
        <p:grpSpPr>
          <a:xfrm rot="2790521">
            <a:off x="7398423" y="404000"/>
            <a:ext cx="1112178" cy="704385"/>
            <a:chOff x="2928725" y="1101625"/>
            <a:chExt cx="1757550" cy="1113125"/>
          </a:xfrm>
        </p:grpSpPr>
        <p:sp>
          <p:nvSpPr>
            <p:cNvPr id="34" name="Google Shape;4144;p43">
              <a:extLst>
                <a:ext uri="{FF2B5EF4-FFF2-40B4-BE49-F238E27FC236}">
                  <a16:creationId xmlns:a16="http://schemas.microsoft.com/office/drawing/2014/main" id="{18BB2876-150B-4FD6-88E1-A2FD9494B49B}"/>
                </a:ext>
              </a:extLst>
            </p:cNvPr>
            <p:cNvSpPr/>
            <p:nvPr/>
          </p:nvSpPr>
          <p:spPr>
            <a:xfrm>
              <a:off x="2928725" y="1760300"/>
              <a:ext cx="743125" cy="454450"/>
            </a:xfrm>
            <a:custGeom>
              <a:avLst/>
              <a:gdLst/>
              <a:ahLst/>
              <a:cxnLst/>
              <a:rect l="l" t="t" r="r" b="b"/>
              <a:pathLst>
                <a:path w="29725" h="18178" extrusionOk="0">
                  <a:moveTo>
                    <a:pt x="22826" y="6640"/>
                  </a:moveTo>
                  <a:cubicBezTo>
                    <a:pt x="22862" y="6640"/>
                    <a:pt x="22898" y="6642"/>
                    <a:pt x="22933" y="6645"/>
                  </a:cubicBezTo>
                  <a:cubicBezTo>
                    <a:pt x="23960" y="6745"/>
                    <a:pt x="24436" y="7848"/>
                    <a:pt x="23985" y="8725"/>
                  </a:cubicBezTo>
                  <a:cubicBezTo>
                    <a:pt x="23728" y="9211"/>
                    <a:pt x="23222" y="9503"/>
                    <a:pt x="22719" y="9503"/>
                  </a:cubicBezTo>
                  <a:cubicBezTo>
                    <a:pt x="22390" y="9503"/>
                    <a:pt x="22062" y="9378"/>
                    <a:pt x="21805" y="9101"/>
                  </a:cubicBezTo>
                  <a:cubicBezTo>
                    <a:pt x="21680" y="8926"/>
                    <a:pt x="21579" y="8750"/>
                    <a:pt x="21504" y="8550"/>
                  </a:cubicBezTo>
                  <a:cubicBezTo>
                    <a:pt x="21454" y="8475"/>
                    <a:pt x="21379" y="8399"/>
                    <a:pt x="21354" y="8274"/>
                  </a:cubicBezTo>
                  <a:cubicBezTo>
                    <a:pt x="21018" y="7411"/>
                    <a:pt x="22035" y="6640"/>
                    <a:pt x="22826" y="6640"/>
                  </a:cubicBezTo>
                  <a:close/>
                  <a:moveTo>
                    <a:pt x="7256" y="7121"/>
                  </a:moveTo>
                  <a:cubicBezTo>
                    <a:pt x="8238" y="7121"/>
                    <a:pt x="8894" y="8086"/>
                    <a:pt x="8597" y="9026"/>
                  </a:cubicBezTo>
                  <a:cubicBezTo>
                    <a:pt x="8395" y="9700"/>
                    <a:pt x="7785" y="10147"/>
                    <a:pt x="7147" y="10147"/>
                  </a:cubicBezTo>
                  <a:cubicBezTo>
                    <a:pt x="6837" y="10147"/>
                    <a:pt x="6520" y="10041"/>
                    <a:pt x="6241" y="9803"/>
                  </a:cubicBezTo>
                  <a:cubicBezTo>
                    <a:pt x="5965" y="9552"/>
                    <a:pt x="5790" y="9227"/>
                    <a:pt x="5790" y="8876"/>
                  </a:cubicBezTo>
                  <a:cubicBezTo>
                    <a:pt x="5364" y="8024"/>
                    <a:pt x="6391" y="7146"/>
                    <a:pt x="7218" y="7121"/>
                  </a:cubicBezTo>
                  <a:cubicBezTo>
                    <a:pt x="7231" y="7121"/>
                    <a:pt x="7243" y="7121"/>
                    <a:pt x="7256" y="7121"/>
                  </a:cubicBezTo>
                  <a:close/>
                  <a:moveTo>
                    <a:pt x="24612" y="10116"/>
                  </a:moveTo>
                  <a:cubicBezTo>
                    <a:pt x="24750" y="10116"/>
                    <a:pt x="24884" y="10120"/>
                    <a:pt x="25013" y="10129"/>
                  </a:cubicBezTo>
                  <a:cubicBezTo>
                    <a:pt x="25815" y="10204"/>
                    <a:pt x="25815" y="11307"/>
                    <a:pt x="25013" y="11382"/>
                  </a:cubicBezTo>
                  <a:cubicBezTo>
                    <a:pt x="24884" y="11391"/>
                    <a:pt x="24750" y="11395"/>
                    <a:pt x="24612" y="11395"/>
                  </a:cubicBezTo>
                  <a:cubicBezTo>
                    <a:pt x="23972" y="11395"/>
                    <a:pt x="23255" y="11305"/>
                    <a:pt x="22657" y="11181"/>
                  </a:cubicBezTo>
                  <a:cubicBezTo>
                    <a:pt x="22231" y="11081"/>
                    <a:pt x="22231" y="10404"/>
                    <a:pt x="22657" y="10329"/>
                  </a:cubicBezTo>
                  <a:cubicBezTo>
                    <a:pt x="23255" y="10206"/>
                    <a:pt x="23972" y="10116"/>
                    <a:pt x="24612" y="10116"/>
                  </a:cubicBezTo>
                  <a:close/>
                  <a:moveTo>
                    <a:pt x="6442" y="10847"/>
                  </a:moveTo>
                  <a:cubicBezTo>
                    <a:pt x="6751" y="10847"/>
                    <a:pt x="7046" y="10898"/>
                    <a:pt x="7293" y="11031"/>
                  </a:cubicBezTo>
                  <a:cubicBezTo>
                    <a:pt x="7720" y="11257"/>
                    <a:pt x="7594" y="11908"/>
                    <a:pt x="7168" y="12034"/>
                  </a:cubicBezTo>
                  <a:cubicBezTo>
                    <a:pt x="7028" y="12074"/>
                    <a:pt x="6887" y="12086"/>
                    <a:pt x="6747" y="12086"/>
                  </a:cubicBezTo>
                  <a:cubicBezTo>
                    <a:pt x="6537" y="12086"/>
                    <a:pt x="6326" y="12059"/>
                    <a:pt x="6116" y="12059"/>
                  </a:cubicBezTo>
                  <a:cubicBezTo>
                    <a:pt x="5765" y="12059"/>
                    <a:pt x="5414" y="12084"/>
                    <a:pt x="5063" y="12159"/>
                  </a:cubicBezTo>
                  <a:cubicBezTo>
                    <a:pt x="5015" y="12170"/>
                    <a:pt x="4970" y="12176"/>
                    <a:pt x="4926" y="12176"/>
                  </a:cubicBezTo>
                  <a:cubicBezTo>
                    <a:pt x="4403" y="12176"/>
                    <a:pt x="4233" y="11390"/>
                    <a:pt x="4812" y="11181"/>
                  </a:cubicBezTo>
                  <a:cubicBezTo>
                    <a:pt x="5266" y="11019"/>
                    <a:pt x="5877" y="10847"/>
                    <a:pt x="6442" y="10847"/>
                  </a:cubicBezTo>
                  <a:close/>
                  <a:moveTo>
                    <a:pt x="17750" y="9520"/>
                  </a:moveTo>
                  <a:cubicBezTo>
                    <a:pt x="17952" y="9520"/>
                    <a:pt x="18170" y="9697"/>
                    <a:pt x="18070" y="9928"/>
                  </a:cubicBezTo>
                  <a:cubicBezTo>
                    <a:pt x="17424" y="11552"/>
                    <a:pt x="15870" y="12466"/>
                    <a:pt x="14335" y="12466"/>
                  </a:cubicBezTo>
                  <a:cubicBezTo>
                    <a:pt x="13074" y="12466"/>
                    <a:pt x="11826" y="11850"/>
                    <a:pt x="11103" y="10505"/>
                  </a:cubicBezTo>
                  <a:cubicBezTo>
                    <a:pt x="10998" y="10312"/>
                    <a:pt x="11149" y="10157"/>
                    <a:pt x="11318" y="10157"/>
                  </a:cubicBezTo>
                  <a:cubicBezTo>
                    <a:pt x="11392" y="10157"/>
                    <a:pt x="11468" y="10186"/>
                    <a:pt x="11529" y="10254"/>
                  </a:cubicBezTo>
                  <a:cubicBezTo>
                    <a:pt x="12313" y="11292"/>
                    <a:pt x="13390" y="11810"/>
                    <a:pt x="14438" y="11810"/>
                  </a:cubicBezTo>
                  <a:cubicBezTo>
                    <a:pt x="15668" y="11810"/>
                    <a:pt x="16858" y="11098"/>
                    <a:pt x="17494" y="9678"/>
                  </a:cubicBezTo>
                  <a:cubicBezTo>
                    <a:pt x="17545" y="9567"/>
                    <a:pt x="17646" y="9520"/>
                    <a:pt x="17750" y="9520"/>
                  </a:cubicBezTo>
                  <a:close/>
                  <a:moveTo>
                    <a:pt x="13790" y="0"/>
                  </a:moveTo>
                  <a:cubicBezTo>
                    <a:pt x="13730" y="0"/>
                    <a:pt x="13670" y="1"/>
                    <a:pt x="13609" y="3"/>
                  </a:cubicBezTo>
                  <a:cubicBezTo>
                    <a:pt x="10802" y="104"/>
                    <a:pt x="9048" y="2460"/>
                    <a:pt x="8547" y="4991"/>
                  </a:cubicBezTo>
                  <a:cubicBezTo>
                    <a:pt x="8522" y="5116"/>
                    <a:pt x="8421" y="5173"/>
                    <a:pt x="8318" y="5173"/>
                  </a:cubicBezTo>
                  <a:cubicBezTo>
                    <a:pt x="8215" y="5173"/>
                    <a:pt x="8108" y="5116"/>
                    <a:pt x="8070" y="5016"/>
                  </a:cubicBezTo>
                  <a:cubicBezTo>
                    <a:pt x="8022" y="5065"/>
                    <a:pt x="7952" y="5092"/>
                    <a:pt x="7876" y="5092"/>
                  </a:cubicBezTo>
                  <a:cubicBezTo>
                    <a:pt x="7833" y="5092"/>
                    <a:pt x="7789" y="5084"/>
                    <a:pt x="7745" y="5066"/>
                  </a:cubicBezTo>
                  <a:cubicBezTo>
                    <a:pt x="6648" y="4601"/>
                    <a:pt x="5336" y="4171"/>
                    <a:pt x="4072" y="4171"/>
                  </a:cubicBezTo>
                  <a:cubicBezTo>
                    <a:pt x="3227" y="4171"/>
                    <a:pt x="2403" y="4363"/>
                    <a:pt x="1679" y="4866"/>
                  </a:cubicBezTo>
                  <a:cubicBezTo>
                    <a:pt x="376" y="5768"/>
                    <a:pt x="0" y="7623"/>
                    <a:pt x="1429" y="8625"/>
                  </a:cubicBezTo>
                  <a:cubicBezTo>
                    <a:pt x="2055" y="9051"/>
                    <a:pt x="2832" y="9176"/>
                    <a:pt x="3559" y="9302"/>
                  </a:cubicBezTo>
                  <a:cubicBezTo>
                    <a:pt x="3985" y="9352"/>
                    <a:pt x="3885" y="10029"/>
                    <a:pt x="3459" y="10029"/>
                  </a:cubicBezTo>
                  <a:cubicBezTo>
                    <a:pt x="3384" y="10003"/>
                    <a:pt x="3308" y="10003"/>
                    <a:pt x="3233" y="10003"/>
                  </a:cubicBezTo>
                  <a:cubicBezTo>
                    <a:pt x="1329" y="11457"/>
                    <a:pt x="1228" y="14189"/>
                    <a:pt x="3584" y="15417"/>
                  </a:cubicBezTo>
                  <a:cubicBezTo>
                    <a:pt x="4130" y="15699"/>
                    <a:pt x="4681" y="15825"/>
                    <a:pt x="5219" y="15825"/>
                  </a:cubicBezTo>
                  <a:cubicBezTo>
                    <a:pt x="6830" y="15825"/>
                    <a:pt x="8328" y="14702"/>
                    <a:pt x="9248" y="13312"/>
                  </a:cubicBezTo>
                  <a:cubicBezTo>
                    <a:pt x="9331" y="13191"/>
                    <a:pt x="9448" y="13141"/>
                    <a:pt x="9564" y="13141"/>
                  </a:cubicBezTo>
                  <a:cubicBezTo>
                    <a:pt x="9834" y="13141"/>
                    <a:pt x="10100" y="13415"/>
                    <a:pt x="9925" y="13713"/>
                  </a:cubicBezTo>
                  <a:cubicBezTo>
                    <a:pt x="9800" y="13913"/>
                    <a:pt x="9674" y="14089"/>
                    <a:pt x="9549" y="14264"/>
                  </a:cubicBezTo>
                  <a:cubicBezTo>
                    <a:pt x="9330" y="17010"/>
                    <a:pt x="12716" y="18177"/>
                    <a:pt x="15139" y="18177"/>
                  </a:cubicBezTo>
                  <a:cubicBezTo>
                    <a:pt x="15215" y="18177"/>
                    <a:pt x="15290" y="18176"/>
                    <a:pt x="15364" y="18174"/>
                  </a:cubicBezTo>
                  <a:cubicBezTo>
                    <a:pt x="18196" y="18099"/>
                    <a:pt x="20602" y="16044"/>
                    <a:pt x="20852" y="13186"/>
                  </a:cubicBezTo>
                  <a:cubicBezTo>
                    <a:pt x="20877" y="13011"/>
                    <a:pt x="20978" y="12911"/>
                    <a:pt x="21103" y="12861"/>
                  </a:cubicBezTo>
                  <a:cubicBezTo>
                    <a:pt x="21128" y="12811"/>
                    <a:pt x="21178" y="12735"/>
                    <a:pt x="21228" y="12685"/>
                  </a:cubicBezTo>
                  <a:cubicBezTo>
                    <a:pt x="21290" y="12597"/>
                    <a:pt x="21373" y="12559"/>
                    <a:pt x="21453" y="12559"/>
                  </a:cubicBezTo>
                  <a:cubicBezTo>
                    <a:pt x="21601" y="12559"/>
                    <a:pt x="21737" y="12691"/>
                    <a:pt x="21705" y="12886"/>
                  </a:cubicBezTo>
                  <a:cubicBezTo>
                    <a:pt x="21589" y="13553"/>
                    <a:pt x="22757" y="13716"/>
                    <a:pt x="23854" y="13716"/>
                  </a:cubicBezTo>
                  <a:cubicBezTo>
                    <a:pt x="24652" y="13716"/>
                    <a:pt x="25414" y="13630"/>
                    <a:pt x="25614" y="13587"/>
                  </a:cubicBezTo>
                  <a:cubicBezTo>
                    <a:pt x="26466" y="13362"/>
                    <a:pt x="27269" y="12936"/>
                    <a:pt x="27920" y="12334"/>
                  </a:cubicBezTo>
                  <a:cubicBezTo>
                    <a:pt x="29499" y="10831"/>
                    <a:pt x="29725" y="8475"/>
                    <a:pt x="28672" y="6620"/>
                  </a:cubicBezTo>
                  <a:cubicBezTo>
                    <a:pt x="27526" y="4610"/>
                    <a:pt x="25475" y="3683"/>
                    <a:pt x="23370" y="3683"/>
                  </a:cubicBezTo>
                  <a:cubicBezTo>
                    <a:pt x="22114" y="3683"/>
                    <a:pt x="20839" y="4013"/>
                    <a:pt x="19725" y="4640"/>
                  </a:cubicBezTo>
                  <a:cubicBezTo>
                    <a:pt x="19700" y="4665"/>
                    <a:pt x="19649" y="4665"/>
                    <a:pt x="19599" y="4665"/>
                  </a:cubicBezTo>
                  <a:cubicBezTo>
                    <a:pt x="19533" y="4824"/>
                    <a:pt x="19362" y="4920"/>
                    <a:pt x="19209" y="4920"/>
                  </a:cubicBezTo>
                  <a:cubicBezTo>
                    <a:pt x="19071" y="4920"/>
                    <a:pt x="18946" y="4843"/>
                    <a:pt x="18923" y="4665"/>
                  </a:cubicBezTo>
                  <a:cubicBezTo>
                    <a:pt x="18506" y="2141"/>
                    <a:pt x="16436" y="0"/>
                    <a:pt x="13790" y="0"/>
                  </a:cubicBezTo>
                  <a:close/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145;p43">
              <a:extLst>
                <a:ext uri="{FF2B5EF4-FFF2-40B4-BE49-F238E27FC236}">
                  <a16:creationId xmlns:a16="http://schemas.microsoft.com/office/drawing/2014/main" id="{0AEC31C2-0D3C-45AC-BF5A-264A48CE320A}"/>
                </a:ext>
              </a:extLst>
            </p:cNvPr>
            <p:cNvSpPr/>
            <p:nvPr/>
          </p:nvSpPr>
          <p:spPr>
            <a:xfrm>
              <a:off x="3878600" y="1462075"/>
              <a:ext cx="807675" cy="457150"/>
            </a:xfrm>
            <a:custGeom>
              <a:avLst/>
              <a:gdLst/>
              <a:ahLst/>
              <a:cxnLst/>
              <a:rect l="l" t="t" r="r" b="b"/>
              <a:pathLst>
                <a:path w="32307" h="18286" extrusionOk="0">
                  <a:moveTo>
                    <a:pt x="23372" y="7030"/>
                  </a:moveTo>
                  <a:cubicBezTo>
                    <a:pt x="23642" y="7030"/>
                    <a:pt x="23835" y="7426"/>
                    <a:pt x="23610" y="7672"/>
                  </a:cubicBezTo>
                  <a:cubicBezTo>
                    <a:pt x="23209" y="8123"/>
                    <a:pt x="22732" y="8474"/>
                    <a:pt x="22181" y="8800"/>
                  </a:cubicBezTo>
                  <a:cubicBezTo>
                    <a:pt x="22933" y="8850"/>
                    <a:pt x="23685" y="8975"/>
                    <a:pt x="24437" y="9125"/>
                  </a:cubicBezTo>
                  <a:cubicBezTo>
                    <a:pt x="24705" y="9199"/>
                    <a:pt x="24641" y="9628"/>
                    <a:pt x="24383" y="9628"/>
                  </a:cubicBezTo>
                  <a:cubicBezTo>
                    <a:pt x="24376" y="9628"/>
                    <a:pt x="24369" y="9627"/>
                    <a:pt x="24361" y="9627"/>
                  </a:cubicBezTo>
                  <a:cubicBezTo>
                    <a:pt x="23503" y="9579"/>
                    <a:pt x="22655" y="9562"/>
                    <a:pt x="21805" y="9562"/>
                  </a:cubicBezTo>
                  <a:cubicBezTo>
                    <a:pt x="21314" y="9562"/>
                    <a:pt x="20822" y="9567"/>
                    <a:pt x="20326" y="9577"/>
                  </a:cubicBezTo>
                  <a:cubicBezTo>
                    <a:pt x="19825" y="9577"/>
                    <a:pt x="19775" y="8900"/>
                    <a:pt x="20226" y="8749"/>
                  </a:cubicBezTo>
                  <a:cubicBezTo>
                    <a:pt x="21354" y="8374"/>
                    <a:pt x="22206" y="7772"/>
                    <a:pt x="23183" y="7095"/>
                  </a:cubicBezTo>
                  <a:cubicBezTo>
                    <a:pt x="23248" y="7049"/>
                    <a:pt x="23312" y="7030"/>
                    <a:pt x="23372" y="7030"/>
                  </a:cubicBezTo>
                  <a:close/>
                  <a:moveTo>
                    <a:pt x="7512" y="9043"/>
                  </a:moveTo>
                  <a:cubicBezTo>
                    <a:pt x="8762" y="9043"/>
                    <a:pt x="9955" y="9246"/>
                    <a:pt x="11128" y="9652"/>
                  </a:cubicBezTo>
                  <a:cubicBezTo>
                    <a:pt x="11429" y="9752"/>
                    <a:pt x="11429" y="10153"/>
                    <a:pt x="11128" y="10253"/>
                  </a:cubicBezTo>
                  <a:cubicBezTo>
                    <a:pt x="9950" y="10679"/>
                    <a:pt x="8772" y="11181"/>
                    <a:pt x="7544" y="11481"/>
                  </a:cubicBezTo>
                  <a:cubicBezTo>
                    <a:pt x="7523" y="11488"/>
                    <a:pt x="7502" y="11492"/>
                    <a:pt x="7482" y="11492"/>
                  </a:cubicBezTo>
                  <a:cubicBezTo>
                    <a:pt x="7294" y="11492"/>
                    <a:pt x="7190" y="11194"/>
                    <a:pt x="7394" y="11080"/>
                  </a:cubicBezTo>
                  <a:cubicBezTo>
                    <a:pt x="8246" y="10654"/>
                    <a:pt x="9148" y="10328"/>
                    <a:pt x="10051" y="10003"/>
                  </a:cubicBezTo>
                  <a:cubicBezTo>
                    <a:pt x="9257" y="9794"/>
                    <a:pt x="8446" y="9689"/>
                    <a:pt x="7603" y="9689"/>
                  </a:cubicBezTo>
                  <a:cubicBezTo>
                    <a:pt x="7434" y="9689"/>
                    <a:pt x="7264" y="9693"/>
                    <a:pt x="7093" y="9702"/>
                  </a:cubicBezTo>
                  <a:cubicBezTo>
                    <a:pt x="6692" y="9702"/>
                    <a:pt x="6692" y="9075"/>
                    <a:pt x="7093" y="9050"/>
                  </a:cubicBezTo>
                  <a:cubicBezTo>
                    <a:pt x="7234" y="9045"/>
                    <a:pt x="7373" y="9043"/>
                    <a:pt x="7512" y="9043"/>
                  </a:cubicBezTo>
                  <a:close/>
                  <a:moveTo>
                    <a:pt x="24895" y="10366"/>
                  </a:moveTo>
                  <a:cubicBezTo>
                    <a:pt x="25806" y="10366"/>
                    <a:pt x="25812" y="11723"/>
                    <a:pt x="24915" y="11723"/>
                  </a:cubicBezTo>
                  <a:cubicBezTo>
                    <a:pt x="24860" y="11723"/>
                    <a:pt x="24800" y="11718"/>
                    <a:pt x="24737" y="11707"/>
                  </a:cubicBezTo>
                  <a:cubicBezTo>
                    <a:pt x="23960" y="11582"/>
                    <a:pt x="23158" y="11657"/>
                    <a:pt x="22381" y="11456"/>
                  </a:cubicBezTo>
                  <a:cubicBezTo>
                    <a:pt x="21980" y="11356"/>
                    <a:pt x="21980" y="10729"/>
                    <a:pt x="22381" y="10629"/>
                  </a:cubicBezTo>
                  <a:cubicBezTo>
                    <a:pt x="23158" y="10454"/>
                    <a:pt x="23960" y="10529"/>
                    <a:pt x="24737" y="10379"/>
                  </a:cubicBezTo>
                  <a:cubicBezTo>
                    <a:pt x="24793" y="10370"/>
                    <a:pt x="24845" y="10366"/>
                    <a:pt x="24895" y="10366"/>
                  </a:cubicBezTo>
                  <a:close/>
                  <a:moveTo>
                    <a:pt x="16354" y="9566"/>
                  </a:moveTo>
                  <a:cubicBezTo>
                    <a:pt x="16451" y="9566"/>
                    <a:pt x="16552" y="9606"/>
                    <a:pt x="16642" y="9702"/>
                  </a:cubicBezTo>
                  <a:cubicBezTo>
                    <a:pt x="17394" y="10404"/>
                    <a:pt x="16943" y="11707"/>
                    <a:pt x="16041" y="12058"/>
                  </a:cubicBezTo>
                  <a:cubicBezTo>
                    <a:pt x="15859" y="12129"/>
                    <a:pt x="15678" y="12161"/>
                    <a:pt x="15503" y="12161"/>
                  </a:cubicBezTo>
                  <a:cubicBezTo>
                    <a:pt x="14565" y="12161"/>
                    <a:pt x="13769" y="11232"/>
                    <a:pt x="13685" y="10303"/>
                  </a:cubicBezTo>
                  <a:cubicBezTo>
                    <a:pt x="13671" y="10112"/>
                    <a:pt x="13829" y="10010"/>
                    <a:pt x="13988" y="10010"/>
                  </a:cubicBezTo>
                  <a:cubicBezTo>
                    <a:pt x="14120" y="10010"/>
                    <a:pt x="14252" y="10080"/>
                    <a:pt x="14286" y="10228"/>
                  </a:cubicBezTo>
                  <a:cubicBezTo>
                    <a:pt x="14439" y="10708"/>
                    <a:pt x="14839" y="11378"/>
                    <a:pt x="15403" y="11378"/>
                  </a:cubicBezTo>
                  <a:cubicBezTo>
                    <a:pt x="15486" y="11378"/>
                    <a:pt x="15574" y="11363"/>
                    <a:pt x="15665" y="11331"/>
                  </a:cubicBezTo>
                  <a:cubicBezTo>
                    <a:pt x="16066" y="11206"/>
                    <a:pt x="16366" y="10629"/>
                    <a:pt x="16041" y="10278"/>
                  </a:cubicBezTo>
                  <a:cubicBezTo>
                    <a:pt x="15773" y="9973"/>
                    <a:pt x="16044" y="9566"/>
                    <a:pt x="16354" y="9566"/>
                  </a:cubicBezTo>
                  <a:close/>
                  <a:moveTo>
                    <a:pt x="9533" y="12472"/>
                  </a:moveTo>
                  <a:cubicBezTo>
                    <a:pt x="9665" y="12472"/>
                    <a:pt x="9796" y="12476"/>
                    <a:pt x="9925" y="12484"/>
                  </a:cubicBezTo>
                  <a:cubicBezTo>
                    <a:pt x="10727" y="12559"/>
                    <a:pt x="10727" y="13662"/>
                    <a:pt x="9925" y="13737"/>
                  </a:cubicBezTo>
                  <a:cubicBezTo>
                    <a:pt x="9751" y="13753"/>
                    <a:pt x="9575" y="13760"/>
                    <a:pt x="9397" y="13760"/>
                  </a:cubicBezTo>
                  <a:cubicBezTo>
                    <a:pt x="8756" y="13760"/>
                    <a:pt x="8097" y="13671"/>
                    <a:pt x="7469" y="13612"/>
                  </a:cubicBezTo>
                  <a:cubicBezTo>
                    <a:pt x="6843" y="13536"/>
                    <a:pt x="6843" y="12684"/>
                    <a:pt x="7469" y="12609"/>
                  </a:cubicBezTo>
                  <a:cubicBezTo>
                    <a:pt x="8142" y="12567"/>
                    <a:pt x="8849" y="12472"/>
                    <a:pt x="9533" y="12472"/>
                  </a:cubicBezTo>
                  <a:close/>
                  <a:moveTo>
                    <a:pt x="21560" y="0"/>
                  </a:moveTo>
                  <a:cubicBezTo>
                    <a:pt x="19318" y="0"/>
                    <a:pt x="17438" y="1704"/>
                    <a:pt x="17168" y="3912"/>
                  </a:cubicBezTo>
                  <a:cubicBezTo>
                    <a:pt x="17244" y="4238"/>
                    <a:pt x="17294" y="4539"/>
                    <a:pt x="17319" y="4865"/>
                  </a:cubicBezTo>
                  <a:cubicBezTo>
                    <a:pt x="17331" y="5115"/>
                    <a:pt x="17137" y="5241"/>
                    <a:pt x="16937" y="5241"/>
                  </a:cubicBezTo>
                  <a:cubicBezTo>
                    <a:pt x="16736" y="5241"/>
                    <a:pt x="16529" y="5115"/>
                    <a:pt x="16517" y="4865"/>
                  </a:cubicBezTo>
                  <a:cubicBezTo>
                    <a:pt x="16363" y="2295"/>
                    <a:pt x="14227" y="225"/>
                    <a:pt x="11727" y="225"/>
                  </a:cubicBezTo>
                  <a:cubicBezTo>
                    <a:pt x="11374" y="225"/>
                    <a:pt x="11015" y="267"/>
                    <a:pt x="10652" y="353"/>
                  </a:cubicBezTo>
                  <a:cubicBezTo>
                    <a:pt x="7845" y="1030"/>
                    <a:pt x="5614" y="3486"/>
                    <a:pt x="6617" y="6318"/>
                  </a:cubicBezTo>
                  <a:cubicBezTo>
                    <a:pt x="6868" y="6494"/>
                    <a:pt x="7093" y="6669"/>
                    <a:pt x="7319" y="6895"/>
                  </a:cubicBezTo>
                  <a:cubicBezTo>
                    <a:pt x="7503" y="7059"/>
                    <a:pt x="7336" y="7373"/>
                    <a:pt x="7118" y="7373"/>
                  </a:cubicBezTo>
                  <a:cubicBezTo>
                    <a:pt x="7069" y="7373"/>
                    <a:pt x="7018" y="7358"/>
                    <a:pt x="6968" y="7321"/>
                  </a:cubicBezTo>
                  <a:cubicBezTo>
                    <a:pt x="6918" y="7296"/>
                    <a:pt x="6868" y="7246"/>
                    <a:pt x="6817" y="7221"/>
                  </a:cubicBezTo>
                  <a:cubicBezTo>
                    <a:pt x="6765" y="7274"/>
                    <a:pt x="6698" y="7305"/>
                    <a:pt x="6632" y="7305"/>
                  </a:cubicBezTo>
                  <a:cubicBezTo>
                    <a:pt x="6573" y="7305"/>
                    <a:pt x="6514" y="7280"/>
                    <a:pt x="6467" y="7221"/>
                  </a:cubicBezTo>
                  <a:cubicBezTo>
                    <a:pt x="6366" y="7095"/>
                    <a:pt x="6266" y="6970"/>
                    <a:pt x="6166" y="6845"/>
                  </a:cubicBezTo>
                  <a:cubicBezTo>
                    <a:pt x="5364" y="6430"/>
                    <a:pt x="4439" y="6187"/>
                    <a:pt x="3559" y="6187"/>
                  </a:cubicBezTo>
                  <a:cubicBezTo>
                    <a:pt x="1993" y="6187"/>
                    <a:pt x="572" y="6958"/>
                    <a:pt x="251" y="8900"/>
                  </a:cubicBezTo>
                  <a:cubicBezTo>
                    <a:pt x="0" y="10504"/>
                    <a:pt x="978" y="11732"/>
                    <a:pt x="2507" y="12083"/>
                  </a:cubicBezTo>
                  <a:cubicBezTo>
                    <a:pt x="2853" y="12161"/>
                    <a:pt x="3202" y="12191"/>
                    <a:pt x="3551" y="12191"/>
                  </a:cubicBezTo>
                  <a:cubicBezTo>
                    <a:pt x="4438" y="12191"/>
                    <a:pt x="5327" y="11997"/>
                    <a:pt x="6191" y="11907"/>
                  </a:cubicBezTo>
                  <a:cubicBezTo>
                    <a:pt x="6207" y="11906"/>
                    <a:pt x="6222" y="11905"/>
                    <a:pt x="6237" y="11905"/>
                  </a:cubicBezTo>
                  <a:cubicBezTo>
                    <a:pt x="6620" y="11905"/>
                    <a:pt x="6653" y="12514"/>
                    <a:pt x="6291" y="12634"/>
                  </a:cubicBezTo>
                  <a:cubicBezTo>
                    <a:pt x="6216" y="12659"/>
                    <a:pt x="6116" y="12684"/>
                    <a:pt x="6041" y="12709"/>
                  </a:cubicBezTo>
                  <a:cubicBezTo>
                    <a:pt x="4938" y="15491"/>
                    <a:pt x="8046" y="17948"/>
                    <a:pt x="10577" y="18248"/>
                  </a:cubicBezTo>
                  <a:cubicBezTo>
                    <a:pt x="10792" y="18274"/>
                    <a:pt x="11006" y="18286"/>
                    <a:pt x="11217" y="18286"/>
                  </a:cubicBezTo>
                  <a:cubicBezTo>
                    <a:pt x="13730" y="18286"/>
                    <a:pt x="15879" y="16542"/>
                    <a:pt x="16642" y="14138"/>
                  </a:cubicBezTo>
                  <a:cubicBezTo>
                    <a:pt x="16708" y="13940"/>
                    <a:pt x="16871" y="13858"/>
                    <a:pt x="17029" y="13858"/>
                  </a:cubicBezTo>
                  <a:cubicBezTo>
                    <a:pt x="17050" y="13858"/>
                    <a:pt x="17072" y="13859"/>
                    <a:pt x="17093" y="13862"/>
                  </a:cubicBezTo>
                  <a:cubicBezTo>
                    <a:pt x="17124" y="13839"/>
                    <a:pt x="17165" y="13828"/>
                    <a:pt x="17207" y="13828"/>
                  </a:cubicBezTo>
                  <a:cubicBezTo>
                    <a:pt x="17301" y="13828"/>
                    <a:pt x="17402" y="13884"/>
                    <a:pt x="17419" y="13988"/>
                  </a:cubicBezTo>
                  <a:cubicBezTo>
                    <a:pt x="17752" y="15809"/>
                    <a:pt x="19296" y="16651"/>
                    <a:pt x="20880" y="16651"/>
                  </a:cubicBezTo>
                  <a:cubicBezTo>
                    <a:pt x="22869" y="16651"/>
                    <a:pt x="24922" y="15321"/>
                    <a:pt x="24712" y="12935"/>
                  </a:cubicBezTo>
                  <a:cubicBezTo>
                    <a:pt x="24686" y="12684"/>
                    <a:pt x="24862" y="12558"/>
                    <a:pt x="25056" y="12558"/>
                  </a:cubicBezTo>
                  <a:cubicBezTo>
                    <a:pt x="25230" y="12558"/>
                    <a:pt x="25418" y="12659"/>
                    <a:pt x="25489" y="12860"/>
                  </a:cubicBezTo>
                  <a:cubicBezTo>
                    <a:pt x="26247" y="13287"/>
                    <a:pt x="27099" y="13530"/>
                    <a:pt x="27917" y="13530"/>
                  </a:cubicBezTo>
                  <a:cubicBezTo>
                    <a:pt x="29208" y="13530"/>
                    <a:pt x="30414" y="12924"/>
                    <a:pt x="31028" y="11481"/>
                  </a:cubicBezTo>
                  <a:cubicBezTo>
                    <a:pt x="32306" y="8474"/>
                    <a:pt x="28823" y="7346"/>
                    <a:pt x="26567" y="7070"/>
                  </a:cubicBezTo>
                  <a:cubicBezTo>
                    <a:pt x="26476" y="7215"/>
                    <a:pt x="26330" y="7278"/>
                    <a:pt x="26188" y="7278"/>
                  </a:cubicBezTo>
                  <a:cubicBezTo>
                    <a:pt x="25938" y="7278"/>
                    <a:pt x="25703" y="7082"/>
                    <a:pt x="25815" y="6795"/>
                  </a:cubicBezTo>
                  <a:cubicBezTo>
                    <a:pt x="26918" y="3988"/>
                    <a:pt x="25589" y="754"/>
                    <a:pt x="22482" y="103"/>
                  </a:cubicBezTo>
                  <a:cubicBezTo>
                    <a:pt x="22381" y="78"/>
                    <a:pt x="22281" y="53"/>
                    <a:pt x="22181" y="53"/>
                  </a:cubicBezTo>
                  <a:cubicBezTo>
                    <a:pt x="22115" y="85"/>
                    <a:pt x="22040" y="104"/>
                    <a:pt x="21966" y="104"/>
                  </a:cubicBezTo>
                  <a:cubicBezTo>
                    <a:pt x="21870" y="104"/>
                    <a:pt x="21775" y="73"/>
                    <a:pt x="21705" y="3"/>
                  </a:cubicBezTo>
                  <a:cubicBezTo>
                    <a:pt x="21656" y="1"/>
                    <a:pt x="21608" y="0"/>
                    <a:pt x="21560" y="0"/>
                  </a:cubicBezTo>
                  <a:close/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146;p43">
              <a:extLst>
                <a:ext uri="{FF2B5EF4-FFF2-40B4-BE49-F238E27FC236}">
                  <a16:creationId xmlns:a16="http://schemas.microsoft.com/office/drawing/2014/main" id="{209BE843-E846-4A74-9292-F0F9554185C2}"/>
                </a:ext>
              </a:extLst>
            </p:cNvPr>
            <p:cNvSpPr/>
            <p:nvPr/>
          </p:nvSpPr>
          <p:spPr>
            <a:xfrm>
              <a:off x="3061550" y="1101625"/>
              <a:ext cx="1350275" cy="773425"/>
            </a:xfrm>
            <a:custGeom>
              <a:avLst/>
              <a:gdLst/>
              <a:ahLst/>
              <a:cxnLst/>
              <a:rect l="l" t="t" r="r" b="b"/>
              <a:pathLst>
                <a:path w="54011" h="30937" extrusionOk="0">
                  <a:moveTo>
                    <a:pt x="29267" y="1"/>
                  </a:moveTo>
                  <a:cubicBezTo>
                    <a:pt x="26206" y="1"/>
                    <a:pt x="23206" y="376"/>
                    <a:pt x="20477" y="1087"/>
                  </a:cubicBezTo>
                  <a:cubicBezTo>
                    <a:pt x="14512" y="2666"/>
                    <a:pt x="8772" y="5874"/>
                    <a:pt x="5113" y="10937"/>
                  </a:cubicBezTo>
                  <a:cubicBezTo>
                    <a:pt x="1053" y="16551"/>
                    <a:pt x="402" y="23167"/>
                    <a:pt x="0" y="29859"/>
                  </a:cubicBezTo>
                  <a:cubicBezTo>
                    <a:pt x="1003" y="30035"/>
                    <a:pt x="1955" y="30386"/>
                    <a:pt x="2732" y="30912"/>
                  </a:cubicBezTo>
                  <a:cubicBezTo>
                    <a:pt x="2732" y="30912"/>
                    <a:pt x="2757" y="30937"/>
                    <a:pt x="2757" y="30937"/>
                  </a:cubicBezTo>
                  <a:cubicBezTo>
                    <a:pt x="2833" y="29609"/>
                    <a:pt x="3459" y="28355"/>
                    <a:pt x="4386" y="27428"/>
                  </a:cubicBezTo>
                  <a:cubicBezTo>
                    <a:pt x="3534" y="22340"/>
                    <a:pt x="5865" y="16676"/>
                    <a:pt x="8923" y="12741"/>
                  </a:cubicBezTo>
                  <a:cubicBezTo>
                    <a:pt x="12432" y="8255"/>
                    <a:pt x="17595" y="5248"/>
                    <a:pt x="23058" y="3869"/>
                  </a:cubicBezTo>
                  <a:cubicBezTo>
                    <a:pt x="25181" y="3332"/>
                    <a:pt x="27400" y="3060"/>
                    <a:pt x="29617" y="3060"/>
                  </a:cubicBezTo>
                  <a:cubicBezTo>
                    <a:pt x="38363" y="3060"/>
                    <a:pt x="47081" y="7292"/>
                    <a:pt x="49800" y="16150"/>
                  </a:cubicBezTo>
                  <a:cubicBezTo>
                    <a:pt x="50627" y="14721"/>
                    <a:pt x="52256" y="13719"/>
                    <a:pt x="54011" y="13619"/>
                  </a:cubicBezTo>
                  <a:cubicBezTo>
                    <a:pt x="50126" y="4080"/>
                    <a:pt x="39364" y="1"/>
                    <a:pt x="292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147;p43">
              <a:extLst>
                <a:ext uri="{FF2B5EF4-FFF2-40B4-BE49-F238E27FC236}">
                  <a16:creationId xmlns:a16="http://schemas.microsoft.com/office/drawing/2014/main" id="{6EF3ED90-FDD1-40A4-976A-4922B71CEBD9}"/>
                </a:ext>
              </a:extLst>
            </p:cNvPr>
            <p:cNvSpPr/>
            <p:nvPr/>
          </p:nvSpPr>
          <p:spPr>
            <a:xfrm>
              <a:off x="3292125" y="1319550"/>
              <a:ext cx="815825" cy="465900"/>
            </a:xfrm>
            <a:custGeom>
              <a:avLst/>
              <a:gdLst/>
              <a:ahLst/>
              <a:cxnLst/>
              <a:rect l="l" t="t" r="r" b="b"/>
              <a:pathLst>
                <a:path w="32633" h="18636" extrusionOk="0">
                  <a:moveTo>
                    <a:pt x="20146" y="0"/>
                  </a:moveTo>
                  <a:cubicBezTo>
                    <a:pt x="17942" y="0"/>
                    <a:pt x="15751" y="320"/>
                    <a:pt x="13785" y="866"/>
                  </a:cubicBezTo>
                  <a:cubicBezTo>
                    <a:pt x="6091" y="3022"/>
                    <a:pt x="878" y="9062"/>
                    <a:pt x="1" y="16957"/>
                  </a:cubicBezTo>
                  <a:cubicBezTo>
                    <a:pt x="1254" y="17132"/>
                    <a:pt x="2407" y="17759"/>
                    <a:pt x="3309" y="18636"/>
                  </a:cubicBezTo>
                  <a:cubicBezTo>
                    <a:pt x="3484" y="12721"/>
                    <a:pt x="7469" y="7082"/>
                    <a:pt x="12833" y="4676"/>
                  </a:cubicBezTo>
                  <a:cubicBezTo>
                    <a:pt x="14884" y="3755"/>
                    <a:pt x="17161" y="3302"/>
                    <a:pt x="19448" y="3302"/>
                  </a:cubicBezTo>
                  <a:cubicBezTo>
                    <a:pt x="23447" y="3302"/>
                    <a:pt x="27475" y="4688"/>
                    <a:pt x="30377" y="7383"/>
                  </a:cubicBezTo>
                  <a:cubicBezTo>
                    <a:pt x="31028" y="6706"/>
                    <a:pt x="31805" y="6130"/>
                    <a:pt x="32632" y="5729"/>
                  </a:cubicBezTo>
                  <a:cubicBezTo>
                    <a:pt x="29957" y="1568"/>
                    <a:pt x="25022" y="0"/>
                    <a:pt x="201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48;p43">
              <a:extLst>
                <a:ext uri="{FF2B5EF4-FFF2-40B4-BE49-F238E27FC236}">
                  <a16:creationId xmlns:a16="http://schemas.microsoft.com/office/drawing/2014/main" id="{D116D190-C12A-4B2B-BEE3-91131EFF0B49}"/>
                </a:ext>
              </a:extLst>
            </p:cNvPr>
            <p:cNvSpPr/>
            <p:nvPr/>
          </p:nvSpPr>
          <p:spPr>
            <a:xfrm>
              <a:off x="3181850" y="1197375"/>
              <a:ext cx="1106550" cy="579950"/>
            </a:xfrm>
            <a:custGeom>
              <a:avLst/>
              <a:gdLst/>
              <a:ahLst/>
              <a:cxnLst/>
              <a:rect l="l" t="t" r="r" b="b"/>
              <a:pathLst>
                <a:path w="44262" h="23198" extrusionOk="0">
                  <a:moveTo>
                    <a:pt x="24778" y="0"/>
                  </a:moveTo>
                  <a:cubicBezTo>
                    <a:pt x="22539" y="0"/>
                    <a:pt x="20300" y="284"/>
                    <a:pt x="18171" y="841"/>
                  </a:cubicBezTo>
                  <a:cubicBezTo>
                    <a:pt x="13108" y="2144"/>
                    <a:pt x="8372" y="4901"/>
                    <a:pt x="5013" y="8961"/>
                  </a:cubicBezTo>
                  <a:cubicBezTo>
                    <a:pt x="1479" y="13147"/>
                    <a:pt x="326" y="17884"/>
                    <a:pt x="1" y="23197"/>
                  </a:cubicBezTo>
                  <a:cubicBezTo>
                    <a:pt x="903" y="22420"/>
                    <a:pt x="2056" y="21919"/>
                    <a:pt x="3234" y="21819"/>
                  </a:cubicBezTo>
                  <a:cubicBezTo>
                    <a:pt x="3359" y="21806"/>
                    <a:pt x="3484" y="21800"/>
                    <a:pt x="3610" y="21800"/>
                  </a:cubicBezTo>
                  <a:cubicBezTo>
                    <a:pt x="3735" y="21800"/>
                    <a:pt x="3860" y="21806"/>
                    <a:pt x="3986" y="21819"/>
                  </a:cubicBezTo>
                  <a:cubicBezTo>
                    <a:pt x="3635" y="13673"/>
                    <a:pt x="10627" y="7082"/>
                    <a:pt x="17996" y="5027"/>
                  </a:cubicBezTo>
                  <a:cubicBezTo>
                    <a:pt x="20027" y="4456"/>
                    <a:pt x="22276" y="4128"/>
                    <a:pt x="24536" y="4128"/>
                  </a:cubicBezTo>
                  <a:cubicBezTo>
                    <a:pt x="29719" y="4128"/>
                    <a:pt x="34960" y="5854"/>
                    <a:pt x="37770" y="10340"/>
                  </a:cubicBezTo>
                  <a:cubicBezTo>
                    <a:pt x="37870" y="10290"/>
                    <a:pt x="37971" y="10265"/>
                    <a:pt x="38046" y="10240"/>
                  </a:cubicBezTo>
                  <a:cubicBezTo>
                    <a:pt x="38560" y="10096"/>
                    <a:pt x="39070" y="10028"/>
                    <a:pt x="39568" y="10028"/>
                  </a:cubicBezTo>
                  <a:cubicBezTo>
                    <a:pt x="41500" y="10028"/>
                    <a:pt x="43245" y="11052"/>
                    <a:pt x="44261" y="12646"/>
                  </a:cubicBezTo>
                  <a:cubicBezTo>
                    <a:pt x="41667" y="4030"/>
                    <a:pt x="33218" y="0"/>
                    <a:pt x="24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149;p43">
              <a:extLst>
                <a:ext uri="{FF2B5EF4-FFF2-40B4-BE49-F238E27FC236}">
                  <a16:creationId xmlns:a16="http://schemas.microsoft.com/office/drawing/2014/main" id="{E1F49751-B7AD-4424-B8DC-0B851DBE15E5}"/>
                </a:ext>
              </a:extLst>
            </p:cNvPr>
            <p:cNvSpPr/>
            <p:nvPr/>
          </p:nvSpPr>
          <p:spPr>
            <a:xfrm>
              <a:off x="4428100" y="1721200"/>
              <a:ext cx="95825" cy="33975"/>
            </a:xfrm>
            <a:custGeom>
              <a:avLst/>
              <a:gdLst/>
              <a:ahLst/>
              <a:cxnLst/>
              <a:rect l="l" t="t" r="r" b="b"/>
              <a:pathLst>
                <a:path w="3833" h="1359" extrusionOk="0">
                  <a:moveTo>
                    <a:pt x="2915" y="1"/>
                  </a:moveTo>
                  <a:cubicBezTo>
                    <a:pt x="2865" y="1"/>
                    <a:pt x="2813" y="5"/>
                    <a:pt x="2757" y="14"/>
                  </a:cubicBezTo>
                  <a:cubicBezTo>
                    <a:pt x="1980" y="164"/>
                    <a:pt x="1178" y="89"/>
                    <a:pt x="401" y="264"/>
                  </a:cubicBezTo>
                  <a:cubicBezTo>
                    <a:pt x="0" y="364"/>
                    <a:pt x="0" y="991"/>
                    <a:pt x="401" y="1091"/>
                  </a:cubicBezTo>
                  <a:cubicBezTo>
                    <a:pt x="1178" y="1292"/>
                    <a:pt x="1980" y="1217"/>
                    <a:pt x="2757" y="1342"/>
                  </a:cubicBezTo>
                  <a:cubicBezTo>
                    <a:pt x="2820" y="1353"/>
                    <a:pt x="2880" y="1358"/>
                    <a:pt x="2935" y="1358"/>
                  </a:cubicBezTo>
                  <a:cubicBezTo>
                    <a:pt x="3832" y="1358"/>
                    <a:pt x="3826" y="1"/>
                    <a:pt x="2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150;p43">
              <a:extLst>
                <a:ext uri="{FF2B5EF4-FFF2-40B4-BE49-F238E27FC236}">
                  <a16:creationId xmlns:a16="http://schemas.microsoft.com/office/drawing/2014/main" id="{F5C5CA75-E532-4EDD-A9C1-F22CD435CEFE}"/>
                </a:ext>
              </a:extLst>
            </p:cNvPr>
            <p:cNvSpPr/>
            <p:nvPr/>
          </p:nvSpPr>
          <p:spPr>
            <a:xfrm>
              <a:off x="4372950" y="1637800"/>
              <a:ext cx="123275" cy="64975"/>
            </a:xfrm>
            <a:custGeom>
              <a:avLst/>
              <a:gdLst/>
              <a:ahLst/>
              <a:cxnLst/>
              <a:rect l="l" t="t" r="r" b="b"/>
              <a:pathLst>
                <a:path w="4931" h="2599" extrusionOk="0">
                  <a:moveTo>
                    <a:pt x="3598" y="1"/>
                  </a:moveTo>
                  <a:cubicBezTo>
                    <a:pt x="3538" y="1"/>
                    <a:pt x="3474" y="20"/>
                    <a:pt x="3409" y="66"/>
                  </a:cubicBezTo>
                  <a:cubicBezTo>
                    <a:pt x="2432" y="743"/>
                    <a:pt x="1580" y="1345"/>
                    <a:pt x="452" y="1720"/>
                  </a:cubicBezTo>
                  <a:cubicBezTo>
                    <a:pt x="1" y="1871"/>
                    <a:pt x="51" y="2548"/>
                    <a:pt x="552" y="2548"/>
                  </a:cubicBezTo>
                  <a:cubicBezTo>
                    <a:pt x="1048" y="2538"/>
                    <a:pt x="1540" y="2533"/>
                    <a:pt x="2031" y="2533"/>
                  </a:cubicBezTo>
                  <a:cubicBezTo>
                    <a:pt x="2881" y="2533"/>
                    <a:pt x="3729" y="2550"/>
                    <a:pt x="4587" y="2598"/>
                  </a:cubicBezTo>
                  <a:cubicBezTo>
                    <a:pt x="4595" y="2598"/>
                    <a:pt x="4602" y="2599"/>
                    <a:pt x="4609" y="2599"/>
                  </a:cubicBezTo>
                  <a:cubicBezTo>
                    <a:pt x="4867" y="2599"/>
                    <a:pt x="4931" y="2170"/>
                    <a:pt x="4663" y="2096"/>
                  </a:cubicBezTo>
                  <a:cubicBezTo>
                    <a:pt x="3911" y="1946"/>
                    <a:pt x="3159" y="1821"/>
                    <a:pt x="2407" y="1771"/>
                  </a:cubicBezTo>
                  <a:cubicBezTo>
                    <a:pt x="2933" y="1445"/>
                    <a:pt x="3435" y="1094"/>
                    <a:pt x="3836" y="643"/>
                  </a:cubicBezTo>
                  <a:cubicBezTo>
                    <a:pt x="4061" y="397"/>
                    <a:pt x="3868" y="1"/>
                    <a:pt x="3598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51;p43">
              <a:extLst>
                <a:ext uri="{FF2B5EF4-FFF2-40B4-BE49-F238E27FC236}">
                  <a16:creationId xmlns:a16="http://schemas.microsoft.com/office/drawing/2014/main" id="{A82492A2-C51F-4E95-BAAC-C634ECE7DEE0}"/>
                </a:ext>
              </a:extLst>
            </p:cNvPr>
            <p:cNvSpPr/>
            <p:nvPr/>
          </p:nvSpPr>
          <p:spPr>
            <a:xfrm>
              <a:off x="4220350" y="1701225"/>
              <a:ext cx="93100" cy="64900"/>
            </a:xfrm>
            <a:custGeom>
              <a:avLst/>
              <a:gdLst/>
              <a:ahLst/>
              <a:cxnLst/>
              <a:rect l="l" t="t" r="r" b="b"/>
              <a:pathLst>
                <a:path w="3724" h="2596" extrusionOk="0">
                  <a:moveTo>
                    <a:pt x="2684" y="0"/>
                  </a:moveTo>
                  <a:cubicBezTo>
                    <a:pt x="2374" y="0"/>
                    <a:pt x="2103" y="407"/>
                    <a:pt x="2371" y="712"/>
                  </a:cubicBezTo>
                  <a:cubicBezTo>
                    <a:pt x="2696" y="1063"/>
                    <a:pt x="2396" y="1640"/>
                    <a:pt x="1995" y="1765"/>
                  </a:cubicBezTo>
                  <a:cubicBezTo>
                    <a:pt x="1904" y="1797"/>
                    <a:pt x="1816" y="1812"/>
                    <a:pt x="1733" y="1812"/>
                  </a:cubicBezTo>
                  <a:cubicBezTo>
                    <a:pt x="1169" y="1812"/>
                    <a:pt x="772" y="1142"/>
                    <a:pt x="641" y="662"/>
                  </a:cubicBezTo>
                  <a:cubicBezTo>
                    <a:pt x="596" y="514"/>
                    <a:pt x="457" y="444"/>
                    <a:pt x="322" y="444"/>
                  </a:cubicBezTo>
                  <a:cubicBezTo>
                    <a:pt x="159" y="444"/>
                    <a:pt x="1" y="546"/>
                    <a:pt x="15" y="737"/>
                  </a:cubicBezTo>
                  <a:cubicBezTo>
                    <a:pt x="99" y="1666"/>
                    <a:pt x="895" y="2595"/>
                    <a:pt x="1833" y="2595"/>
                  </a:cubicBezTo>
                  <a:cubicBezTo>
                    <a:pt x="2008" y="2595"/>
                    <a:pt x="2189" y="2563"/>
                    <a:pt x="2371" y="2492"/>
                  </a:cubicBezTo>
                  <a:cubicBezTo>
                    <a:pt x="3273" y="2141"/>
                    <a:pt x="3724" y="838"/>
                    <a:pt x="2972" y="136"/>
                  </a:cubicBezTo>
                  <a:cubicBezTo>
                    <a:pt x="2882" y="40"/>
                    <a:pt x="2781" y="0"/>
                    <a:pt x="2684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152;p43">
              <a:extLst>
                <a:ext uri="{FF2B5EF4-FFF2-40B4-BE49-F238E27FC236}">
                  <a16:creationId xmlns:a16="http://schemas.microsoft.com/office/drawing/2014/main" id="{2D20E7F7-F646-4EAD-B47D-CEDF1AC4EC06}"/>
                </a:ext>
              </a:extLst>
            </p:cNvPr>
            <p:cNvSpPr/>
            <p:nvPr/>
          </p:nvSpPr>
          <p:spPr>
            <a:xfrm>
              <a:off x="4049650" y="1773875"/>
              <a:ext cx="97150" cy="32225"/>
            </a:xfrm>
            <a:custGeom>
              <a:avLst/>
              <a:gdLst/>
              <a:ahLst/>
              <a:cxnLst/>
              <a:rect l="l" t="t" r="r" b="b"/>
              <a:pathLst>
                <a:path w="3886" h="1289" extrusionOk="0">
                  <a:moveTo>
                    <a:pt x="2691" y="0"/>
                  </a:moveTo>
                  <a:cubicBezTo>
                    <a:pt x="2007" y="0"/>
                    <a:pt x="1300" y="95"/>
                    <a:pt x="627" y="137"/>
                  </a:cubicBezTo>
                  <a:cubicBezTo>
                    <a:pt x="1" y="212"/>
                    <a:pt x="1" y="1064"/>
                    <a:pt x="627" y="1140"/>
                  </a:cubicBezTo>
                  <a:cubicBezTo>
                    <a:pt x="1255" y="1199"/>
                    <a:pt x="1914" y="1288"/>
                    <a:pt x="2555" y="1288"/>
                  </a:cubicBezTo>
                  <a:cubicBezTo>
                    <a:pt x="2733" y="1288"/>
                    <a:pt x="2909" y="1281"/>
                    <a:pt x="3083" y="1265"/>
                  </a:cubicBezTo>
                  <a:cubicBezTo>
                    <a:pt x="3885" y="1190"/>
                    <a:pt x="3885" y="87"/>
                    <a:pt x="3083" y="12"/>
                  </a:cubicBezTo>
                  <a:cubicBezTo>
                    <a:pt x="2954" y="4"/>
                    <a:pt x="2823" y="0"/>
                    <a:pt x="2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153;p43">
              <a:extLst>
                <a:ext uri="{FF2B5EF4-FFF2-40B4-BE49-F238E27FC236}">
                  <a16:creationId xmlns:a16="http://schemas.microsoft.com/office/drawing/2014/main" id="{4751CB00-014E-4917-AD1F-183A8591C223}"/>
                </a:ext>
              </a:extLst>
            </p:cNvPr>
            <p:cNvSpPr/>
            <p:nvPr/>
          </p:nvSpPr>
          <p:spPr>
            <a:xfrm>
              <a:off x="4045900" y="1688125"/>
              <a:ext cx="118450" cy="61250"/>
            </a:xfrm>
            <a:custGeom>
              <a:avLst/>
              <a:gdLst/>
              <a:ahLst/>
              <a:cxnLst/>
              <a:rect l="l" t="t" r="r" b="b"/>
              <a:pathLst>
                <a:path w="4738" h="2450" extrusionOk="0">
                  <a:moveTo>
                    <a:pt x="820" y="1"/>
                  </a:moveTo>
                  <a:cubicBezTo>
                    <a:pt x="681" y="1"/>
                    <a:pt x="542" y="3"/>
                    <a:pt x="401" y="8"/>
                  </a:cubicBezTo>
                  <a:cubicBezTo>
                    <a:pt x="0" y="33"/>
                    <a:pt x="0" y="660"/>
                    <a:pt x="401" y="660"/>
                  </a:cubicBezTo>
                  <a:cubicBezTo>
                    <a:pt x="572" y="651"/>
                    <a:pt x="742" y="647"/>
                    <a:pt x="911" y="647"/>
                  </a:cubicBezTo>
                  <a:cubicBezTo>
                    <a:pt x="1754" y="647"/>
                    <a:pt x="2565" y="752"/>
                    <a:pt x="3359" y="961"/>
                  </a:cubicBezTo>
                  <a:cubicBezTo>
                    <a:pt x="2456" y="1286"/>
                    <a:pt x="1554" y="1612"/>
                    <a:pt x="702" y="2038"/>
                  </a:cubicBezTo>
                  <a:cubicBezTo>
                    <a:pt x="498" y="2152"/>
                    <a:pt x="602" y="2450"/>
                    <a:pt x="790" y="2450"/>
                  </a:cubicBezTo>
                  <a:cubicBezTo>
                    <a:pt x="810" y="2450"/>
                    <a:pt x="831" y="2446"/>
                    <a:pt x="852" y="2439"/>
                  </a:cubicBezTo>
                  <a:cubicBezTo>
                    <a:pt x="2080" y="2139"/>
                    <a:pt x="3258" y="1637"/>
                    <a:pt x="4436" y="1211"/>
                  </a:cubicBezTo>
                  <a:cubicBezTo>
                    <a:pt x="4737" y="1111"/>
                    <a:pt x="4737" y="710"/>
                    <a:pt x="4436" y="610"/>
                  </a:cubicBezTo>
                  <a:cubicBezTo>
                    <a:pt x="3263" y="204"/>
                    <a:pt x="2070" y="1"/>
                    <a:pt x="820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154;p43">
              <a:extLst>
                <a:ext uri="{FF2B5EF4-FFF2-40B4-BE49-F238E27FC236}">
                  <a16:creationId xmlns:a16="http://schemas.microsoft.com/office/drawing/2014/main" id="{98C92DE1-31E1-4AAE-B801-CDDB4D20F689}"/>
                </a:ext>
              </a:extLst>
            </p:cNvPr>
            <p:cNvSpPr/>
            <p:nvPr/>
          </p:nvSpPr>
          <p:spPr>
            <a:xfrm>
              <a:off x="3484475" y="2013175"/>
              <a:ext cx="89625" cy="32000"/>
            </a:xfrm>
            <a:custGeom>
              <a:avLst/>
              <a:gdLst/>
              <a:ahLst/>
              <a:cxnLst/>
              <a:rect l="l" t="t" r="r" b="b"/>
              <a:pathLst>
                <a:path w="3585" h="1280" extrusionOk="0">
                  <a:moveTo>
                    <a:pt x="2382" y="1"/>
                  </a:moveTo>
                  <a:cubicBezTo>
                    <a:pt x="1742" y="1"/>
                    <a:pt x="1025" y="91"/>
                    <a:pt x="427" y="214"/>
                  </a:cubicBezTo>
                  <a:cubicBezTo>
                    <a:pt x="1" y="289"/>
                    <a:pt x="1" y="966"/>
                    <a:pt x="427" y="1066"/>
                  </a:cubicBezTo>
                  <a:cubicBezTo>
                    <a:pt x="1025" y="1190"/>
                    <a:pt x="1742" y="1280"/>
                    <a:pt x="2382" y="1280"/>
                  </a:cubicBezTo>
                  <a:cubicBezTo>
                    <a:pt x="2520" y="1280"/>
                    <a:pt x="2654" y="1276"/>
                    <a:pt x="2783" y="1267"/>
                  </a:cubicBezTo>
                  <a:cubicBezTo>
                    <a:pt x="3585" y="1192"/>
                    <a:pt x="3585" y="89"/>
                    <a:pt x="2783" y="14"/>
                  </a:cubicBezTo>
                  <a:cubicBezTo>
                    <a:pt x="2654" y="5"/>
                    <a:pt x="2520" y="1"/>
                    <a:pt x="2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155;p43">
              <a:extLst>
                <a:ext uri="{FF2B5EF4-FFF2-40B4-BE49-F238E27FC236}">
                  <a16:creationId xmlns:a16="http://schemas.microsoft.com/office/drawing/2014/main" id="{2CC9B456-32B4-4C2D-A230-FB2C07BF6E62}"/>
                </a:ext>
              </a:extLst>
            </p:cNvPr>
            <p:cNvSpPr/>
            <p:nvPr/>
          </p:nvSpPr>
          <p:spPr>
            <a:xfrm>
              <a:off x="3454175" y="1926300"/>
              <a:ext cx="85475" cy="71600"/>
            </a:xfrm>
            <a:custGeom>
              <a:avLst/>
              <a:gdLst/>
              <a:ahLst/>
              <a:cxnLst/>
              <a:rect l="l" t="t" r="r" b="b"/>
              <a:pathLst>
                <a:path w="3419" h="2864" extrusionOk="0">
                  <a:moveTo>
                    <a:pt x="1808" y="0"/>
                  </a:moveTo>
                  <a:cubicBezTo>
                    <a:pt x="1017" y="0"/>
                    <a:pt x="0" y="771"/>
                    <a:pt x="336" y="1634"/>
                  </a:cubicBezTo>
                  <a:cubicBezTo>
                    <a:pt x="361" y="1759"/>
                    <a:pt x="436" y="1835"/>
                    <a:pt x="486" y="1910"/>
                  </a:cubicBezTo>
                  <a:cubicBezTo>
                    <a:pt x="561" y="2110"/>
                    <a:pt x="662" y="2286"/>
                    <a:pt x="787" y="2461"/>
                  </a:cubicBezTo>
                  <a:cubicBezTo>
                    <a:pt x="1044" y="2738"/>
                    <a:pt x="1372" y="2863"/>
                    <a:pt x="1701" y="2863"/>
                  </a:cubicBezTo>
                  <a:cubicBezTo>
                    <a:pt x="2204" y="2863"/>
                    <a:pt x="2710" y="2571"/>
                    <a:pt x="2967" y="2085"/>
                  </a:cubicBezTo>
                  <a:cubicBezTo>
                    <a:pt x="3418" y="1208"/>
                    <a:pt x="2942" y="105"/>
                    <a:pt x="1915" y="5"/>
                  </a:cubicBezTo>
                  <a:cubicBezTo>
                    <a:pt x="1880" y="2"/>
                    <a:pt x="1844" y="0"/>
                    <a:pt x="180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156;p43">
              <a:extLst>
                <a:ext uri="{FF2B5EF4-FFF2-40B4-BE49-F238E27FC236}">
                  <a16:creationId xmlns:a16="http://schemas.microsoft.com/office/drawing/2014/main" id="{B0DD2F4A-BBBD-4B37-8677-2726399C9725}"/>
                </a:ext>
              </a:extLst>
            </p:cNvPr>
            <p:cNvSpPr/>
            <p:nvPr/>
          </p:nvSpPr>
          <p:spPr>
            <a:xfrm>
              <a:off x="3203675" y="1998275"/>
              <a:ext cx="179300" cy="73675"/>
            </a:xfrm>
            <a:custGeom>
              <a:avLst/>
              <a:gdLst/>
              <a:ahLst/>
              <a:cxnLst/>
              <a:rect l="l" t="t" r="r" b="b"/>
              <a:pathLst>
                <a:path w="7172" h="2947" extrusionOk="0">
                  <a:moveTo>
                    <a:pt x="6752" y="1"/>
                  </a:moveTo>
                  <a:cubicBezTo>
                    <a:pt x="6648" y="1"/>
                    <a:pt x="6547" y="48"/>
                    <a:pt x="6496" y="159"/>
                  </a:cubicBezTo>
                  <a:cubicBezTo>
                    <a:pt x="5860" y="1579"/>
                    <a:pt x="4670" y="2291"/>
                    <a:pt x="3440" y="2291"/>
                  </a:cubicBezTo>
                  <a:cubicBezTo>
                    <a:pt x="2392" y="2291"/>
                    <a:pt x="1315" y="1773"/>
                    <a:pt x="531" y="735"/>
                  </a:cubicBezTo>
                  <a:cubicBezTo>
                    <a:pt x="470" y="667"/>
                    <a:pt x="394" y="638"/>
                    <a:pt x="320" y="638"/>
                  </a:cubicBezTo>
                  <a:cubicBezTo>
                    <a:pt x="151" y="638"/>
                    <a:pt x="0" y="793"/>
                    <a:pt x="105" y="986"/>
                  </a:cubicBezTo>
                  <a:cubicBezTo>
                    <a:pt x="828" y="2331"/>
                    <a:pt x="2076" y="2947"/>
                    <a:pt x="3337" y="2947"/>
                  </a:cubicBezTo>
                  <a:cubicBezTo>
                    <a:pt x="4872" y="2947"/>
                    <a:pt x="6426" y="2033"/>
                    <a:pt x="7072" y="409"/>
                  </a:cubicBezTo>
                  <a:cubicBezTo>
                    <a:pt x="7172" y="178"/>
                    <a:pt x="6954" y="1"/>
                    <a:pt x="675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157;p43">
              <a:extLst>
                <a:ext uri="{FF2B5EF4-FFF2-40B4-BE49-F238E27FC236}">
                  <a16:creationId xmlns:a16="http://schemas.microsoft.com/office/drawing/2014/main" id="{8BD4E3E1-43C5-47D7-970B-C7B140990CAB}"/>
                </a:ext>
              </a:extLst>
            </p:cNvPr>
            <p:cNvSpPr/>
            <p:nvPr/>
          </p:nvSpPr>
          <p:spPr>
            <a:xfrm>
              <a:off x="3062800" y="1938300"/>
              <a:ext cx="88275" cy="75700"/>
            </a:xfrm>
            <a:custGeom>
              <a:avLst/>
              <a:gdLst/>
              <a:ahLst/>
              <a:cxnLst/>
              <a:rect l="l" t="t" r="r" b="b"/>
              <a:pathLst>
                <a:path w="3531" h="3028" extrusionOk="0">
                  <a:moveTo>
                    <a:pt x="1893" y="1"/>
                  </a:moveTo>
                  <a:cubicBezTo>
                    <a:pt x="1880" y="1"/>
                    <a:pt x="1868" y="1"/>
                    <a:pt x="1855" y="1"/>
                  </a:cubicBezTo>
                  <a:cubicBezTo>
                    <a:pt x="1028" y="26"/>
                    <a:pt x="1" y="904"/>
                    <a:pt x="427" y="1756"/>
                  </a:cubicBezTo>
                  <a:cubicBezTo>
                    <a:pt x="427" y="2107"/>
                    <a:pt x="602" y="2432"/>
                    <a:pt x="878" y="2683"/>
                  </a:cubicBezTo>
                  <a:cubicBezTo>
                    <a:pt x="1157" y="2921"/>
                    <a:pt x="1474" y="3027"/>
                    <a:pt x="1784" y="3027"/>
                  </a:cubicBezTo>
                  <a:cubicBezTo>
                    <a:pt x="2422" y="3027"/>
                    <a:pt x="3032" y="2580"/>
                    <a:pt x="3234" y="1906"/>
                  </a:cubicBezTo>
                  <a:cubicBezTo>
                    <a:pt x="3531" y="966"/>
                    <a:pt x="2875" y="1"/>
                    <a:pt x="1893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158;p43">
              <a:extLst>
                <a:ext uri="{FF2B5EF4-FFF2-40B4-BE49-F238E27FC236}">
                  <a16:creationId xmlns:a16="http://schemas.microsoft.com/office/drawing/2014/main" id="{10A32125-A408-49E6-ADDC-45A74ED02BE5}"/>
                </a:ext>
              </a:extLst>
            </p:cNvPr>
            <p:cNvSpPr/>
            <p:nvPr/>
          </p:nvSpPr>
          <p:spPr>
            <a:xfrm>
              <a:off x="3034550" y="2031450"/>
              <a:ext cx="87175" cy="33250"/>
            </a:xfrm>
            <a:custGeom>
              <a:avLst/>
              <a:gdLst/>
              <a:ahLst/>
              <a:cxnLst/>
              <a:rect l="l" t="t" r="r" b="b"/>
              <a:pathLst>
                <a:path w="3487" h="1330" extrusionOk="0">
                  <a:moveTo>
                    <a:pt x="2209" y="1"/>
                  </a:moveTo>
                  <a:cubicBezTo>
                    <a:pt x="1644" y="1"/>
                    <a:pt x="1033" y="173"/>
                    <a:pt x="579" y="335"/>
                  </a:cubicBezTo>
                  <a:cubicBezTo>
                    <a:pt x="0" y="544"/>
                    <a:pt x="170" y="1330"/>
                    <a:pt x="693" y="1330"/>
                  </a:cubicBezTo>
                  <a:cubicBezTo>
                    <a:pt x="737" y="1330"/>
                    <a:pt x="782" y="1324"/>
                    <a:pt x="830" y="1313"/>
                  </a:cubicBezTo>
                  <a:cubicBezTo>
                    <a:pt x="1181" y="1238"/>
                    <a:pt x="1532" y="1213"/>
                    <a:pt x="1883" y="1213"/>
                  </a:cubicBezTo>
                  <a:cubicBezTo>
                    <a:pt x="2093" y="1213"/>
                    <a:pt x="2304" y="1240"/>
                    <a:pt x="2514" y="1240"/>
                  </a:cubicBezTo>
                  <a:cubicBezTo>
                    <a:pt x="2654" y="1240"/>
                    <a:pt x="2795" y="1228"/>
                    <a:pt x="2935" y="1188"/>
                  </a:cubicBezTo>
                  <a:cubicBezTo>
                    <a:pt x="3361" y="1062"/>
                    <a:pt x="3487" y="411"/>
                    <a:pt x="3060" y="185"/>
                  </a:cubicBezTo>
                  <a:cubicBezTo>
                    <a:pt x="2813" y="52"/>
                    <a:pt x="2518" y="1"/>
                    <a:pt x="2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25A83AC-6338-40B4-86DB-1CB52FB3DE67}"/>
              </a:ext>
            </a:extLst>
          </p:cNvPr>
          <p:cNvSpPr txBox="1"/>
          <p:nvPr/>
        </p:nvSpPr>
        <p:spPr>
          <a:xfrm>
            <a:off x="1027784" y="3887675"/>
            <a:ext cx="5758184" cy="461665"/>
          </a:xfrm>
          <a:prstGeom prst="rect">
            <a:avLst/>
          </a:prstGeom>
          <a:solidFill>
            <a:srgbClr val="9DE0B8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نجري عملية الجمع أو الطرح كما في الأعداد الكاملة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p26"/>
          <p:cNvSpPr/>
          <p:nvPr/>
        </p:nvSpPr>
        <p:spPr>
          <a:xfrm>
            <a:off x="972873" y="375517"/>
            <a:ext cx="5064901" cy="43918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1766" name="Google Shape;1766;p26"/>
          <p:cNvSpPr/>
          <p:nvPr/>
        </p:nvSpPr>
        <p:spPr>
          <a:xfrm rot="-135875">
            <a:off x="793941" y="257471"/>
            <a:ext cx="1088272" cy="940432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1768" name="Google Shape;1768;p26"/>
          <p:cNvSpPr txBox="1">
            <a:spLocks noGrp="1"/>
          </p:cNvSpPr>
          <p:nvPr>
            <p:ph type="title"/>
          </p:nvPr>
        </p:nvSpPr>
        <p:spPr>
          <a:xfrm>
            <a:off x="1368951" y="384380"/>
            <a:ext cx="39681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أوجد ناتج جمع ما يلي :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71" name="Google Shape;1771;p26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1772" name="Google Shape;1772;p26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73" name="Google Shape;1773;p26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74" name="Google Shape;1774;p26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75" name="Google Shape;1775;p26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76" name="Google Shape;1776;p26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777" name="Google Shape;1777;p26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778" name="Google Shape;1778;p26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779" name="Google Shape;1779;p26">
            <a:hlinkClick r:id="rId5" action="ppaction://hlinksldjump"/>
          </p:cNvPr>
          <p:cNvSpPr txBox="1"/>
          <p:nvPr/>
        </p:nvSpPr>
        <p:spPr>
          <a:xfrm>
            <a:off x="8416250" y="171070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780" name="Google Shape;1780;p26">
            <a:hlinkClick r:id="" action="ppaction://noaction"/>
          </p:cNvPr>
          <p:cNvSpPr txBox="1"/>
          <p:nvPr/>
        </p:nvSpPr>
        <p:spPr>
          <a:xfrm>
            <a:off x="8416250" y="226487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781" name="Google Shape;1781;p26">
            <a:hlinkClick r:id="" action="ppaction://noaction"/>
          </p:cNvPr>
          <p:cNvSpPr txBox="1"/>
          <p:nvPr/>
        </p:nvSpPr>
        <p:spPr>
          <a:xfrm>
            <a:off x="8416250" y="28357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782" name="Google Shape;1782;p26">
            <a:hlinkClick r:id="" action="ppaction://noaction"/>
          </p:cNvPr>
          <p:cNvSpPr txBox="1"/>
          <p:nvPr/>
        </p:nvSpPr>
        <p:spPr>
          <a:xfrm>
            <a:off x="8416250" y="33980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783" name="Google Shape;1783;p26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784" name="Google Shape;1784;p26">
            <a:hlinkClick r:id="rId6" action="ppaction://hlinksldjump"/>
          </p:cNvPr>
          <p:cNvSpPr/>
          <p:nvPr/>
        </p:nvSpPr>
        <p:spPr>
          <a:xfrm rot="-2700000">
            <a:off x="716701" y="615221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5" name="Google Shape;1785;p26">
            <a:hlinkClick r:id="rId7" action="ppaction://hlinksldjump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 descr="Mathematics Clipart Addition Subtraction - Adding And Subtraction Clipart,  HD Png Download , Transparent Png Image - PNGitem">
            <a:extLst>
              <a:ext uri="{FF2B5EF4-FFF2-40B4-BE49-F238E27FC236}">
                <a16:creationId xmlns:a16="http://schemas.microsoft.com/office/drawing/2014/main" id="{88C3930E-68F4-4B50-8604-8FC347101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466" y="215581"/>
            <a:ext cx="2304803" cy="269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62096C5D-6107-4519-9E65-03CA7F68C136}"/>
              </a:ext>
            </a:extLst>
          </p:cNvPr>
          <p:cNvSpPr txBox="1"/>
          <p:nvPr/>
        </p:nvSpPr>
        <p:spPr>
          <a:xfrm>
            <a:off x="4078270" y="1275817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8</a:t>
            </a:r>
            <a:r>
              <a:rPr lang="en-US" sz="2000" b="1" dirty="0"/>
              <a:t>,</a:t>
            </a:r>
            <a:r>
              <a:rPr lang="ar-OM" sz="2000" b="1" dirty="0"/>
              <a:t>6   + 35</a:t>
            </a:r>
            <a:r>
              <a:rPr lang="en-US" sz="2000" b="1" dirty="0"/>
              <a:t>,</a:t>
            </a:r>
            <a:r>
              <a:rPr lang="ar-OM" sz="2000" b="1" dirty="0"/>
              <a:t> 24</a:t>
            </a:r>
            <a:endParaRPr lang="en-US" sz="2000" b="1" dirty="0"/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20132E1-E825-4DD0-AFE4-995D1520FE10}"/>
              </a:ext>
            </a:extLst>
          </p:cNvPr>
          <p:cNvSpPr txBox="1"/>
          <p:nvPr/>
        </p:nvSpPr>
        <p:spPr>
          <a:xfrm>
            <a:off x="1372795" y="1275817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</a:t>
            </a:r>
            <a:r>
              <a:rPr lang="en-US" sz="2000" b="1" dirty="0"/>
              <a:t>,</a:t>
            </a:r>
            <a:r>
              <a:rPr lang="ar-OM" sz="2000" b="1" dirty="0"/>
              <a:t>19  +  83</a:t>
            </a:r>
            <a:r>
              <a:rPr lang="en-US" sz="2000" b="1" dirty="0"/>
              <a:t>,</a:t>
            </a:r>
            <a:r>
              <a:rPr lang="ar-OM" sz="2000" b="1" dirty="0"/>
              <a:t> 45</a:t>
            </a:r>
            <a:endParaRPr lang="en-US" sz="2000" b="1" dirty="0"/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1501642F-8D89-49B0-8463-03B997025677}"/>
              </a:ext>
            </a:extLst>
          </p:cNvPr>
          <p:cNvSpPr txBox="1"/>
          <p:nvPr/>
        </p:nvSpPr>
        <p:spPr>
          <a:xfrm>
            <a:off x="4094206" y="2663956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5</a:t>
            </a:r>
            <a:r>
              <a:rPr lang="en-US" sz="2000" b="1" dirty="0"/>
              <a:t>,</a:t>
            </a:r>
            <a:r>
              <a:rPr lang="ar-OM" sz="2000" b="1" dirty="0"/>
              <a:t>23   + 42</a:t>
            </a:r>
            <a:r>
              <a:rPr lang="en-US" sz="2000" b="1" dirty="0"/>
              <a:t>,</a:t>
            </a:r>
            <a:r>
              <a:rPr lang="ar-OM" sz="2000" b="1" dirty="0"/>
              <a:t> 3</a:t>
            </a:r>
            <a:endParaRPr lang="en-US" sz="2000" b="1" dirty="0"/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092AB25B-4B87-4ABC-BEF7-3C9659F15B9E}"/>
              </a:ext>
            </a:extLst>
          </p:cNvPr>
          <p:cNvSpPr txBox="1"/>
          <p:nvPr/>
        </p:nvSpPr>
        <p:spPr>
          <a:xfrm>
            <a:off x="1464837" y="2654891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7</a:t>
            </a:r>
            <a:r>
              <a:rPr lang="en-US" sz="2000" b="1" dirty="0"/>
              <a:t>,</a:t>
            </a:r>
            <a:r>
              <a:rPr lang="ar-OM" sz="2000" b="1" dirty="0"/>
              <a:t>12  +  8</a:t>
            </a:r>
            <a:r>
              <a:rPr lang="en-US" sz="2000" b="1" dirty="0"/>
              <a:t>,</a:t>
            </a:r>
            <a:r>
              <a:rPr lang="ar-OM" sz="2000" b="1" dirty="0"/>
              <a:t> 376</a:t>
            </a:r>
            <a:endParaRPr lang="en-US" sz="2000" b="1" dirty="0"/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751D42D6-5896-47A7-ABD8-B944F7CD0320}"/>
              </a:ext>
            </a:extLst>
          </p:cNvPr>
          <p:cNvGrpSpPr/>
          <p:nvPr/>
        </p:nvGrpSpPr>
        <p:grpSpPr>
          <a:xfrm>
            <a:off x="5697581" y="1294566"/>
            <a:ext cx="537281" cy="400110"/>
            <a:chOff x="6609743" y="1534880"/>
            <a:chExt cx="537281" cy="400110"/>
          </a:xfrm>
        </p:grpSpPr>
        <p:sp>
          <p:nvSpPr>
            <p:cNvPr id="32" name="شكل بيضاوي 31">
              <a:extLst>
                <a:ext uri="{FF2B5EF4-FFF2-40B4-BE49-F238E27FC236}">
                  <a16:creationId xmlns:a16="http://schemas.microsoft.com/office/drawing/2014/main" id="{90BC66D2-D30A-4E03-8870-9B8BB69D1A6D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F1D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B38A8754-32A2-4DC9-A45C-611BB38B9564}"/>
                </a:ext>
              </a:extLst>
            </p:cNvPr>
            <p:cNvSpPr txBox="1"/>
            <p:nvPr/>
          </p:nvSpPr>
          <p:spPr>
            <a:xfrm>
              <a:off x="6646924" y="1534880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أ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4512E75B-7362-40EC-BB54-58A8794BB02B}"/>
              </a:ext>
            </a:extLst>
          </p:cNvPr>
          <p:cNvGrpSpPr/>
          <p:nvPr/>
        </p:nvGrpSpPr>
        <p:grpSpPr>
          <a:xfrm>
            <a:off x="3303324" y="1268736"/>
            <a:ext cx="500100" cy="400110"/>
            <a:chOff x="6586221" y="1498565"/>
            <a:chExt cx="500100" cy="400110"/>
          </a:xfrm>
        </p:grpSpPr>
        <p:sp>
          <p:nvSpPr>
            <p:cNvPr id="36" name="شكل بيضاوي 35">
              <a:extLst>
                <a:ext uri="{FF2B5EF4-FFF2-40B4-BE49-F238E27FC236}">
                  <a16:creationId xmlns:a16="http://schemas.microsoft.com/office/drawing/2014/main" id="{D620C5B8-85CF-4F48-8256-47225BD84347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F1D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870A141C-3375-4C8B-9D78-910D0F1D431F}"/>
                </a:ext>
              </a:extLst>
            </p:cNvPr>
            <p:cNvSpPr txBox="1"/>
            <p:nvPr/>
          </p:nvSpPr>
          <p:spPr>
            <a:xfrm>
              <a:off x="6586221" y="1498565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ب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010054CF-1963-4A86-A000-D3730393DD6D}"/>
              </a:ext>
            </a:extLst>
          </p:cNvPr>
          <p:cNvGrpSpPr/>
          <p:nvPr/>
        </p:nvGrpSpPr>
        <p:grpSpPr>
          <a:xfrm>
            <a:off x="5688384" y="2603286"/>
            <a:ext cx="500100" cy="400110"/>
            <a:chOff x="6608564" y="1493760"/>
            <a:chExt cx="500100" cy="400110"/>
          </a:xfrm>
        </p:grpSpPr>
        <p:sp>
          <p:nvSpPr>
            <p:cNvPr id="39" name="شكل بيضاوي 38">
              <a:extLst>
                <a:ext uri="{FF2B5EF4-FFF2-40B4-BE49-F238E27FC236}">
                  <a16:creationId xmlns:a16="http://schemas.microsoft.com/office/drawing/2014/main" id="{981987A5-23B2-4C1C-9DF5-C04B75A128C5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F1D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62889C65-312C-4C37-8D65-DF988EB64B9F}"/>
                </a:ext>
              </a:extLst>
            </p:cNvPr>
            <p:cNvSpPr txBox="1"/>
            <p:nvPr/>
          </p:nvSpPr>
          <p:spPr>
            <a:xfrm>
              <a:off x="6608564" y="1493760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ج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94E4EF64-34F6-4854-99C6-0B8BC1D9F00F}"/>
              </a:ext>
            </a:extLst>
          </p:cNvPr>
          <p:cNvGrpSpPr/>
          <p:nvPr/>
        </p:nvGrpSpPr>
        <p:grpSpPr>
          <a:xfrm>
            <a:off x="3268784" y="2614844"/>
            <a:ext cx="500100" cy="400110"/>
            <a:chOff x="6609743" y="1513982"/>
            <a:chExt cx="500100" cy="400110"/>
          </a:xfrm>
        </p:grpSpPr>
        <p:sp>
          <p:nvSpPr>
            <p:cNvPr id="42" name="شكل بيضاوي 41">
              <a:extLst>
                <a:ext uri="{FF2B5EF4-FFF2-40B4-BE49-F238E27FC236}">
                  <a16:creationId xmlns:a16="http://schemas.microsoft.com/office/drawing/2014/main" id="{06498D2A-CBE2-4B3A-8448-0C57AF64A634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F1D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F853CBE6-6747-4070-B66E-3AA372FF6CBD}"/>
                </a:ext>
              </a:extLst>
            </p:cNvPr>
            <p:cNvSpPr txBox="1"/>
            <p:nvPr/>
          </p:nvSpPr>
          <p:spPr>
            <a:xfrm>
              <a:off x="6609743" y="1513982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د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7B5D7C7-65A2-4E8B-8EAA-7317169A4009}"/>
              </a:ext>
            </a:extLst>
          </p:cNvPr>
          <p:cNvSpPr txBox="1"/>
          <p:nvPr/>
        </p:nvSpPr>
        <p:spPr>
          <a:xfrm rot="19313667">
            <a:off x="847396" y="462714"/>
            <a:ext cx="1123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مثال (1)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45" name="Google Shape;4143;p43">
            <a:extLst>
              <a:ext uri="{FF2B5EF4-FFF2-40B4-BE49-F238E27FC236}">
                <a16:creationId xmlns:a16="http://schemas.microsoft.com/office/drawing/2014/main" id="{A6529F77-486F-43E8-A5FF-0D6429513C97}"/>
              </a:ext>
            </a:extLst>
          </p:cNvPr>
          <p:cNvGrpSpPr/>
          <p:nvPr/>
        </p:nvGrpSpPr>
        <p:grpSpPr>
          <a:xfrm rot="2692521">
            <a:off x="5324792" y="360236"/>
            <a:ext cx="1112178" cy="704385"/>
            <a:chOff x="2928725" y="1101625"/>
            <a:chExt cx="1757550" cy="1113125"/>
          </a:xfrm>
        </p:grpSpPr>
        <p:sp>
          <p:nvSpPr>
            <p:cNvPr id="46" name="Google Shape;4144;p43">
              <a:extLst>
                <a:ext uri="{FF2B5EF4-FFF2-40B4-BE49-F238E27FC236}">
                  <a16:creationId xmlns:a16="http://schemas.microsoft.com/office/drawing/2014/main" id="{AF6A48F5-30C7-4386-81B0-DB5FD20A8CF8}"/>
                </a:ext>
              </a:extLst>
            </p:cNvPr>
            <p:cNvSpPr/>
            <p:nvPr/>
          </p:nvSpPr>
          <p:spPr>
            <a:xfrm>
              <a:off x="2928725" y="1760300"/>
              <a:ext cx="743125" cy="454450"/>
            </a:xfrm>
            <a:custGeom>
              <a:avLst/>
              <a:gdLst/>
              <a:ahLst/>
              <a:cxnLst/>
              <a:rect l="l" t="t" r="r" b="b"/>
              <a:pathLst>
                <a:path w="29725" h="18178" extrusionOk="0">
                  <a:moveTo>
                    <a:pt x="22826" y="6640"/>
                  </a:moveTo>
                  <a:cubicBezTo>
                    <a:pt x="22862" y="6640"/>
                    <a:pt x="22898" y="6642"/>
                    <a:pt x="22933" y="6645"/>
                  </a:cubicBezTo>
                  <a:cubicBezTo>
                    <a:pt x="23960" y="6745"/>
                    <a:pt x="24436" y="7848"/>
                    <a:pt x="23985" y="8725"/>
                  </a:cubicBezTo>
                  <a:cubicBezTo>
                    <a:pt x="23728" y="9211"/>
                    <a:pt x="23222" y="9503"/>
                    <a:pt x="22719" y="9503"/>
                  </a:cubicBezTo>
                  <a:cubicBezTo>
                    <a:pt x="22390" y="9503"/>
                    <a:pt x="22062" y="9378"/>
                    <a:pt x="21805" y="9101"/>
                  </a:cubicBezTo>
                  <a:cubicBezTo>
                    <a:pt x="21680" y="8926"/>
                    <a:pt x="21579" y="8750"/>
                    <a:pt x="21504" y="8550"/>
                  </a:cubicBezTo>
                  <a:cubicBezTo>
                    <a:pt x="21454" y="8475"/>
                    <a:pt x="21379" y="8399"/>
                    <a:pt x="21354" y="8274"/>
                  </a:cubicBezTo>
                  <a:cubicBezTo>
                    <a:pt x="21018" y="7411"/>
                    <a:pt x="22035" y="6640"/>
                    <a:pt x="22826" y="6640"/>
                  </a:cubicBezTo>
                  <a:close/>
                  <a:moveTo>
                    <a:pt x="7256" y="7121"/>
                  </a:moveTo>
                  <a:cubicBezTo>
                    <a:pt x="8238" y="7121"/>
                    <a:pt x="8894" y="8086"/>
                    <a:pt x="8597" y="9026"/>
                  </a:cubicBezTo>
                  <a:cubicBezTo>
                    <a:pt x="8395" y="9700"/>
                    <a:pt x="7785" y="10147"/>
                    <a:pt x="7147" y="10147"/>
                  </a:cubicBezTo>
                  <a:cubicBezTo>
                    <a:pt x="6837" y="10147"/>
                    <a:pt x="6520" y="10041"/>
                    <a:pt x="6241" y="9803"/>
                  </a:cubicBezTo>
                  <a:cubicBezTo>
                    <a:pt x="5965" y="9552"/>
                    <a:pt x="5790" y="9227"/>
                    <a:pt x="5790" y="8876"/>
                  </a:cubicBezTo>
                  <a:cubicBezTo>
                    <a:pt x="5364" y="8024"/>
                    <a:pt x="6391" y="7146"/>
                    <a:pt x="7218" y="7121"/>
                  </a:cubicBezTo>
                  <a:cubicBezTo>
                    <a:pt x="7231" y="7121"/>
                    <a:pt x="7243" y="7121"/>
                    <a:pt x="7256" y="7121"/>
                  </a:cubicBezTo>
                  <a:close/>
                  <a:moveTo>
                    <a:pt x="24612" y="10116"/>
                  </a:moveTo>
                  <a:cubicBezTo>
                    <a:pt x="24750" y="10116"/>
                    <a:pt x="24884" y="10120"/>
                    <a:pt x="25013" y="10129"/>
                  </a:cubicBezTo>
                  <a:cubicBezTo>
                    <a:pt x="25815" y="10204"/>
                    <a:pt x="25815" y="11307"/>
                    <a:pt x="25013" y="11382"/>
                  </a:cubicBezTo>
                  <a:cubicBezTo>
                    <a:pt x="24884" y="11391"/>
                    <a:pt x="24750" y="11395"/>
                    <a:pt x="24612" y="11395"/>
                  </a:cubicBezTo>
                  <a:cubicBezTo>
                    <a:pt x="23972" y="11395"/>
                    <a:pt x="23255" y="11305"/>
                    <a:pt x="22657" y="11181"/>
                  </a:cubicBezTo>
                  <a:cubicBezTo>
                    <a:pt x="22231" y="11081"/>
                    <a:pt x="22231" y="10404"/>
                    <a:pt x="22657" y="10329"/>
                  </a:cubicBezTo>
                  <a:cubicBezTo>
                    <a:pt x="23255" y="10206"/>
                    <a:pt x="23972" y="10116"/>
                    <a:pt x="24612" y="10116"/>
                  </a:cubicBezTo>
                  <a:close/>
                  <a:moveTo>
                    <a:pt x="6442" y="10847"/>
                  </a:moveTo>
                  <a:cubicBezTo>
                    <a:pt x="6751" y="10847"/>
                    <a:pt x="7046" y="10898"/>
                    <a:pt x="7293" y="11031"/>
                  </a:cubicBezTo>
                  <a:cubicBezTo>
                    <a:pt x="7720" y="11257"/>
                    <a:pt x="7594" y="11908"/>
                    <a:pt x="7168" y="12034"/>
                  </a:cubicBezTo>
                  <a:cubicBezTo>
                    <a:pt x="7028" y="12074"/>
                    <a:pt x="6887" y="12086"/>
                    <a:pt x="6747" y="12086"/>
                  </a:cubicBezTo>
                  <a:cubicBezTo>
                    <a:pt x="6537" y="12086"/>
                    <a:pt x="6326" y="12059"/>
                    <a:pt x="6116" y="12059"/>
                  </a:cubicBezTo>
                  <a:cubicBezTo>
                    <a:pt x="5765" y="12059"/>
                    <a:pt x="5414" y="12084"/>
                    <a:pt x="5063" y="12159"/>
                  </a:cubicBezTo>
                  <a:cubicBezTo>
                    <a:pt x="5015" y="12170"/>
                    <a:pt x="4970" y="12176"/>
                    <a:pt x="4926" y="12176"/>
                  </a:cubicBezTo>
                  <a:cubicBezTo>
                    <a:pt x="4403" y="12176"/>
                    <a:pt x="4233" y="11390"/>
                    <a:pt x="4812" y="11181"/>
                  </a:cubicBezTo>
                  <a:cubicBezTo>
                    <a:pt x="5266" y="11019"/>
                    <a:pt x="5877" y="10847"/>
                    <a:pt x="6442" y="10847"/>
                  </a:cubicBezTo>
                  <a:close/>
                  <a:moveTo>
                    <a:pt x="17750" y="9520"/>
                  </a:moveTo>
                  <a:cubicBezTo>
                    <a:pt x="17952" y="9520"/>
                    <a:pt x="18170" y="9697"/>
                    <a:pt x="18070" y="9928"/>
                  </a:cubicBezTo>
                  <a:cubicBezTo>
                    <a:pt x="17424" y="11552"/>
                    <a:pt x="15870" y="12466"/>
                    <a:pt x="14335" y="12466"/>
                  </a:cubicBezTo>
                  <a:cubicBezTo>
                    <a:pt x="13074" y="12466"/>
                    <a:pt x="11826" y="11850"/>
                    <a:pt x="11103" y="10505"/>
                  </a:cubicBezTo>
                  <a:cubicBezTo>
                    <a:pt x="10998" y="10312"/>
                    <a:pt x="11149" y="10157"/>
                    <a:pt x="11318" y="10157"/>
                  </a:cubicBezTo>
                  <a:cubicBezTo>
                    <a:pt x="11392" y="10157"/>
                    <a:pt x="11468" y="10186"/>
                    <a:pt x="11529" y="10254"/>
                  </a:cubicBezTo>
                  <a:cubicBezTo>
                    <a:pt x="12313" y="11292"/>
                    <a:pt x="13390" y="11810"/>
                    <a:pt x="14438" y="11810"/>
                  </a:cubicBezTo>
                  <a:cubicBezTo>
                    <a:pt x="15668" y="11810"/>
                    <a:pt x="16858" y="11098"/>
                    <a:pt x="17494" y="9678"/>
                  </a:cubicBezTo>
                  <a:cubicBezTo>
                    <a:pt x="17545" y="9567"/>
                    <a:pt x="17646" y="9520"/>
                    <a:pt x="17750" y="9520"/>
                  </a:cubicBezTo>
                  <a:close/>
                  <a:moveTo>
                    <a:pt x="13790" y="0"/>
                  </a:moveTo>
                  <a:cubicBezTo>
                    <a:pt x="13730" y="0"/>
                    <a:pt x="13670" y="1"/>
                    <a:pt x="13609" y="3"/>
                  </a:cubicBezTo>
                  <a:cubicBezTo>
                    <a:pt x="10802" y="104"/>
                    <a:pt x="9048" y="2460"/>
                    <a:pt x="8547" y="4991"/>
                  </a:cubicBezTo>
                  <a:cubicBezTo>
                    <a:pt x="8522" y="5116"/>
                    <a:pt x="8421" y="5173"/>
                    <a:pt x="8318" y="5173"/>
                  </a:cubicBezTo>
                  <a:cubicBezTo>
                    <a:pt x="8215" y="5173"/>
                    <a:pt x="8108" y="5116"/>
                    <a:pt x="8070" y="5016"/>
                  </a:cubicBezTo>
                  <a:cubicBezTo>
                    <a:pt x="8022" y="5065"/>
                    <a:pt x="7952" y="5092"/>
                    <a:pt x="7876" y="5092"/>
                  </a:cubicBezTo>
                  <a:cubicBezTo>
                    <a:pt x="7833" y="5092"/>
                    <a:pt x="7789" y="5084"/>
                    <a:pt x="7745" y="5066"/>
                  </a:cubicBezTo>
                  <a:cubicBezTo>
                    <a:pt x="6648" y="4601"/>
                    <a:pt x="5336" y="4171"/>
                    <a:pt x="4072" y="4171"/>
                  </a:cubicBezTo>
                  <a:cubicBezTo>
                    <a:pt x="3227" y="4171"/>
                    <a:pt x="2403" y="4363"/>
                    <a:pt x="1679" y="4866"/>
                  </a:cubicBezTo>
                  <a:cubicBezTo>
                    <a:pt x="376" y="5768"/>
                    <a:pt x="0" y="7623"/>
                    <a:pt x="1429" y="8625"/>
                  </a:cubicBezTo>
                  <a:cubicBezTo>
                    <a:pt x="2055" y="9051"/>
                    <a:pt x="2832" y="9176"/>
                    <a:pt x="3559" y="9302"/>
                  </a:cubicBezTo>
                  <a:cubicBezTo>
                    <a:pt x="3985" y="9352"/>
                    <a:pt x="3885" y="10029"/>
                    <a:pt x="3459" y="10029"/>
                  </a:cubicBezTo>
                  <a:cubicBezTo>
                    <a:pt x="3384" y="10003"/>
                    <a:pt x="3308" y="10003"/>
                    <a:pt x="3233" y="10003"/>
                  </a:cubicBezTo>
                  <a:cubicBezTo>
                    <a:pt x="1329" y="11457"/>
                    <a:pt x="1228" y="14189"/>
                    <a:pt x="3584" y="15417"/>
                  </a:cubicBezTo>
                  <a:cubicBezTo>
                    <a:pt x="4130" y="15699"/>
                    <a:pt x="4681" y="15825"/>
                    <a:pt x="5219" y="15825"/>
                  </a:cubicBezTo>
                  <a:cubicBezTo>
                    <a:pt x="6830" y="15825"/>
                    <a:pt x="8328" y="14702"/>
                    <a:pt x="9248" y="13312"/>
                  </a:cubicBezTo>
                  <a:cubicBezTo>
                    <a:pt x="9331" y="13191"/>
                    <a:pt x="9448" y="13141"/>
                    <a:pt x="9564" y="13141"/>
                  </a:cubicBezTo>
                  <a:cubicBezTo>
                    <a:pt x="9834" y="13141"/>
                    <a:pt x="10100" y="13415"/>
                    <a:pt x="9925" y="13713"/>
                  </a:cubicBezTo>
                  <a:cubicBezTo>
                    <a:pt x="9800" y="13913"/>
                    <a:pt x="9674" y="14089"/>
                    <a:pt x="9549" y="14264"/>
                  </a:cubicBezTo>
                  <a:cubicBezTo>
                    <a:pt x="9330" y="17010"/>
                    <a:pt x="12716" y="18177"/>
                    <a:pt x="15139" y="18177"/>
                  </a:cubicBezTo>
                  <a:cubicBezTo>
                    <a:pt x="15215" y="18177"/>
                    <a:pt x="15290" y="18176"/>
                    <a:pt x="15364" y="18174"/>
                  </a:cubicBezTo>
                  <a:cubicBezTo>
                    <a:pt x="18196" y="18099"/>
                    <a:pt x="20602" y="16044"/>
                    <a:pt x="20852" y="13186"/>
                  </a:cubicBezTo>
                  <a:cubicBezTo>
                    <a:pt x="20877" y="13011"/>
                    <a:pt x="20978" y="12911"/>
                    <a:pt x="21103" y="12861"/>
                  </a:cubicBezTo>
                  <a:cubicBezTo>
                    <a:pt x="21128" y="12811"/>
                    <a:pt x="21178" y="12735"/>
                    <a:pt x="21228" y="12685"/>
                  </a:cubicBezTo>
                  <a:cubicBezTo>
                    <a:pt x="21290" y="12597"/>
                    <a:pt x="21373" y="12559"/>
                    <a:pt x="21453" y="12559"/>
                  </a:cubicBezTo>
                  <a:cubicBezTo>
                    <a:pt x="21601" y="12559"/>
                    <a:pt x="21737" y="12691"/>
                    <a:pt x="21705" y="12886"/>
                  </a:cubicBezTo>
                  <a:cubicBezTo>
                    <a:pt x="21589" y="13553"/>
                    <a:pt x="22757" y="13716"/>
                    <a:pt x="23854" y="13716"/>
                  </a:cubicBezTo>
                  <a:cubicBezTo>
                    <a:pt x="24652" y="13716"/>
                    <a:pt x="25414" y="13630"/>
                    <a:pt x="25614" y="13587"/>
                  </a:cubicBezTo>
                  <a:cubicBezTo>
                    <a:pt x="26466" y="13362"/>
                    <a:pt x="27269" y="12936"/>
                    <a:pt x="27920" y="12334"/>
                  </a:cubicBezTo>
                  <a:cubicBezTo>
                    <a:pt x="29499" y="10831"/>
                    <a:pt x="29725" y="8475"/>
                    <a:pt x="28672" y="6620"/>
                  </a:cubicBezTo>
                  <a:cubicBezTo>
                    <a:pt x="27526" y="4610"/>
                    <a:pt x="25475" y="3683"/>
                    <a:pt x="23370" y="3683"/>
                  </a:cubicBezTo>
                  <a:cubicBezTo>
                    <a:pt x="22114" y="3683"/>
                    <a:pt x="20839" y="4013"/>
                    <a:pt x="19725" y="4640"/>
                  </a:cubicBezTo>
                  <a:cubicBezTo>
                    <a:pt x="19700" y="4665"/>
                    <a:pt x="19649" y="4665"/>
                    <a:pt x="19599" y="4665"/>
                  </a:cubicBezTo>
                  <a:cubicBezTo>
                    <a:pt x="19533" y="4824"/>
                    <a:pt x="19362" y="4920"/>
                    <a:pt x="19209" y="4920"/>
                  </a:cubicBezTo>
                  <a:cubicBezTo>
                    <a:pt x="19071" y="4920"/>
                    <a:pt x="18946" y="4843"/>
                    <a:pt x="18923" y="4665"/>
                  </a:cubicBezTo>
                  <a:cubicBezTo>
                    <a:pt x="18506" y="2141"/>
                    <a:pt x="16436" y="0"/>
                    <a:pt x="13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145;p43">
              <a:extLst>
                <a:ext uri="{FF2B5EF4-FFF2-40B4-BE49-F238E27FC236}">
                  <a16:creationId xmlns:a16="http://schemas.microsoft.com/office/drawing/2014/main" id="{FD614D09-AE59-44D8-A49C-BCEBD8D45293}"/>
                </a:ext>
              </a:extLst>
            </p:cNvPr>
            <p:cNvSpPr/>
            <p:nvPr/>
          </p:nvSpPr>
          <p:spPr>
            <a:xfrm>
              <a:off x="3878600" y="1462075"/>
              <a:ext cx="807675" cy="457150"/>
            </a:xfrm>
            <a:custGeom>
              <a:avLst/>
              <a:gdLst/>
              <a:ahLst/>
              <a:cxnLst/>
              <a:rect l="l" t="t" r="r" b="b"/>
              <a:pathLst>
                <a:path w="32307" h="18286" extrusionOk="0">
                  <a:moveTo>
                    <a:pt x="23372" y="7030"/>
                  </a:moveTo>
                  <a:cubicBezTo>
                    <a:pt x="23642" y="7030"/>
                    <a:pt x="23835" y="7426"/>
                    <a:pt x="23610" y="7672"/>
                  </a:cubicBezTo>
                  <a:cubicBezTo>
                    <a:pt x="23209" y="8123"/>
                    <a:pt x="22732" y="8474"/>
                    <a:pt x="22181" y="8800"/>
                  </a:cubicBezTo>
                  <a:cubicBezTo>
                    <a:pt x="22933" y="8850"/>
                    <a:pt x="23685" y="8975"/>
                    <a:pt x="24437" y="9125"/>
                  </a:cubicBezTo>
                  <a:cubicBezTo>
                    <a:pt x="24705" y="9199"/>
                    <a:pt x="24641" y="9628"/>
                    <a:pt x="24383" y="9628"/>
                  </a:cubicBezTo>
                  <a:cubicBezTo>
                    <a:pt x="24376" y="9628"/>
                    <a:pt x="24369" y="9627"/>
                    <a:pt x="24361" y="9627"/>
                  </a:cubicBezTo>
                  <a:cubicBezTo>
                    <a:pt x="23503" y="9579"/>
                    <a:pt x="22655" y="9562"/>
                    <a:pt x="21805" y="9562"/>
                  </a:cubicBezTo>
                  <a:cubicBezTo>
                    <a:pt x="21314" y="9562"/>
                    <a:pt x="20822" y="9567"/>
                    <a:pt x="20326" y="9577"/>
                  </a:cubicBezTo>
                  <a:cubicBezTo>
                    <a:pt x="19825" y="9577"/>
                    <a:pt x="19775" y="8900"/>
                    <a:pt x="20226" y="8749"/>
                  </a:cubicBezTo>
                  <a:cubicBezTo>
                    <a:pt x="21354" y="8374"/>
                    <a:pt x="22206" y="7772"/>
                    <a:pt x="23183" y="7095"/>
                  </a:cubicBezTo>
                  <a:cubicBezTo>
                    <a:pt x="23248" y="7049"/>
                    <a:pt x="23312" y="7030"/>
                    <a:pt x="23372" y="7030"/>
                  </a:cubicBezTo>
                  <a:close/>
                  <a:moveTo>
                    <a:pt x="7512" y="9043"/>
                  </a:moveTo>
                  <a:cubicBezTo>
                    <a:pt x="8762" y="9043"/>
                    <a:pt x="9955" y="9246"/>
                    <a:pt x="11128" y="9652"/>
                  </a:cubicBezTo>
                  <a:cubicBezTo>
                    <a:pt x="11429" y="9752"/>
                    <a:pt x="11429" y="10153"/>
                    <a:pt x="11128" y="10253"/>
                  </a:cubicBezTo>
                  <a:cubicBezTo>
                    <a:pt x="9950" y="10679"/>
                    <a:pt x="8772" y="11181"/>
                    <a:pt x="7544" y="11481"/>
                  </a:cubicBezTo>
                  <a:cubicBezTo>
                    <a:pt x="7523" y="11488"/>
                    <a:pt x="7502" y="11492"/>
                    <a:pt x="7482" y="11492"/>
                  </a:cubicBezTo>
                  <a:cubicBezTo>
                    <a:pt x="7294" y="11492"/>
                    <a:pt x="7190" y="11194"/>
                    <a:pt x="7394" y="11080"/>
                  </a:cubicBezTo>
                  <a:cubicBezTo>
                    <a:pt x="8246" y="10654"/>
                    <a:pt x="9148" y="10328"/>
                    <a:pt x="10051" y="10003"/>
                  </a:cubicBezTo>
                  <a:cubicBezTo>
                    <a:pt x="9257" y="9794"/>
                    <a:pt x="8446" y="9689"/>
                    <a:pt x="7603" y="9689"/>
                  </a:cubicBezTo>
                  <a:cubicBezTo>
                    <a:pt x="7434" y="9689"/>
                    <a:pt x="7264" y="9693"/>
                    <a:pt x="7093" y="9702"/>
                  </a:cubicBezTo>
                  <a:cubicBezTo>
                    <a:pt x="6692" y="9702"/>
                    <a:pt x="6692" y="9075"/>
                    <a:pt x="7093" y="9050"/>
                  </a:cubicBezTo>
                  <a:cubicBezTo>
                    <a:pt x="7234" y="9045"/>
                    <a:pt x="7373" y="9043"/>
                    <a:pt x="7512" y="9043"/>
                  </a:cubicBezTo>
                  <a:close/>
                  <a:moveTo>
                    <a:pt x="24895" y="10366"/>
                  </a:moveTo>
                  <a:cubicBezTo>
                    <a:pt x="25806" y="10366"/>
                    <a:pt x="25812" y="11723"/>
                    <a:pt x="24915" y="11723"/>
                  </a:cubicBezTo>
                  <a:cubicBezTo>
                    <a:pt x="24860" y="11723"/>
                    <a:pt x="24800" y="11718"/>
                    <a:pt x="24737" y="11707"/>
                  </a:cubicBezTo>
                  <a:cubicBezTo>
                    <a:pt x="23960" y="11582"/>
                    <a:pt x="23158" y="11657"/>
                    <a:pt x="22381" y="11456"/>
                  </a:cubicBezTo>
                  <a:cubicBezTo>
                    <a:pt x="21980" y="11356"/>
                    <a:pt x="21980" y="10729"/>
                    <a:pt x="22381" y="10629"/>
                  </a:cubicBezTo>
                  <a:cubicBezTo>
                    <a:pt x="23158" y="10454"/>
                    <a:pt x="23960" y="10529"/>
                    <a:pt x="24737" y="10379"/>
                  </a:cubicBezTo>
                  <a:cubicBezTo>
                    <a:pt x="24793" y="10370"/>
                    <a:pt x="24845" y="10366"/>
                    <a:pt x="24895" y="10366"/>
                  </a:cubicBezTo>
                  <a:close/>
                  <a:moveTo>
                    <a:pt x="16354" y="9566"/>
                  </a:moveTo>
                  <a:cubicBezTo>
                    <a:pt x="16451" y="9566"/>
                    <a:pt x="16552" y="9606"/>
                    <a:pt x="16642" y="9702"/>
                  </a:cubicBezTo>
                  <a:cubicBezTo>
                    <a:pt x="17394" y="10404"/>
                    <a:pt x="16943" y="11707"/>
                    <a:pt x="16041" y="12058"/>
                  </a:cubicBezTo>
                  <a:cubicBezTo>
                    <a:pt x="15859" y="12129"/>
                    <a:pt x="15678" y="12161"/>
                    <a:pt x="15503" y="12161"/>
                  </a:cubicBezTo>
                  <a:cubicBezTo>
                    <a:pt x="14565" y="12161"/>
                    <a:pt x="13769" y="11232"/>
                    <a:pt x="13685" y="10303"/>
                  </a:cubicBezTo>
                  <a:cubicBezTo>
                    <a:pt x="13671" y="10112"/>
                    <a:pt x="13829" y="10010"/>
                    <a:pt x="13988" y="10010"/>
                  </a:cubicBezTo>
                  <a:cubicBezTo>
                    <a:pt x="14120" y="10010"/>
                    <a:pt x="14252" y="10080"/>
                    <a:pt x="14286" y="10228"/>
                  </a:cubicBezTo>
                  <a:cubicBezTo>
                    <a:pt x="14439" y="10708"/>
                    <a:pt x="14839" y="11378"/>
                    <a:pt x="15403" y="11378"/>
                  </a:cubicBezTo>
                  <a:cubicBezTo>
                    <a:pt x="15486" y="11378"/>
                    <a:pt x="15574" y="11363"/>
                    <a:pt x="15665" y="11331"/>
                  </a:cubicBezTo>
                  <a:cubicBezTo>
                    <a:pt x="16066" y="11206"/>
                    <a:pt x="16366" y="10629"/>
                    <a:pt x="16041" y="10278"/>
                  </a:cubicBezTo>
                  <a:cubicBezTo>
                    <a:pt x="15773" y="9973"/>
                    <a:pt x="16044" y="9566"/>
                    <a:pt x="16354" y="9566"/>
                  </a:cubicBezTo>
                  <a:close/>
                  <a:moveTo>
                    <a:pt x="9533" y="12472"/>
                  </a:moveTo>
                  <a:cubicBezTo>
                    <a:pt x="9665" y="12472"/>
                    <a:pt x="9796" y="12476"/>
                    <a:pt x="9925" y="12484"/>
                  </a:cubicBezTo>
                  <a:cubicBezTo>
                    <a:pt x="10727" y="12559"/>
                    <a:pt x="10727" y="13662"/>
                    <a:pt x="9925" y="13737"/>
                  </a:cubicBezTo>
                  <a:cubicBezTo>
                    <a:pt x="9751" y="13753"/>
                    <a:pt x="9575" y="13760"/>
                    <a:pt x="9397" y="13760"/>
                  </a:cubicBezTo>
                  <a:cubicBezTo>
                    <a:pt x="8756" y="13760"/>
                    <a:pt x="8097" y="13671"/>
                    <a:pt x="7469" y="13612"/>
                  </a:cubicBezTo>
                  <a:cubicBezTo>
                    <a:pt x="6843" y="13536"/>
                    <a:pt x="6843" y="12684"/>
                    <a:pt x="7469" y="12609"/>
                  </a:cubicBezTo>
                  <a:cubicBezTo>
                    <a:pt x="8142" y="12567"/>
                    <a:pt x="8849" y="12472"/>
                    <a:pt x="9533" y="12472"/>
                  </a:cubicBezTo>
                  <a:close/>
                  <a:moveTo>
                    <a:pt x="21560" y="0"/>
                  </a:moveTo>
                  <a:cubicBezTo>
                    <a:pt x="19318" y="0"/>
                    <a:pt x="17438" y="1704"/>
                    <a:pt x="17168" y="3912"/>
                  </a:cubicBezTo>
                  <a:cubicBezTo>
                    <a:pt x="17244" y="4238"/>
                    <a:pt x="17294" y="4539"/>
                    <a:pt x="17319" y="4865"/>
                  </a:cubicBezTo>
                  <a:cubicBezTo>
                    <a:pt x="17331" y="5115"/>
                    <a:pt x="17137" y="5241"/>
                    <a:pt x="16937" y="5241"/>
                  </a:cubicBezTo>
                  <a:cubicBezTo>
                    <a:pt x="16736" y="5241"/>
                    <a:pt x="16529" y="5115"/>
                    <a:pt x="16517" y="4865"/>
                  </a:cubicBezTo>
                  <a:cubicBezTo>
                    <a:pt x="16363" y="2295"/>
                    <a:pt x="14227" y="225"/>
                    <a:pt x="11727" y="225"/>
                  </a:cubicBezTo>
                  <a:cubicBezTo>
                    <a:pt x="11374" y="225"/>
                    <a:pt x="11015" y="267"/>
                    <a:pt x="10652" y="353"/>
                  </a:cubicBezTo>
                  <a:cubicBezTo>
                    <a:pt x="7845" y="1030"/>
                    <a:pt x="5614" y="3486"/>
                    <a:pt x="6617" y="6318"/>
                  </a:cubicBezTo>
                  <a:cubicBezTo>
                    <a:pt x="6868" y="6494"/>
                    <a:pt x="7093" y="6669"/>
                    <a:pt x="7319" y="6895"/>
                  </a:cubicBezTo>
                  <a:cubicBezTo>
                    <a:pt x="7503" y="7059"/>
                    <a:pt x="7336" y="7373"/>
                    <a:pt x="7118" y="7373"/>
                  </a:cubicBezTo>
                  <a:cubicBezTo>
                    <a:pt x="7069" y="7373"/>
                    <a:pt x="7018" y="7358"/>
                    <a:pt x="6968" y="7321"/>
                  </a:cubicBezTo>
                  <a:cubicBezTo>
                    <a:pt x="6918" y="7296"/>
                    <a:pt x="6868" y="7246"/>
                    <a:pt x="6817" y="7221"/>
                  </a:cubicBezTo>
                  <a:cubicBezTo>
                    <a:pt x="6765" y="7274"/>
                    <a:pt x="6698" y="7305"/>
                    <a:pt x="6632" y="7305"/>
                  </a:cubicBezTo>
                  <a:cubicBezTo>
                    <a:pt x="6573" y="7305"/>
                    <a:pt x="6514" y="7280"/>
                    <a:pt x="6467" y="7221"/>
                  </a:cubicBezTo>
                  <a:cubicBezTo>
                    <a:pt x="6366" y="7095"/>
                    <a:pt x="6266" y="6970"/>
                    <a:pt x="6166" y="6845"/>
                  </a:cubicBezTo>
                  <a:cubicBezTo>
                    <a:pt x="5364" y="6430"/>
                    <a:pt x="4439" y="6187"/>
                    <a:pt x="3559" y="6187"/>
                  </a:cubicBezTo>
                  <a:cubicBezTo>
                    <a:pt x="1993" y="6187"/>
                    <a:pt x="572" y="6958"/>
                    <a:pt x="251" y="8900"/>
                  </a:cubicBezTo>
                  <a:cubicBezTo>
                    <a:pt x="0" y="10504"/>
                    <a:pt x="978" y="11732"/>
                    <a:pt x="2507" y="12083"/>
                  </a:cubicBezTo>
                  <a:cubicBezTo>
                    <a:pt x="2853" y="12161"/>
                    <a:pt x="3202" y="12191"/>
                    <a:pt x="3551" y="12191"/>
                  </a:cubicBezTo>
                  <a:cubicBezTo>
                    <a:pt x="4438" y="12191"/>
                    <a:pt x="5327" y="11997"/>
                    <a:pt x="6191" y="11907"/>
                  </a:cubicBezTo>
                  <a:cubicBezTo>
                    <a:pt x="6207" y="11906"/>
                    <a:pt x="6222" y="11905"/>
                    <a:pt x="6237" y="11905"/>
                  </a:cubicBezTo>
                  <a:cubicBezTo>
                    <a:pt x="6620" y="11905"/>
                    <a:pt x="6653" y="12514"/>
                    <a:pt x="6291" y="12634"/>
                  </a:cubicBezTo>
                  <a:cubicBezTo>
                    <a:pt x="6216" y="12659"/>
                    <a:pt x="6116" y="12684"/>
                    <a:pt x="6041" y="12709"/>
                  </a:cubicBezTo>
                  <a:cubicBezTo>
                    <a:pt x="4938" y="15491"/>
                    <a:pt x="8046" y="17948"/>
                    <a:pt x="10577" y="18248"/>
                  </a:cubicBezTo>
                  <a:cubicBezTo>
                    <a:pt x="10792" y="18274"/>
                    <a:pt x="11006" y="18286"/>
                    <a:pt x="11217" y="18286"/>
                  </a:cubicBezTo>
                  <a:cubicBezTo>
                    <a:pt x="13730" y="18286"/>
                    <a:pt x="15879" y="16542"/>
                    <a:pt x="16642" y="14138"/>
                  </a:cubicBezTo>
                  <a:cubicBezTo>
                    <a:pt x="16708" y="13940"/>
                    <a:pt x="16871" y="13858"/>
                    <a:pt x="17029" y="13858"/>
                  </a:cubicBezTo>
                  <a:cubicBezTo>
                    <a:pt x="17050" y="13858"/>
                    <a:pt x="17072" y="13859"/>
                    <a:pt x="17093" y="13862"/>
                  </a:cubicBezTo>
                  <a:cubicBezTo>
                    <a:pt x="17124" y="13839"/>
                    <a:pt x="17165" y="13828"/>
                    <a:pt x="17207" y="13828"/>
                  </a:cubicBezTo>
                  <a:cubicBezTo>
                    <a:pt x="17301" y="13828"/>
                    <a:pt x="17402" y="13884"/>
                    <a:pt x="17419" y="13988"/>
                  </a:cubicBezTo>
                  <a:cubicBezTo>
                    <a:pt x="17752" y="15809"/>
                    <a:pt x="19296" y="16651"/>
                    <a:pt x="20880" y="16651"/>
                  </a:cubicBezTo>
                  <a:cubicBezTo>
                    <a:pt x="22869" y="16651"/>
                    <a:pt x="24922" y="15321"/>
                    <a:pt x="24712" y="12935"/>
                  </a:cubicBezTo>
                  <a:cubicBezTo>
                    <a:pt x="24686" y="12684"/>
                    <a:pt x="24862" y="12558"/>
                    <a:pt x="25056" y="12558"/>
                  </a:cubicBezTo>
                  <a:cubicBezTo>
                    <a:pt x="25230" y="12558"/>
                    <a:pt x="25418" y="12659"/>
                    <a:pt x="25489" y="12860"/>
                  </a:cubicBezTo>
                  <a:cubicBezTo>
                    <a:pt x="26247" y="13287"/>
                    <a:pt x="27099" y="13530"/>
                    <a:pt x="27917" y="13530"/>
                  </a:cubicBezTo>
                  <a:cubicBezTo>
                    <a:pt x="29208" y="13530"/>
                    <a:pt x="30414" y="12924"/>
                    <a:pt x="31028" y="11481"/>
                  </a:cubicBezTo>
                  <a:cubicBezTo>
                    <a:pt x="32306" y="8474"/>
                    <a:pt x="28823" y="7346"/>
                    <a:pt x="26567" y="7070"/>
                  </a:cubicBezTo>
                  <a:cubicBezTo>
                    <a:pt x="26476" y="7215"/>
                    <a:pt x="26330" y="7278"/>
                    <a:pt x="26188" y="7278"/>
                  </a:cubicBezTo>
                  <a:cubicBezTo>
                    <a:pt x="25938" y="7278"/>
                    <a:pt x="25703" y="7082"/>
                    <a:pt x="25815" y="6795"/>
                  </a:cubicBezTo>
                  <a:cubicBezTo>
                    <a:pt x="26918" y="3988"/>
                    <a:pt x="25589" y="754"/>
                    <a:pt x="22482" y="103"/>
                  </a:cubicBezTo>
                  <a:cubicBezTo>
                    <a:pt x="22381" y="78"/>
                    <a:pt x="22281" y="53"/>
                    <a:pt x="22181" y="53"/>
                  </a:cubicBezTo>
                  <a:cubicBezTo>
                    <a:pt x="22115" y="85"/>
                    <a:pt x="22040" y="104"/>
                    <a:pt x="21966" y="104"/>
                  </a:cubicBezTo>
                  <a:cubicBezTo>
                    <a:pt x="21870" y="104"/>
                    <a:pt x="21775" y="73"/>
                    <a:pt x="21705" y="3"/>
                  </a:cubicBezTo>
                  <a:cubicBezTo>
                    <a:pt x="21656" y="1"/>
                    <a:pt x="21608" y="0"/>
                    <a:pt x="21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146;p43">
              <a:extLst>
                <a:ext uri="{FF2B5EF4-FFF2-40B4-BE49-F238E27FC236}">
                  <a16:creationId xmlns:a16="http://schemas.microsoft.com/office/drawing/2014/main" id="{D7BC6B9F-7214-4DC8-A578-B54A022F6353}"/>
                </a:ext>
              </a:extLst>
            </p:cNvPr>
            <p:cNvSpPr/>
            <p:nvPr/>
          </p:nvSpPr>
          <p:spPr>
            <a:xfrm>
              <a:off x="3061550" y="1101625"/>
              <a:ext cx="1350275" cy="773425"/>
            </a:xfrm>
            <a:custGeom>
              <a:avLst/>
              <a:gdLst/>
              <a:ahLst/>
              <a:cxnLst/>
              <a:rect l="l" t="t" r="r" b="b"/>
              <a:pathLst>
                <a:path w="54011" h="30937" extrusionOk="0">
                  <a:moveTo>
                    <a:pt x="29267" y="1"/>
                  </a:moveTo>
                  <a:cubicBezTo>
                    <a:pt x="26206" y="1"/>
                    <a:pt x="23206" y="376"/>
                    <a:pt x="20477" y="1087"/>
                  </a:cubicBezTo>
                  <a:cubicBezTo>
                    <a:pt x="14512" y="2666"/>
                    <a:pt x="8772" y="5874"/>
                    <a:pt x="5113" y="10937"/>
                  </a:cubicBezTo>
                  <a:cubicBezTo>
                    <a:pt x="1053" y="16551"/>
                    <a:pt x="402" y="23167"/>
                    <a:pt x="0" y="29859"/>
                  </a:cubicBezTo>
                  <a:cubicBezTo>
                    <a:pt x="1003" y="30035"/>
                    <a:pt x="1955" y="30386"/>
                    <a:pt x="2732" y="30912"/>
                  </a:cubicBezTo>
                  <a:cubicBezTo>
                    <a:pt x="2732" y="30912"/>
                    <a:pt x="2757" y="30937"/>
                    <a:pt x="2757" y="30937"/>
                  </a:cubicBezTo>
                  <a:cubicBezTo>
                    <a:pt x="2833" y="29609"/>
                    <a:pt x="3459" y="28355"/>
                    <a:pt x="4386" y="27428"/>
                  </a:cubicBezTo>
                  <a:cubicBezTo>
                    <a:pt x="3534" y="22340"/>
                    <a:pt x="5865" y="16676"/>
                    <a:pt x="8923" y="12741"/>
                  </a:cubicBezTo>
                  <a:cubicBezTo>
                    <a:pt x="12432" y="8255"/>
                    <a:pt x="17595" y="5248"/>
                    <a:pt x="23058" y="3869"/>
                  </a:cubicBezTo>
                  <a:cubicBezTo>
                    <a:pt x="25181" y="3332"/>
                    <a:pt x="27400" y="3060"/>
                    <a:pt x="29617" y="3060"/>
                  </a:cubicBezTo>
                  <a:cubicBezTo>
                    <a:pt x="38363" y="3060"/>
                    <a:pt x="47081" y="7292"/>
                    <a:pt x="49800" y="16150"/>
                  </a:cubicBezTo>
                  <a:cubicBezTo>
                    <a:pt x="50627" y="14721"/>
                    <a:pt x="52256" y="13719"/>
                    <a:pt x="54011" y="13619"/>
                  </a:cubicBezTo>
                  <a:cubicBezTo>
                    <a:pt x="50126" y="4080"/>
                    <a:pt x="39364" y="1"/>
                    <a:pt x="292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147;p43">
              <a:extLst>
                <a:ext uri="{FF2B5EF4-FFF2-40B4-BE49-F238E27FC236}">
                  <a16:creationId xmlns:a16="http://schemas.microsoft.com/office/drawing/2014/main" id="{D7CEF190-E8DB-4C1E-83D9-96360A210BDE}"/>
                </a:ext>
              </a:extLst>
            </p:cNvPr>
            <p:cNvSpPr/>
            <p:nvPr/>
          </p:nvSpPr>
          <p:spPr>
            <a:xfrm>
              <a:off x="3292125" y="1319550"/>
              <a:ext cx="815825" cy="465900"/>
            </a:xfrm>
            <a:custGeom>
              <a:avLst/>
              <a:gdLst/>
              <a:ahLst/>
              <a:cxnLst/>
              <a:rect l="l" t="t" r="r" b="b"/>
              <a:pathLst>
                <a:path w="32633" h="18636" extrusionOk="0">
                  <a:moveTo>
                    <a:pt x="20146" y="0"/>
                  </a:moveTo>
                  <a:cubicBezTo>
                    <a:pt x="17942" y="0"/>
                    <a:pt x="15751" y="320"/>
                    <a:pt x="13785" y="866"/>
                  </a:cubicBezTo>
                  <a:cubicBezTo>
                    <a:pt x="6091" y="3022"/>
                    <a:pt x="878" y="9062"/>
                    <a:pt x="1" y="16957"/>
                  </a:cubicBezTo>
                  <a:cubicBezTo>
                    <a:pt x="1254" y="17132"/>
                    <a:pt x="2407" y="17759"/>
                    <a:pt x="3309" y="18636"/>
                  </a:cubicBezTo>
                  <a:cubicBezTo>
                    <a:pt x="3484" y="12721"/>
                    <a:pt x="7469" y="7082"/>
                    <a:pt x="12833" y="4676"/>
                  </a:cubicBezTo>
                  <a:cubicBezTo>
                    <a:pt x="14884" y="3755"/>
                    <a:pt x="17161" y="3302"/>
                    <a:pt x="19448" y="3302"/>
                  </a:cubicBezTo>
                  <a:cubicBezTo>
                    <a:pt x="23447" y="3302"/>
                    <a:pt x="27475" y="4688"/>
                    <a:pt x="30377" y="7383"/>
                  </a:cubicBezTo>
                  <a:cubicBezTo>
                    <a:pt x="31028" y="6706"/>
                    <a:pt x="31805" y="6130"/>
                    <a:pt x="32632" y="5729"/>
                  </a:cubicBezTo>
                  <a:cubicBezTo>
                    <a:pt x="29957" y="1568"/>
                    <a:pt x="25022" y="0"/>
                    <a:pt x="201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148;p43">
              <a:extLst>
                <a:ext uri="{FF2B5EF4-FFF2-40B4-BE49-F238E27FC236}">
                  <a16:creationId xmlns:a16="http://schemas.microsoft.com/office/drawing/2014/main" id="{AD3A7B9D-8FBC-4B47-A1BA-931BC5E030BD}"/>
                </a:ext>
              </a:extLst>
            </p:cNvPr>
            <p:cNvSpPr/>
            <p:nvPr/>
          </p:nvSpPr>
          <p:spPr>
            <a:xfrm>
              <a:off x="3181850" y="1197375"/>
              <a:ext cx="1106550" cy="579950"/>
            </a:xfrm>
            <a:custGeom>
              <a:avLst/>
              <a:gdLst/>
              <a:ahLst/>
              <a:cxnLst/>
              <a:rect l="l" t="t" r="r" b="b"/>
              <a:pathLst>
                <a:path w="44262" h="23198" extrusionOk="0">
                  <a:moveTo>
                    <a:pt x="24778" y="0"/>
                  </a:moveTo>
                  <a:cubicBezTo>
                    <a:pt x="22539" y="0"/>
                    <a:pt x="20300" y="284"/>
                    <a:pt x="18171" y="841"/>
                  </a:cubicBezTo>
                  <a:cubicBezTo>
                    <a:pt x="13108" y="2144"/>
                    <a:pt x="8372" y="4901"/>
                    <a:pt x="5013" y="8961"/>
                  </a:cubicBezTo>
                  <a:cubicBezTo>
                    <a:pt x="1479" y="13147"/>
                    <a:pt x="326" y="17884"/>
                    <a:pt x="1" y="23197"/>
                  </a:cubicBezTo>
                  <a:cubicBezTo>
                    <a:pt x="903" y="22420"/>
                    <a:pt x="2056" y="21919"/>
                    <a:pt x="3234" y="21819"/>
                  </a:cubicBezTo>
                  <a:cubicBezTo>
                    <a:pt x="3359" y="21806"/>
                    <a:pt x="3484" y="21800"/>
                    <a:pt x="3610" y="21800"/>
                  </a:cubicBezTo>
                  <a:cubicBezTo>
                    <a:pt x="3735" y="21800"/>
                    <a:pt x="3860" y="21806"/>
                    <a:pt x="3986" y="21819"/>
                  </a:cubicBezTo>
                  <a:cubicBezTo>
                    <a:pt x="3635" y="13673"/>
                    <a:pt x="10627" y="7082"/>
                    <a:pt x="17996" y="5027"/>
                  </a:cubicBezTo>
                  <a:cubicBezTo>
                    <a:pt x="20027" y="4456"/>
                    <a:pt x="22276" y="4128"/>
                    <a:pt x="24536" y="4128"/>
                  </a:cubicBezTo>
                  <a:cubicBezTo>
                    <a:pt x="29719" y="4128"/>
                    <a:pt x="34960" y="5854"/>
                    <a:pt x="37770" y="10340"/>
                  </a:cubicBezTo>
                  <a:cubicBezTo>
                    <a:pt x="37870" y="10290"/>
                    <a:pt x="37971" y="10265"/>
                    <a:pt x="38046" y="10240"/>
                  </a:cubicBezTo>
                  <a:cubicBezTo>
                    <a:pt x="38560" y="10096"/>
                    <a:pt x="39070" y="10028"/>
                    <a:pt x="39568" y="10028"/>
                  </a:cubicBezTo>
                  <a:cubicBezTo>
                    <a:pt x="41500" y="10028"/>
                    <a:pt x="43245" y="11052"/>
                    <a:pt x="44261" y="12646"/>
                  </a:cubicBezTo>
                  <a:cubicBezTo>
                    <a:pt x="41667" y="4030"/>
                    <a:pt x="33218" y="0"/>
                    <a:pt x="24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149;p43">
              <a:extLst>
                <a:ext uri="{FF2B5EF4-FFF2-40B4-BE49-F238E27FC236}">
                  <a16:creationId xmlns:a16="http://schemas.microsoft.com/office/drawing/2014/main" id="{4574ECC6-E804-4B13-869A-AB746CB4F15B}"/>
                </a:ext>
              </a:extLst>
            </p:cNvPr>
            <p:cNvSpPr/>
            <p:nvPr/>
          </p:nvSpPr>
          <p:spPr>
            <a:xfrm>
              <a:off x="4428100" y="1721200"/>
              <a:ext cx="95825" cy="33975"/>
            </a:xfrm>
            <a:custGeom>
              <a:avLst/>
              <a:gdLst/>
              <a:ahLst/>
              <a:cxnLst/>
              <a:rect l="l" t="t" r="r" b="b"/>
              <a:pathLst>
                <a:path w="3833" h="1359" extrusionOk="0">
                  <a:moveTo>
                    <a:pt x="2915" y="1"/>
                  </a:moveTo>
                  <a:cubicBezTo>
                    <a:pt x="2865" y="1"/>
                    <a:pt x="2813" y="5"/>
                    <a:pt x="2757" y="14"/>
                  </a:cubicBezTo>
                  <a:cubicBezTo>
                    <a:pt x="1980" y="164"/>
                    <a:pt x="1178" y="89"/>
                    <a:pt x="401" y="264"/>
                  </a:cubicBezTo>
                  <a:cubicBezTo>
                    <a:pt x="0" y="364"/>
                    <a:pt x="0" y="991"/>
                    <a:pt x="401" y="1091"/>
                  </a:cubicBezTo>
                  <a:cubicBezTo>
                    <a:pt x="1178" y="1292"/>
                    <a:pt x="1980" y="1217"/>
                    <a:pt x="2757" y="1342"/>
                  </a:cubicBezTo>
                  <a:cubicBezTo>
                    <a:pt x="2820" y="1353"/>
                    <a:pt x="2880" y="1358"/>
                    <a:pt x="2935" y="1358"/>
                  </a:cubicBezTo>
                  <a:cubicBezTo>
                    <a:pt x="3832" y="1358"/>
                    <a:pt x="3826" y="1"/>
                    <a:pt x="2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50;p43">
              <a:extLst>
                <a:ext uri="{FF2B5EF4-FFF2-40B4-BE49-F238E27FC236}">
                  <a16:creationId xmlns:a16="http://schemas.microsoft.com/office/drawing/2014/main" id="{E04B7F6B-9D25-4CD6-8A48-136D74674A13}"/>
                </a:ext>
              </a:extLst>
            </p:cNvPr>
            <p:cNvSpPr/>
            <p:nvPr/>
          </p:nvSpPr>
          <p:spPr>
            <a:xfrm>
              <a:off x="4372950" y="1637800"/>
              <a:ext cx="123275" cy="64975"/>
            </a:xfrm>
            <a:custGeom>
              <a:avLst/>
              <a:gdLst/>
              <a:ahLst/>
              <a:cxnLst/>
              <a:rect l="l" t="t" r="r" b="b"/>
              <a:pathLst>
                <a:path w="4931" h="2599" extrusionOk="0">
                  <a:moveTo>
                    <a:pt x="3598" y="1"/>
                  </a:moveTo>
                  <a:cubicBezTo>
                    <a:pt x="3538" y="1"/>
                    <a:pt x="3474" y="20"/>
                    <a:pt x="3409" y="66"/>
                  </a:cubicBezTo>
                  <a:cubicBezTo>
                    <a:pt x="2432" y="743"/>
                    <a:pt x="1580" y="1345"/>
                    <a:pt x="452" y="1720"/>
                  </a:cubicBezTo>
                  <a:cubicBezTo>
                    <a:pt x="1" y="1871"/>
                    <a:pt x="51" y="2548"/>
                    <a:pt x="552" y="2548"/>
                  </a:cubicBezTo>
                  <a:cubicBezTo>
                    <a:pt x="1048" y="2538"/>
                    <a:pt x="1540" y="2533"/>
                    <a:pt x="2031" y="2533"/>
                  </a:cubicBezTo>
                  <a:cubicBezTo>
                    <a:pt x="2881" y="2533"/>
                    <a:pt x="3729" y="2550"/>
                    <a:pt x="4587" y="2598"/>
                  </a:cubicBezTo>
                  <a:cubicBezTo>
                    <a:pt x="4595" y="2598"/>
                    <a:pt x="4602" y="2599"/>
                    <a:pt x="4609" y="2599"/>
                  </a:cubicBezTo>
                  <a:cubicBezTo>
                    <a:pt x="4867" y="2599"/>
                    <a:pt x="4931" y="2170"/>
                    <a:pt x="4663" y="2096"/>
                  </a:cubicBezTo>
                  <a:cubicBezTo>
                    <a:pt x="3911" y="1946"/>
                    <a:pt x="3159" y="1821"/>
                    <a:pt x="2407" y="1771"/>
                  </a:cubicBezTo>
                  <a:cubicBezTo>
                    <a:pt x="2933" y="1445"/>
                    <a:pt x="3435" y="1094"/>
                    <a:pt x="3836" y="643"/>
                  </a:cubicBezTo>
                  <a:cubicBezTo>
                    <a:pt x="4061" y="397"/>
                    <a:pt x="3868" y="1"/>
                    <a:pt x="3598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151;p43">
              <a:extLst>
                <a:ext uri="{FF2B5EF4-FFF2-40B4-BE49-F238E27FC236}">
                  <a16:creationId xmlns:a16="http://schemas.microsoft.com/office/drawing/2014/main" id="{6F9618E6-F88A-4FFF-B14E-EE3852188689}"/>
                </a:ext>
              </a:extLst>
            </p:cNvPr>
            <p:cNvSpPr/>
            <p:nvPr/>
          </p:nvSpPr>
          <p:spPr>
            <a:xfrm>
              <a:off x="4220350" y="1701225"/>
              <a:ext cx="93100" cy="64900"/>
            </a:xfrm>
            <a:custGeom>
              <a:avLst/>
              <a:gdLst/>
              <a:ahLst/>
              <a:cxnLst/>
              <a:rect l="l" t="t" r="r" b="b"/>
              <a:pathLst>
                <a:path w="3724" h="2596" extrusionOk="0">
                  <a:moveTo>
                    <a:pt x="2684" y="0"/>
                  </a:moveTo>
                  <a:cubicBezTo>
                    <a:pt x="2374" y="0"/>
                    <a:pt x="2103" y="407"/>
                    <a:pt x="2371" y="712"/>
                  </a:cubicBezTo>
                  <a:cubicBezTo>
                    <a:pt x="2696" y="1063"/>
                    <a:pt x="2396" y="1640"/>
                    <a:pt x="1995" y="1765"/>
                  </a:cubicBezTo>
                  <a:cubicBezTo>
                    <a:pt x="1904" y="1797"/>
                    <a:pt x="1816" y="1812"/>
                    <a:pt x="1733" y="1812"/>
                  </a:cubicBezTo>
                  <a:cubicBezTo>
                    <a:pt x="1169" y="1812"/>
                    <a:pt x="772" y="1142"/>
                    <a:pt x="641" y="662"/>
                  </a:cubicBezTo>
                  <a:cubicBezTo>
                    <a:pt x="596" y="514"/>
                    <a:pt x="457" y="444"/>
                    <a:pt x="322" y="444"/>
                  </a:cubicBezTo>
                  <a:cubicBezTo>
                    <a:pt x="159" y="444"/>
                    <a:pt x="1" y="546"/>
                    <a:pt x="15" y="737"/>
                  </a:cubicBezTo>
                  <a:cubicBezTo>
                    <a:pt x="99" y="1666"/>
                    <a:pt x="895" y="2595"/>
                    <a:pt x="1833" y="2595"/>
                  </a:cubicBezTo>
                  <a:cubicBezTo>
                    <a:pt x="2008" y="2595"/>
                    <a:pt x="2189" y="2563"/>
                    <a:pt x="2371" y="2492"/>
                  </a:cubicBezTo>
                  <a:cubicBezTo>
                    <a:pt x="3273" y="2141"/>
                    <a:pt x="3724" y="838"/>
                    <a:pt x="2972" y="136"/>
                  </a:cubicBezTo>
                  <a:cubicBezTo>
                    <a:pt x="2882" y="40"/>
                    <a:pt x="2781" y="0"/>
                    <a:pt x="2684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152;p43">
              <a:extLst>
                <a:ext uri="{FF2B5EF4-FFF2-40B4-BE49-F238E27FC236}">
                  <a16:creationId xmlns:a16="http://schemas.microsoft.com/office/drawing/2014/main" id="{050F9B8E-5B22-4086-8786-17C29952AB23}"/>
                </a:ext>
              </a:extLst>
            </p:cNvPr>
            <p:cNvSpPr/>
            <p:nvPr/>
          </p:nvSpPr>
          <p:spPr>
            <a:xfrm>
              <a:off x="4049650" y="1773875"/>
              <a:ext cx="97150" cy="32225"/>
            </a:xfrm>
            <a:custGeom>
              <a:avLst/>
              <a:gdLst/>
              <a:ahLst/>
              <a:cxnLst/>
              <a:rect l="l" t="t" r="r" b="b"/>
              <a:pathLst>
                <a:path w="3886" h="1289" extrusionOk="0">
                  <a:moveTo>
                    <a:pt x="2691" y="0"/>
                  </a:moveTo>
                  <a:cubicBezTo>
                    <a:pt x="2007" y="0"/>
                    <a:pt x="1300" y="95"/>
                    <a:pt x="627" y="137"/>
                  </a:cubicBezTo>
                  <a:cubicBezTo>
                    <a:pt x="1" y="212"/>
                    <a:pt x="1" y="1064"/>
                    <a:pt x="627" y="1140"/>
                  </a:cubicBezTo>
                  <a:cubicBezTo>
                    <a:pt x="1255" y="1199"/>
                    <a:pt x="1914" y="1288"/>
                    <a:pt x="2555" y="1288"/>
                  </a:cubicBezTo>
                  <a:cubicBezTo>
                    <a:pt x="2733" y="1288"/>
                    <a:pt x="2909" y="1281"/>
                    <a:pt x="3083" y="1265"/>
                  </a:cubicBezTo>
                  <a:cubicBezTo>
                    <a:pt x="3885" y="1190"/>
                    <a:pt x="3885" y="87"/>
                    <a:pt x="3083" y="12"/>
                  </a:cubicBezTo>
                  <a:cubicBezTo>
                    <a:pt x="2954" y="4"/>
                    <a:pt x="2823" y="0"/>
                    <a:pt x="2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153;p43">
              <a:extLst>
                <a:ext uri="{FF2B5EF4-FFF2-40B4-BE49-F238E27FC236}">
                  <a16:creationId xmlns:a16="http://schemas.microsoft.com/office/drawing/2014/main" id="{1FC4FDA5-C790-474D-BD28-2882D7382181}"/>
                </a:ext>
              </a:extLst>
            </p:cNvPr>
            <p:cNvSpPr/>
            <p:nvPr/>
          </p:nvSpPr>
          <p:spPr>
            <a:xfrm>
              <a:off x="4045900" y="1688125"/>
              <a:ext cx="118450" cy="61250"/>
            </a:xfrm>
            <a:custGeom>
              <a:avLst/>
              <a:gdLst/>
              <a:ahLst/>
              <a:cxnLst/>
              <a:rect l="l" t="t" r="r" b="b"/>
              <a:pathLst>
                <a:path w="4738" h="2450" extrusionOk="0">
                  <a:moveTo>
                    <a:pt x="820" y="1"/>
                  </a:moveTo>
                  <a:cubicBezTo>
                    <a:pt x="681" y="1"/>
                    <a:pt x="542" y="3"/>
                    <a:pt x="401" y="8"/>
                  </a:cubicBezTo>
                  <a:cubicBezTo>
                    <a:pt x="0" y="33"/>
                    <a:pt x="0" y="660"/>
                    <a:pt x="401" y="660"/>
                  </a:cubicBezTo>
                  <a:cubicBezTo>
                    <a:pt x="572" y="651"/>
                    <a:pt x="742" y="647"/>
                    <a:pt x="911" y="647"/>
                  </a:cubicBezTo>
                  <a:cubicBezTo>
                    <a:pt x="1754" y="647"/>
                    <a:pt x="2565" y="752"/>
                    <a:pt x="3359" y="961"/>
                  </a:cubicBezTo>
                  <a:cubicBezTo>
                    <a:pt x="2456" y="1286"/>
                    <a:pt x="1554" y="1612"/>
                    <a:pt x="702" y="2038"/>
                  </a:cubicBezTo>
                  <a:cubicBezTo>
                    <a:pt x="498" y="2152"/>
                    <a:pt x="602" y="2450"/>
                    <a:pt x="790" y="2450"/>
                  </a:cubicBezTo>
                  <a:cubicBezTo>
                    <a:pt x="810" y="2450"/>
                    <a:pt x="831" y="2446"/>
                    <a:pt x="852" y="2439"/>
                  </a:cubicBezTo>
                  <a:cubicBezTo>
                    <a:pt x="2080" y="2139"/>
                    <a:pt x="3258" y="1637"/>
                    <a:pt x="4436" y="1211"/>
                  </a:cubicBezTo>
                  <a:cubicBezTo>
                    <a:pt x="4737" y="1111"/>
                    <a:pt x="4737" y="710"/>
                    <a:pt x="4436" y="610"/>
                  </a:cubicBezTo>
                  <a:cubicBezTo>
                    <a:pt x="3263" y="204"/>
                    <a:pt x="2070" y="1"/>
                    <a:pt x="820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154;p43">
              <a:extLst>
                <a:ext uri="{FF2B5EF4-FFF2-40B4-BE49-F238E27FC236}">
                  <a16:creationId xmlns:a16="http://schemas.microsoft.com/office/drawing/2014/main" id="{2F6BE51D-0BC7-42B9-A6CA-EF4BD6178F3A}"/>
                </a:ext>
              </a:extLst>
            </p:cNvPr>
            <p:cNvSpPr/>
            <p:nvPr/>
          </p:nvSpPr>
          <p:spPr>
            <a:xfrm>
              <a:off x="3484475" y="2013175"/>
              <a:ext cx="89625" cy="32000"/>
            </a:xfrm>
            <a:custGeom>
              <a:avLst/>
              <a:gdLst/>
              <a:ahLst/>
              <a:cxnLst/>
              <a:rect l="l" t="t" r="r" b="b"/>
              <a:pathLst>
                <a:path w="3585" h="1280" extrusionOk="0">
                  <a:moveTo>
                    <a:pt x="2382" y="1"/>
                  </a:moveTo>
                  <a:cubicBezTo>
                    <a:pt x="1742" y="1"/>
                    <a:pt x="1025" y="91"/>
                    <a:pt x="427" y="214"/>
                  </a:cubicBezTo>
                  <a:cubicBezTo>
                    <a:pt x="1" y="289"/>
                    <a:pt x="1" y="966"/>
                    <a:pt x="427" y="1066"/>
                  </a:cubicBezTo>
                  <a:cubicBezTo>
                    <a:pt x="1025" y="1190"/>
                    <a:pt x="1742" y="1280"/>
                    <a:pt x="2382" y="1280"/>
                  </a:cubicBezTo>
                  <a:cubicBezTo>
                    <a:pt x="2520" y="1280"/>
                    <a:pt x="2654" y="1276"/>
                    <a:pt x="2783" y="1267"/>
                  </a:cubicBezTo>
                  <a:cubicBezTo>
                    <a:pt x="3585" y="1192"/>
                    <a:pt x="3585" y="89"/>
                    <a:pt x="2783" y="14"/>
                  </a:cubicBezTo>
                  <a:cubicBezTo>
                    <a:pt x="2654" y="5"/>
                    <a:pt x="2520" y="1"/>
                    <a:pt x="2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155;p43">
              <a:extLst>
                <a:ext uri="{FF2B5EF4-FFF2-40B4-BE49-F238E27FC236}">
                  <a16:creationId xmlns:a16="http://schemas.microsoft.com/office/drawing/2014/main" id="{9E59C0CF-94E6-4875-BC42-B5C6043AFFDA}"/>
                </a:ext>
              </a:extLst>
            </p:cNvPr>
            <p:cNvSpPr/>
            <p:nvPr/>
          </p:nvSpPr>
          <p:spPr>
            <a:xfrm>
              <a:off x="3454175" y="1926300"/>
              <a:ext cx="85475" cy="71600"/>
            </a:xfrm>
            <a:custGeom>
              <a:avLst/>
              <a:gdLst/>
              <a:ahLst/>
              <a:cxnLst/>
              <a:rect l="l" t="t" r="r" b="b"/>
              <a:pathLst>
                <a:path w="3419" h="2864" extrusionOk="0">
                  <a:moveTo>
                    <a:pt x="1808" y="0"/>
                  </a:moveTo>
                  <a:cubicBezTo>
                    <a:pt x="1017" y="0"/>
                    <a:pt x="0" y="771"/>
                    <a:pt x="336" y="1634"/>
                  </a:cubicBezTo>
                  <a:cubicBezTo>
                    <a:pt x="361" y="1759"/>
                    <a:pt x="436" y="1835"/>
                    <a:pt x="486" y="1910"/>
                  </a:cubicBezTo>
                  <a:cubicBezTo>
                    <a:pt x="561" y="2110"/>
                    <a:pt x="662" y="2286"/>
                    <a:pt x="787" y="2461"/>
                  </a:cubicBezTo>
                  <a:cubicBezTo>
                    <a:pt x="1044" y="2738"/>
                    <a:pt x="1372" y="2863"/>
                    <a:pt x="1701" y="2863"/>
                  </a:cubicBezTo>
                  <a:cubicBezTo>
                    <a:pt x="2204" y="2863"/>
                    <a:pt x="2710" y="2571"/>
                    <a:pt x="2967" y="2085"/>
                  </a:cubicBezTo>
                  <a:cubicBezTo>
                    <a:pt x="3418" y="1208"/>
                    <a:pt x="2942" y="105"/>
                    <a:pt x="1915" y="5"/>
                  </a:cubicBezTo>
                  <a:cubicBezTo>
                    <a:pt x="1880" y="2"/>
                    <a:pt x="1844" y="0"/>
                    <a:pt x="180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156;p43">
              <a:extLst>
                <a:ext uri="{FF2B5EF4-FFF2-40B4-BE49-F238E27FC236}">
                  <a16:creationId xmlns:a16="http://schemas.microsoft.com/office/drawing/2014/main" id="{906FAC5A-276D-43B9-BD08-06D58F002D46}"/>
                </a:ext>
              </a:extLst>
            </p:cNvPr>
            <p:cNvSpPr/>
            <p:nvPr/>
          </p:nvSpPr>
          <p:spPr>
            <a:xfrm>
              <a:off x="3203675" y="1998275"/>
              <a:ext cx="179300" cy="73675"/>
            </a:xfrm>
            <a:custGeom>
              <a:avLst/>
              <a:gdLst/>
              <a:ahLst/>
              <a:cxnLst/>
              <a:rect l="l" t="t" r="r" b="b"/>
              <a:pathLst>
                <a:path w="7172" h="2947" extrusionOk="0">
                  <a:moveTo>
                    <a:pt x="6752" y="1"/>
                  </a:moveTo>
                  <a:cubicBezTo>
                    <a:pt x="6648" y="1"/>
                    <a:pt x="6547" y="48"/>
                    <a:pt x="6496" y="159"/>
                  </a:cubicBezTo>
                  <a:cubicBezTo>
                    <a:pt x="5860" y="1579"/>
                    <a:pt x="4670" y="2291"/>
                    <a:pt x="3440" y="2291"/>
                  </a:cubicBezTo>
                  <a:cubicBezTo>
                    <a:pt x="2392" y="2291"/>
                    <a:pt x="1315" y="1773"/>
                    <a:pt x="531" y="735"/>
                  </a:cubicBezTo>
                  <a:cubicBezTo>
                    <a:pt x="470" y="667"/>
                    <a:pt x="394" y="638"/>
                    <a:pt x="320" y="638"/>
                  </a:cubicBezTo>
                  <a:cubicBezTo>
                    <a:pt x="151" y="638"/>
                    <a:pt x="0" y="793"/>
                    <a:pt x="105" y="986"/>
                  </a:cubicBezTo>
                  <a:cubicBezTo>
                    <a:pt x="828" y="2331"/>
                    <a:pt x="2076" y="2947"/>
                    <a:pt x="3337" y="2947"/>
                  </a:cubicBezTo>
                  <a:cubicBezTo>
                    <a:pt x="4872" y="2947"/>
                    <a:pt x="6426" y="2033"/>
                    <a:pt x="7072" y="409"/>
                  </a:cubicBezTo>
                  <a:cubicBezTo>
                    <a:pt x="7172" y="178"/>
                    <a:pt x="6954" y="1"/>
                    <a:pt x="675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157;p43">
              <a:extLst>
                <a:ext uri="{FF2B5EF4-FFF2-40B4-BE49-F238E27FC236}">
                  <a16:creationId xmlns:a16="http://schemas.microsoft.com/office/drawing/2014/main" id="{7DD5F641-31D6-4923-8126-C1905CAC592B}"/>
                </a:ext>
              </a:extLst>
            </p:cNvPr>
            <p:cNvSpPr/>
            <p:nvPr/>
          </p:nvSpPr>
          <p:spPr>
            <a:xfrm>
              <a:off x="3062800" y="1938300"/>
              <a:ext cx="88275" cy="75700"/>
            </a:xfrm>
            <a:custGeom>
              <a:avLst/>
              <a:gdLst/>
              <a:ahLst/>
              <a:cxnLst/>
              <a:rect l="l" t="t" r="r" b="b"/>
              <a:pathLst>
                <a:path w="3531" h="3028" extrusionOk="0">
                  <a:moveTo>
                    <a:pt x="1893" y="1"/>
                  </a:moveTo>
                  <a:cubicBezTo>
                    <a:pt x="1880" y="1"/>
                    <a:pt x="1868" y="1"/>
                    <a:pt x="1855" y="1"/>
                  </a:cubicBezTo>
                  <a:cubicBezTo>
                    <a:pt x="1028" y="26"/>
                    <a:pt x="1" y="904"/>
                    <a:pt x="427" y="1756"/>
                  </a:cubicBezTo>
                  <a:cubicBezTo>
                    <a:pt x="427" y="2107"/>
                    <a:pt x="602" y="2432"/>
                    <a:pt x="878" y="2683"/>
                  </a:cubicBezTo>
                  <a:cubicBezTo>
                    <a:pt x="1157" y="2921"/>
                    <a:pt x="1474" y="3027"/>
                    <a:pt x="1784" y="3027"/>
                  </a:cubicBezTo>
                  <a:cubicBezTo>
                    <a:pt x="2422" y="3027"/>
                    <a:pt x="3032" y="2580"/>
                    <a:pt x="3234" y="1906"/>
                  </a:cubicBezTo>
                  <a:cubicBezTo>
                    <a:pt x="3531" y="966"/>
                    <a:pt x="2875" y="1"/>
                    <a:pt x="1893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158;p43">
              <a:extLst>
                <a:ext uri="{FF2B5EF4-FFF2-40B4-BE49-F238E27FC236}">
                  <a16:creationId xmlns:a16="http://schemas.microsoft.com/office/drawing/2014/main" id="{354461FF-43DB-4EED-8360-DBC5BAB07A07}"/>
                </a:ext>
              </a:extLst>
            </p:cNvPr>
            <p:cNvSpPr/>
            <p:nvPr/>
          </p:nvSpPr>
          <p:spPr>
            <a:xfrm>
              <a:off x="3034550" y="2031450"/>
              <a:ext cx="87175" cy="33250"/>
            </a:xfrm>
            <a:custGeom>
              <a:avLst/>
              <a:gdLst/>
              <a:ahLst/>
              <a:cxnLst/>
              <a:rect l="l" t="t" r="r" b="b"/>
              <a:pathLst>
                <a:path w="3487" h="1330" extrusionOk="0">
                  <a:moveTo>
                    <a:pt x="2209" y="1"/>
                  </a:moveTo>
                  <a:cubicBezTo>
                    <a:pt x="1644" y="1"/>
                    <a:pt x="1033" y="173"/>
                    <a:pt x="579" y="335"/>
                  </a:cubicBezTo>
                  <a:cubicBezTo>
                    <a:pt x="0" y="544"/>
                    <a:pt x="170" y="1330"/>
                    <a:pt x="693" y="1330"/>
                  </a:cubicBezTo>
                  <a:cubicBezTo>
                    <a:pt x="737" y="1330"/>
                    <a:pt x="782" y="1324"/>
                    <a:pt x="830" y="1313"/>
                  </a:cubicBezTo>
                  <a:cubicBezTo>
                    <a:pt x="1181" y="1238"/>
                    <a:pt x="1532" y="1213"/>
                    <a:pt x="1883" y="1213"/>
                  </a:cubicBezTo>
                  <a:cubicBezTo>
                    <a:pt x="2093" y="1213"/>
                    <a:pt x="2304" y="1240"/>
                    <a:pt x="2514" y="1240"/>
                  </a:cubicBezTo>
                  <a:cubicBezTo>
                    <a:pt x="2654" y="1240"/>
                    <a:pt x="2795" y="1228"/>
                    <a:pt x="2935" y="1188"/>
                  </a:cubicBezTo>
                  <a:cubicBezTo>
                    <a:pt x="3361" y="1062"/>
                    <a:pt x="3487" y="411"/>
                    <a:pt x="3060" y="185"/>
                  </a:cubicBezTo>
                  <a:cubicBezTo>
                    <a:pt x="2813" y="52"/>
                    <a:pt x="2518" y="1"/>
                    <a:pt x="2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وسيلة الشرح: سهم لليسار 7">
            <a:extLst>
              <a:ext uri="{FF2B5EF4-FFF2-40B4-BE49-F238E27FC236}">
                <a16:creationId xmlns:a16="http://schemas.microsoft.com/office/drawing/2014/main" id="{E1E4FFBA-E203-470D-9F9A-FABDAA2E3C1A}"/>
              </a:ext>
            </a:extLst>
          </p:cNvPr>
          <p:cNvSpPr/>
          <p:nvPr/>
        </p:nvSpPr>
        <p:spPr>
          <a:xfrm>
            <a:off x="5641062" y="2838109"/>
            <a:ext cx="2352584" cy="1754067"/>
          </a:xfrm>
          <a:prstGeom prst="leftArrowCallout">
            <a:avLst>
              <a:gd name="adj1" fmla="val 26448"/>
              <a:gd name="adj2" fmla="val 25000"/>
              <a:gd name="adj3" fmla="val 25000"/>
              <a:gd name="adj4" fmla="val 6497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OM" sz="1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OM" sz="1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نضيف أصفاراً </a:t>
            </a:r>
            <a:r>
              <a:rPr lang="ar-OM" sz="1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إلى يمين الفاصلة نهايـــــــــــــــــــــة العدد الذي عـــــــــــــــــــــــــــــــــــــــــدد منازله العشرية أقــــــــــــــــــــــــــــــــــــــــــــــل عن العدد الآخر حتى يصبح للعددين عــــــــــــــــدد الأرقـــام ذاته يمين الفاصلـــــــــــــــــــــــــة .</a:t>
            </a: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5" name="صورة 1734">
            <a:extLst>
              <a:ext uri="{FF2B5EF4-FFF2-40B4-BE49-F238E27FC236}">
                <a16:creationId xmlns:a16="http://schemas.microsoft.com/office/drawing/2014/main" id="{EEA91C72-4E20-4F85-8A1F-F9D5F34432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566" b="24341"/>
          <a:stretch/>
        </p:blipFill>
        <p:spPr>
          <a:xfrm>
            <a:off x="5956430" y="1452527"/>
            <a:ext cx="2373923" cy="2679404"/>
          </a:xfrm>
          <a:prstGeom prst="rect">
            <a:avLst/>
          </a:prstGeom>
        </p:spPr>
      </p:pic>
      <p:sp>
        <p:nvSpPr>
          <p:cNvPr id="60" name="Google Shape;1765;p26">
            <a:extLst>
              <a:ext uri="{FF2B5EF4-FFF2-40B4-BE49-F238E27FC236}">
                <a16:creationId xmlns:a16="http://schemas.microsoft.com/office/drawing/2014/main" id="{90343901-7E6F-4A44-A561-10A529ED0889}"/>
              </a:ext>
            </a:extLst>
          </p:cNvPr>
          <p:cNvSpPr/>
          <p:nvPr/>
        </p:nvSpPr>
        <p:spPr>
          <a:xfrm>
            <a:off x="1055558" y="418898"/>
            <a:ext cx="4703897" cy="43918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4" name="Google Shape;1767;p26">
            <a:extLst>
              <a:ext uri="{FF2B5EF4-FFF2-40B4-BE49-F238E27FC236}">
                <a16:creationId xmlns:a16="http://schemas.microsoft.com/office/drawing/2014/main" id="{486930F7-0F32-481F-B9BC-2BE588DA5771}"/>
              </a:ext>
            </a:extLst>
          </p:cNvPr>
          <p:cNvSpPr/>
          <p:nvPr/>
        </p:nvSpPr>
        <p:spPr>
          <a:xfrm rot="4829593">
            <a:off x="4933991" y="293144"/>
            <a:ext cx="1088288" cy="940389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5" name="Google Shape;1768;p26">
            <a:extLst>
              <a:ext uri="{FF2B5EF4-FFF2-40B4-BE49-F238E27FC236}">
                <a16:creationId xmlns:a16="http://schemas.microsoft.com/office/drawing/2014/main" id="{EBC6A130-42C0-4D64-B651-B7B22166E4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02878" y="466614"/>
            <a:ext cx="39681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أوجد ناتج طرح ما يلي :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0DC0C6E-20E8-4F37-BC02-9088DFAE68F9}"/>
              </a:ext>
            </a:extLst>
          </p:cNvPr>
          <p:cNvSpPr txBox="1"/>
          <p:nvPr/>
        </p:nvSpPr>
        <p:spPr>
          <a:xfrm>
            <a:off x="3728324" y="1341443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2</a:t>
            </a:r>
            <a:r>
              <a:rPr lang="en-US" sz="2000" b="1" dirty="0"/>
              <a:t>,</a:t>
            </a:r>
            <a:r>
              <a:rPr lang="ar-OM" sz="2000" b="1" dirty="0"/>
              <a:t>4   ـــ  51</a:t>
            </a:r>
            <a:r>
              <a:rPr lang="en-US" sz="2000" b="1" dirty="0"/>
              <a:t>,</a:t>
            </a:r>
            <a:r>
              <a:rPr lang="ar-OM" sz="2000" b="1" dirty="0"/>
              <a:t> 72</a:t>
            </a:r>
            <a:endParaRPr lang="en-US" sz="2000" b="1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9B9DB41-582F-4EA4-98A9-286DB8EFA7D6}"/>
              </a:ext>
            </a:extLst>
          </p:cNvPr>
          <p:cNvSpPr txBox="1"/>
          <p:nvPr/>
        </p:nvSpPr>
        <p:spPr>
          <a:xfrm>
            <a:off x="1010118" y="1322390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</a:t>
            </a:r>
            <a:r>
              <a:rPr lang="en-US" sz="2000" b="1" dirty="0"/>
              <a:t>,</a:t>
            </a:r>
            <a:r>
              <a:rPr lang="ar-OM" sz="2000" b="1" dirty="0"/>
              <a:t>23   ـــ 35</a:t>
            </a:r>
            <a:r>
              <a:rPr lang="en-US" sz="2000" b="1" dirty="0"/>
              <a:t>,</a:t>
            </a:r>
            <a:r>
              <a:rPr lang="ar-OM" sz="2000" b="1" dirty="0"/>
              <a:t> 78</a:t>
            </a:r>
            <a:endParaRPr lang="en-US" sz="2000" b="1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4E8C2FE-5D31-4D09-B132-6F9BBB781923}"/>
              </a:ext>
            </a:extLst>
          </p:cNvPr>
          <p:cNvSpPr txBox="1"/>
          <p:nvPr/>
        </p:nvSpPr>
        <p:spPr>
          <a:xfrm>
            <a:off x="3681675" y="2754840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3</a:t>
            </a:r>
            <a:r>
              <a:rPr lang="en-US" sz="2000" b="1" dirty="0"/>
              <a:t>,</a:t>
            </a:r>
            <a:r>
              <a:rPr lang="ar-OM" sz="2000" b="1" dirty="0"/>
              <a:t>47   ـــ  67</a:t>
            </a:r>
            <a:r>
              <a:rPr lang="en-US" sz="2000" b="1" dirty="0"/>
              <a:t>,</a:t>
            </a:r>
            <a:r>
              <a:rPr lang="ar-OM" sz="2000" b="1" dirty="0"/>
              <a:t> 9</a:t>
            </a:r>
            <a:endParaRPr lang="en-US" sz="2000" b="1" dirty="0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4FE7F7D-3628-41E8-A9B7-0F02E63AB238}"/>
              </a:ext>
            </a:extLst>
          </p:cNvPr>
          <p:cNvSpPr txBox="1"/>
          <p:nvPr/>
        </p:nvSpPr>
        <p:spPr>
          <a:xfrm>
            <a:off x="966852" y="2724404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0</a:t>
            </a:r>
            <a:r>
              <a:rPr lang="en-US" sz="2000" b="1" dirty="0"/>
              <a:t>,</a:t>
            </a:r>
            <a:r>
              <a:rPr lang="ar-OM" sz="2000" b="1" dirty="0"/>
              <a:t>1   ـــ  688</a:t>
            </a:r>
            <a:r>
              <a:rPr lang="en-US" sz="2000" b="1" dirty="0"/>
              <a:t>,</a:t>
            </a:r>
            <a:r>
              <a:rPr lang="ar-OM" sz="2000" b="1" dirty="0"/>
              <a:t> 75</a:t>
            </a:r>
            <a:endParaRPr lang="en-US" sz="2000" b="1" dirty="0"/>
          </a:p>
        </p:txBody>
      </p:sp>
      <p:sp>
        <p:nvSpPr>
          <p:cNvPr id="10" name="Google Shape;1777;p26">
            <a:hlinkClick r:id="rId4" action="ppaction://hlinksldjump"/>
            <a:extLst>
              <a:ext uri="{FF2B5EF4-FFF2-40B4-BE49-F238E27FC236}">
                <a16:creationId xmlns:a16="http://schemas.microsoft.com/office/drawing/2014/main" id="{C87048C5-325A-4D84-951B-864128922CB8}"/>
              </a:ext>
            </a:extLst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1" name="Google Shape;1778;p26">
            <a:hlinkClick r:id="rId5" action="ppaction://hlinksldjump"/>
            <a:extLst>
              <a:ext uri="{FF2B5EF4-FFF2-40B4-BE49-F238E27FC236}">
                <a16:creationId xmlns:a16="http://schemas.microsoft.com/office/drawing/2014/main" id="{2798B12B-7302-412A-B33D-9B4649FF074F}"/>
              </a:ext>
            </a:extLst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2" name="Google Shape;1779;p26">
            <a:hlinkClick r:id="rId6" action="ppaction://hlinksldjump"/>
            <a:extLst>
              <a:ext uri="{FF2B5EF4-FFF2-40B4-BE49-F238E27FC236}">
                <a16:creationId xmlns:a16="http://schemas.microsoft.com/office/drawing/2014/main" id="{9E0D26B7-3152-4E4C-BE52-BF9F7B07A1E4}"/>
              </a:ext>
            </a:extLst>
          </p:cNvPr>
          <p:cNvSpPr txBox="1"/>
          <p:nvPr/>
        </p:nvSpPr>
        <p:spPr>
          <a:xfrm>
            <a:off x="8416250" y="171070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3" name="Google Shape;1780;p26">
            <a:hlinkClick r:id="" action="ppaction://noaction"/>
            <a:extLst>
              <a:ext uri="{FF2B5EF4-FFF2-40B4-BE49-F238E27FC236}">
                <a16:creationId xmlns:a16="http://schemas.microsoft.com/office/drawing/2014/main" id="{BDAC315C-A49B-42EC-9BCB-C7E5C15AD770}"/>
              </a:ext>
            </a:extLst>
          </p:cNvPr>
          <p:cNvSpPr txBox="1"/>
          <p:nvPr/>
        </p:nvSpPr>
        <p:spPr>
          <a:xfrm>
            <a:off x="8416250" y="226487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4" name="Google Shape;1781;p26">
            <a:hlinkClick r:id="" action="ppaction://noaction"/>
            <a:extLst>
              <a:ext uri="{FF2B5EF4-FFF2-40B4-BE49-F238E27FC236}">
                <a16:creationId xmlns:a16="http://schemas.microsoft.com/office/drawing/2014/main" id="{C30241CC-878B-4B96-B9AC-361CD3DEF27B}"/>
              </a:ext>
            </a:extLst>
          </p:cNvPr>
          <p:cNvSpPr txBox="1"/>
          <p:nvPr/>
        </p:nvSpPr>
        <p:spPr>
          <a:xfrm>
            <a:off x="8416250" y="28357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5" name="Google Shape;1782;p26">
            <a:hlinkClick r:id="" action="ppaction://noaction"/>
            <a:extLst>
              <a:ext uri="{FF2B5EF4-FFF2-40B4-BE49-F238E27FC236}">
                <a16:creationId xmlns:a16="http://schemas.microsoft.com/office/drawing/2014/main" id="{85699A7B-E235-4586-9D34-1B93C4BAA2E4}"/>
              </a:ext>
            </a:extLst>
          </p:cNvPr>
          <p:cNvSpPr txBox="1"/>
          <p:nvPr/>
        </p:nvSpPr>
        <p:spPr>
          <a:xfrm>
            <a:off x="8416250" y="33980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F587367-D916-4F52-A093-F3FF41A155DD}"/>
              </a:ext>
            </a:extLst>
          </p:cNvPr>
          <p:cNvSpPr txBox="1"/>
          <p:nvPr/>
        </p:nvSpPr>
        <p:spPr>
          <a:xfrm rot="2564788">
            <a:off x="4959381" y="523226"/>
            <a:ext cx="1123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مثال (2)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FD175773-F074-472F-AFF8-9857A5F23409}"/>
              </a:ext>
            </a:extLst>
          </p:cNvPr>
          <p:cNvGrpSpPr/>
          <p:nvPr/>
        </p:nvGrpSpPr>
        <p:grpSpPr>
          <a:xfrm>
            <a:off x="5393250" y="1394803"/>
            <a:ext cx="544328" cy="400110"/>
            <a:chOff x="6609743" y="1545365"/>
            <a:chExt cx="544328" cy="400110"/>
          </a:xfrm>
        </p:grpSpPr>
        <p:sp>
          <p:nvSpPr>
            <p:cNvPr id="18" name="شكل بيضاوي 17">
              <a:extLst>
                <a:ext uri="{FF2B5EF4-FFF2-40B4-BE49-F238E27FC236}">
                  <a16:creationId xmlns:a16="http://schemas.microsoft.com/office/drawing/2014/main" id="{5EDEBDAC-F62D-407C-98E3-A38E14CBEFD5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9DE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54118936-B139-4EF7-AC60-E3147C3B248C}"/>
                </a:ext>
              </a:extLst>
            </p:cNvPr>
            <p:cNvSpPr txBox="1"/>
            <p:nvPr/>
          </p:nvSpPr>
          <p:spPr>
            <a:xfrm>
              <a:off x="6653971" y="1545365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أ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AF49A42E-17A6-4479-BB99-CD244685F1AD}"/>
              </a:ext>
            </a:extLst>
          </p:cNvPr>
          <p:cNvGrpSpPr/>
          <p:nvPr/>
        </p:nvGrpSpPr>
        <p:grpSpPr>
          <a:xfrm>
            <a:off x="5397817" y="2689147"/>
            <a:ext cx="500100" cy="400110"/>
            <a:chOff x="6609743" y="1477544"/>
            <a:chExt cx="500100" cy="400110"/>
          </a:xfrm>
        </p:grpSpPr>
        <p:sp>
          <p:nvSpPr>
            <p:cNvPr id="24" name="شكل بيضاوي 23">
              <a:extLst>
                <a:ext uri="{FF2B5EF4-FFF2-40B4-BE49-F238E27FC236}">
                  <a16:creationId xmlns:a16="http://schemas.microsoft.com/office/drawing/2014/main" id="{08C42A90-981C-4599-B4E1-28BEFB6ED0A1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9DE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D0C5E35D-FAFE-4D72-A1B6-37733BBAE3DE}"/>
                </a:ext>
              </a:extLst>
            </p:cNvPr>
            <p:cNvSpPr txBox="1"/>
            <p:nvPr/>
          </p:nvSpPr>
          <p:spPr>
            <a:xfrm>
              <a:off x="6609743" y="1477544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ج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818C8A0C-3EEC-4619-91B9-B677D055A338}"/>
              </a:ext>
            </a:extLst>
          </p:cNvPr>
          <p:cNvGrpSpPr/>
          <p:nvPr/>
        </p:nvGrpSpPr>
        <p:grpSpPr>
          <a:xfrm>
            <a:off x="2853983" y="2704444"/>
            <a:ext cx="500100" cy="400110"/>
            <a:chOff x="6608717" y="1525175"/>
            <a:chExt cx="500100" cy="400110"/>
          </a:xfrm>
        </p:grpSpPr>
        <p:sp>
          <p:nvSpPr>
            <p:cNvPr id="27" name="شكل بيضاوي 26">
              <a:extLst>
                <a:ext uri="{FF2B5EF4-FFF2-40B4-BE49-F238E27FC236}">
                  <a16:creationId xmlns:a16="http://schemas.microsoft.com/office/drawing/2014/main" id="{D1452B33-CF2A-4D21-BCCB-880DAAAE2677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9DE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A4978BF9-6084-43F7-BE34-325471C053BD}"/>
                </a:ext>
              </a:extLst>
            </p:cNvPr>
            <p:cNvSpPr txBox="1"/>
            <p:nvPr/>
          </p:nvSpPr>
          <p:spPr>
            <a:xfrm>
              <a:off x="6608717" y="1525175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د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EFE6BA04-6778-4958-B2F1-EB19917D86F3}"/>
              </a:ext>
            </a:extLst>
          </p:cNvPr>
          <p:cNvGrpSpPr/>
          <p:nvPr/>
        </p:nvGrpSpPr>
        <p:grpSpPr>
          <a:xfrm>
            <a:off x="2858879" y="1329808"/>
            <a:ext cx="500100" cy="400110"/>
            <a:chOff x="6597903" y="1497504"/>
            <a:chExt cx="500100" cy="400110"/>
          </a:xfrm>
        </p:grpSpPr>
        <p:sp>
          <p:nvSpPr>
            <p:cNvPr id="30" name="شكل بيضاوي 29">
              <a:extLst>
                <a:ext uri="{FF2B5EF4-FFF2-40B4-BE49-F238E27FC236}">
                  <a16:creationId xmlns:a16="http://schemas.microsoft.com/office/drawing/2014/main" id="{048E7124-894C-45A4-B91A-693ABD65E6E5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9DE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CEB5E53E-5BDA-49F1-BD81-98B5441E6987}"/>
                </a:ext>
              </a:extLst>
            </p:cNvPr>
            <p:cNvSpPr txBox="1"/>
            <p:nvPr/>
          </p:nvSpPr>
          <p:spPr>
            <a:xfrm>
              <a:off x="6597903" y="1497504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ب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2" name="Google Shape;4828;p52">
            <a:extLst>
              <a:ext uri="{FF2B5EF4-FFF2-40B4-BE49-F238E27FC236}">
                <a16:creationId xmlns:a16="http://schemas.microsoft.com/office/drawing/2014/main" id="{945F3525-BEFF-4E4A-AC0C-DFA52467D623}"/>
              </a:ext>
            </a:extLst>
          </p:cNvPr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33" name="Google Shape;4829;p52">
              <a:extLst>
                <a:ext uri="{FF2B5EF4-FFF2-40B4-BE49-F238E27FC236}">
                  <a16:creationId xmlns:a16="http://schemas.microsoft.com/office/drawing/2014/main" id="{D4ACD898-27E8-4784-97F5-C98BC8AE11A1}"/>
                </a:ext>
              </a:extLst>
            </p:cNvPr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" name="Google Shape;4830;p52">
              <a:extLst>
                <a:ext uri="{FF2B5EF4-FFF2-40B4-BE49-F238E27FC236}">
                  <a16:creationId xmlns:a16="http://schemas.microsoft.com/office/drawing/2014/main" id="{5C942BB1-93D5-47A3-A1FD-A722085B3685}"/>
                </a:ext>
              </a:extLst>
            </p:cNvPr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5" name="Google Shape;4831;p52">
              <a:extLst>
                <a:ext uri="{FF2B5EF4-FFF2-40B4-BE49-F238E27FC236}">
                  <a16:creationId xmlns:a16="http://schemas.microsoft.com/office/drawing/2014/main" id="{A7227224-1410-4120-87A4-41387582419E}"/>
                </a:ext>
              </a:extLst>
            </p:cNvPr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6" name="Google Shape;4832;p52">
              <a:extLst>
                <a:ext uri="{FF2B5EF4-FFF2-40B4-BE49-F238E27FC236}">
                  <a16:creationId xmlns:a16="http://schemas.microsoft.com/office/drawing/2014/main" id="{D00C1504-6126-41C6-A624-4AD68DCA6F83}"/>
                </a:ext>
              </a:extLst>
            </p:cNvPr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" name="Google Shape;4833;p52">
              <a:extLst>
                <a:ext uri="{FF2B5EF4-FFF2-40B4-BE49-F238E27FC236}">
                  <a16:creationId xmlns:a16="http://schemas.microsoft.com/office/drawing/2014/main" id="{AD087FC8-C94E-4B6F-8250-877EA042DB6A}"/>
                </a:ext>
              </a:extLst>
            </p:cNvPr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8" name="Google Shape;4143;p43">
            <a:extLst>
              <a:ext uri="{FF2B5EF4-FFF2-40B4-BE49-F238E27FC236}">
                <a16:creationId xmlns:a16="http://schemas.microsoft.com/office/drawing/2014/main" id="{B25F52FA-F310-417D-B8BD-72B8D316D5D5}"/>
              </a:ext>
            </a:extLst>
          </p:cNvPr>
          <p:cNvGrpSpPr/>
          <p:nvPr/>
        </p:nvGrpSpPr>
        <p:grpSpPr>
          <a:xfrm rot="19019400">
            <a:off x="787392" y="251250"/>
            <a:ext cx="1112178" cy="704385"/>
            <a:chOff x="2928725" y="1101625"/>
            <a:chExt cx="1757550" cy="1113125"/>
          </a:xfrm>
        </p:grpSpPr>
        <p:sp>
          <p:nvSpPr>
            <p:cNvPr id="39" name="Google Shape;4144;p43">
              <a:extLst>
                <a:ext uri="{FF2B5EF4-FFF2-40B4-BE49-F238E27FC236}">
                  <a16:creationId xmlns:a16="http://schemas.microsoft.com/office/drawing/2014/main" id="{246C558E-99DB-469D-BD3C-4B3584024427}"/>
                </a:ext>
              </a:extLst>
            </p:cNvPr>
            <p:cNvSpPr/>
            <p:nvPr/>
          </p:nvSpPr>
          <p:spPr>
            <a:xfrm>
              <a:off x="2928725" y="1760300"/>
              <a:ext cx="743125" cy="454450"/>
            </a:xfrm>
            <a:custGeom>
              <a:avLst/>
              <a:gdLst/>
              <a:ahLst/>
              <a:cxnLst/>
              <a:rect l="l" t="t" r="r" b="b"/>
              <a:pathLst>
                <a:path w="29725" h="18178" extrusionOk="0">
                  <a:moveTo>
                    <a:pt x="22826" y="6640"/>
                  </a:moveTo>
                  <a:cubicBezTo>
                    <a:pt x="22862" y="6640"/>
                    <a:pt x="22898" y="6642"/>
                    <a:pt x="22933" y="6645"/>
                  </a:cubicBezTo>
                  <a:cubicBezTo>
                    <a:pt x="23960" y="6745"/>
                    <a:pt x="24436" y="7848"/>
                    <a:pt x="23985" y="8725"/>
                  </a:cubicBezTo>
                  <a:cubicBezTo>
                    <a:pt x="23728" y="9211"/>
                    <a:pt x="23222" y="9503"/>
                    <a:pt x="22719" y="9503"/>
                  </a:cubicBezTo>
                  <a:cubicBezTo>
                    <a:pt x="22390" y="9503"/>
                    <a:pt x="22062" y="9378"/>
                    <a:pt x="21805" y="9101"/>
                  </a:cubicBezTo>
                  <a:cubicBezTo>
                    <a:pt x="21680" y="8926"/>
                    <a:pt x="21579" y="8750"/>
                    <a:pt x="21504" y="8550"/>
                  </a:cubicBezTo>
                  <a:cubicBezTo>
                    <a:pt x="21454" y="8475"/>
                    <a:pt x="21379" y="8399"/>
                    <a:pt x="21354" y="8274"/>
                  </a:cubicBezTo>
                  <a:cubicBezTo>
                    <a:pt x="21018" y="7411"/>
                    <a:pt x="22035" y="6640"/>
                    <a:pt x="22826" y="6640"/>
                  </a:cubicBezTo>
                  <a:close/>
                  <a:moveTo>
                    <a:pt x="7256" y="7121"/>
                  </a:moveTo>
                  <a:cubicBezTo>
                    <a:pt x="8238" y="7121"/>
                    <a:pt x="8894" y="8086"/>
                    <a:pt x="8597" y="9026"/>
                  </a:cubicBezTo>
                  <a:cubicBezTo>
                    <a:pt x="8395" y="9700"/>
                    <a:pt x="7785" y="10147"/>
                    <a:pt x="7147" y="10147"/>
                  </a:cubicBezTo>
                  <a:cubicBezTo>
                    <a:pt x="6837" y="10147"/>
                    <a:pt x="6520" y="10041"/>
                    <a:pt x="6241" y="9803"/>
                  </a:cubicBezTo>
                  <a:cubicBezTo>
                    <a:pt x="5965" y="9552"/>
                    <a:pt x="5790" y="9227"/>
                    <a:pt x="5790" y="8876"/>
                  </a:cubicBezTo>
                  <a:cubicBezTo>
                    <a:pt x="5364" y="8024"/>
                    <a:pt x="6391" y="7146"/>
                    <a:pt x="7218" y="7121"/>
                  </a:cubicBezTo>
                  <a:cubicBezTo>
                    <a:pt x="7231" y="7121"/>
                    <a:pt x="7243" y="7121"/>
                    <a:pt x="7256" y="7121"/>
                  </a:cubicBezTo>
                  <a:close/>
                  <a:moveTo>
                    <a:pt x="24612" y="10116"/>
                  </a:moveTo>
                  <a:cubicBezTo>
                    <a:pt x="24750" y="10116"/>
                    <a:pt x="24884" y="10120"/>
                    <a:pt x="25013" y="10129"/>
                  </a:cubicBezTo>
                  <a:cubicBezTo>
                    <a:pt x="25815" y="10204"/>
                    <a:pt x="25815" y="11307"/>
                    <a:pt x="25013" y="11382"/>
                  </a:cubicBezTo>
                  <a:cubicBezTo>
                    <a:pt x="24884" y="11391"/>
                    <a:pt x="24750" y="11395"/>
                    <a:pt x="24612" y="11395"/>
                  </a:cubicBezTo>
                  <a:cubicBezTo>
                    <a:pt x="23972" y="11395"/>
                    <a:pt x="23255" y="11305"/>
                    <a:pt x="22657" y="11181"/>
                  </a:cubicBezTo>
                  <a:cubicBezTo>
                    <a:pt x="22231" y="11081"/>
                    <a:pt x="22231" y="10404"/>
                    <a:pt x="22657" y="10329"/>
                  </a:cubicBezTo>
                  <a:cubicBezTo>
                    <a:pt x="23255" y="10206"/>
                    <a:pt x="23972" y="10116"/>
                    <a:pt x="24612" y="10116"/>
                  </a:cubicBezTo>
                  <a:close/>
                  <a:moveTo>
                    <a:pt x="6442" y="10847"/>
                  </a:moveTo>
                  <a:cubicBezTo>
                    <a:pt x="6751" y="10847"/>
                    <a:pt x="7046" y="10898"/>
                    <a:pt x="7293" y="11031"/>
                  </a:cubicBezTo>
                  <a:cubicBezTo>
                    <a:pt x="7720" y="11257"/>
                    <a:pt x="7594" y="11908"/>
                    <a:pt x="7168" y="12034"/>
                  </a:cubicBezTo>
                  <a:cubicBezTo>
                    <a:pt x="7028" y="12074"/>
                    <a:pt x="6887" y="12086"/>
                    <a:pt x="6747" y="12086"/>
                  </a:cubicBezTo>
                  <a:cubicBezTo>
                    <a:pt x="6537" y="12086"/>
                    <a:pt x="6326" y="12059"/>
                    <a:pt x="6116" y="12059"/>
                  </a:cubicBezTo>
                  <a:cubicBezTo>
                    <a:pt x="5765" y="12059"/>
                    <a:pt x="5414" y="12084"/>
                    <a:pt x="5063" y="12159"/>
                  </a:cubicBezTo>
                  <a:cubicBezTo>
                    <a:pt x="5015" y="12170"/>
                    <a:pt x="4970" y="12176"/>
                    <a:pt x="4926" y="12176"/>
                  </a:cubicBezTo>
                  <a:cubicBezTo>
                    <a:pt x="4403" y="12176"/>
                    <a:pt x="4233" y="11390"/>
                    <a:pt x="4812" y="11181"/>
                  </a:cubicBezTo>
                  <a:cubicBezTo>
                    <a:pt x="5266" y="11019"/>
                    <a:pt x="5877" y="10847"/>
                    <a:pt x="6442" y="10847"/>
                  </a:cubicBezTo>
                  <a:close/>
                  <a:moveTo>
                    <a:pt x="17750" y="9520"/>
                  </a:moveTo>
                  <a:cubicBezTo>
                    <a:pt x="17952" y="9520"/>
                    <a:pt x="18170" y="9697"/>
                    <a:pt x="18070" y="9928"/>
                  </a:cubicBezTo>
                  <a:cubicBezTo>
                    <a:pt x="17424" y="11552"/>
                    <a:pt x="15870" y="12466"/>
                    <a:pt x="14335" y="12466"/>
                  </a:cubicBezTo>
                  <a:cubicBezTo>
                    <a:pt x="13074" y="12466"/>
                    <a:pt x="11826" y="11850"/>
                    <a:pt x="11103" y="10505"/>
                  </a:cubicBezTo>
                  <a:cubicBezTo>
                    <a:pt x="10998" y="10312"/>
                    <a:pt x="11149" y="10157"/>
                    <a:pt x="11318" y="10157"/>
                  </a:cubicBezTo>
                  <a:cubicBezTo>
                    <a:pt x="11392" y="10157"/>
                    <a:pt x="11468" y="10186"/>
                    <a:pt x="11529" y="10254"/>
                  </a:cubicBezTo>
                  <a:cubicBezTo>
                    <a:pt x="12313" y="11292"/>
                    <a:pt x="13390" y="11810"/>
                    <a:pt x="14438" y="11810"/>
                  </a:cubicBezTo>
                  <a:cubicBezTo>
                    <a:pt x="15668" y="11810"/>
                    <a:pt x="16858" y="11098"/>
                    <a:pt x="17494" y="9678"/>
                  </a:cubicBezTo>
                  <a:cubicBezTo>
                    <a:pt x="17545" y="9567"/>
                    <a:pt x="17646" y="9520"/>
                    <a:pt x="17750" y="9520"/>
                  </a:cubicBezTo>
                  <a:close/>
                  <a:moveTo>
                    <a:pt x="13790" y="0"/>
                  </a:moveTo>
                  <a:cubicBezTo>
                    <a:pt x="13730" y="0"/>
                    <a:pt x="13670" y="1"/>
                    <a:pt x="13609" y="3"/>
                  </a:cubicBezTo>
                  <a:cubicBezTo>
                    <a:pt x="10802" y="104"/>
                    <a:pt x="9048" y="2460"/>
                    <a:pt x="8547" y="4991"/>
                  </a:cubicBezTo>
                  <a:cubicBezTo>
                    <a:pt x="8522" y="5116"/>
                    <a:pt x="8421" y="5173"/>
                    <a:pt x="8318" y="5173"/>
                  </a:cubicBezTo>
                  <a:cubicBezTo>
                    <a:pt x="8215" y="5173"/>
                    <a:pt x="8108" y="5116"/>
                    <a:pt x="8070" y="5016"/>
                  </a:cubicBezTo>
                  <a:cubicBezTo>
                    <a:pt x="8022" y="5065"/>
                    <a:pt x="7952" y="5092"/>
                    <a:pt x="7876" y="5092"/>
                  </a:cubicBezTo>
                  <a:cubicBezTo>
                    <a:pt x="7833" y="5092"/>
                    <a:pt x="7789" y="5084"/>
                    <a:pt x="7745" y="5066"/>
                  </a:cubicBezTo>
                  <a:cubicBezTo>
                    <a:pt x="6648" y="4601"/>
                    <a:pt x="5336" y="4171"/>
                    <a:pt x="4072" y="4171"/>
                  </a:cubicBezTo>
                  <a:cubicBezTo>
                    <a:pt x="3227" y="4171"/>
                    <a:pt x="2403" y="4363"/>
                    <a:pt x="1679" y="4866"/>
                  </a:cubicBezTo>
                  <a:cubicBezTo>
                    <a:pt x="376" y="5768"/>
                    <a:pt x="0" y="7623"/>
                    <a:pt x="1429" y="8625"/>
                  </a:cubicBezTo>
                  <a:cubicBezTo>
                    <a:pt x="2055" y="9051"/>
                    <a:pt x="2832" y="9176"/>
                    <a:pt x="3559" y="9302"/>
                  </a:cubicBezTo>
                  <a:cubicBezTo>
                    <a:pt x="3985" y="9352"/>
                    <a:pt x="3885" y="10029"/>
                    <a:pt x="3459" y="10029"/>
                  </a:cubicBezTo>
                  <a:cubicBezTo>
                    <a:pt x="3384" y="10003"/>
                    <a:pt x="3308" y="10003"/>
                    <a:pt x="3233" y="10003"/>
                  </a:cubicBezTo>
                  <a:cubicBezTo>
                    <a:pt x="1329" y="11457"/>
                    <a:pt x="1228" y="14189"/>
                    <a:pt x="3584" y="15417"/>
                  </a:cubicBezTo>
                  <a:cubicBezTo>
                    <a:pt x="4130" y="15699"/>
                    <a:pt x="4681" y="15825"/>
                    <a:pt x="5219" y="15825"/>
                  </a:cubicBezTo>
                  <a:cubicBezTo>
                    <a:pt x="6830" y="15825"/>
                    <a:pt x="8328" y="14702"/>
                    <a:pt x="9248" y="13312"/>
                  </a:cubicBezTo>
                  <a:cubicBezTo>
                    <a:pt x="9331" y="13191"/>
                    <a:pt x="9448" y="13141"/>
                    <a:pt x="9564" y="13141"/>
                  </a:cubicBezTo>
                  <a:cubicBezTo>
                    <a:pt x="9834" y="13141"/>
                    <a:pt x="10100" y="13415"/>
                    <a:pt x="9925" y="13713"/>
                  </a:cubicBezTo>
                  <a:cubicBezTo>
                    <a:pt x="9800" y="13913"/>
                    <a:pt x="9674" y="14089"/>
                    <a:pt x="9549" y="14264"/>
                  </a:cubicBezTo>
                  <a:cubicBezTo>
                    <a:pt x="9330" y="17010"/>
                    <a:pt x="12716" y="18177"/>
                    <a:pt x="15139" y="18177"/>
                  </a:cubicBezTo>
                  <a:cubicBezTo>
                    <a:pt x="15215" y="18177"/>
                    <a:pt x="15290" y="18176"/>
                    <a:pt x="15364" y="18174"/>
                  </a:cubicBezTo>
                  <a:cubicBezTo>
                    <a:pt x="18196" y="18099"/>
                    <a:pt x="20602" y="16044"/>
                    <a:pt x="20852" y="13186"/>
                  </a:cubicBezTo>
                  <a:cubicBezTo>
                    <a:pt x="20877" y="13011"/>
                    <a:pt x="20978" y="12911"/>
                    <a:pt x="21103" y="12861"/>
                  </a:cubicBezTo>
                  <a:cubicBezTo>
                    <a:pt x="21128" y="12811"/>
                    <a:pt x="21178" y="12735"/>
                    <a:pt x="21228" y="12685"/>
                  </a:cubicBezTo>
                  <a:cubicBezTo>
                    <a:pt x="21290" y="12597"/>
                    <a:pt x="21373" y="12559"/>
                    <a:pt x="21453" y="12559"/>
                  </a:cubicBezTo>
                  <a:cubicBezTo>
                    <a:pt x="21601" y="12559"/>
                    <a:pt x="21737" y="12691"/>
                    <a:pt x="21705" y="12886"/>
                  </a:cubicBezTo>
                  <a:cubicBezTo>
                    <a:pt x="21589" y="13553"/>
                    <a:pt x="22757" y="13716"/>
                    <a:pt x="23854" y="13716"/>
                  </a:cubicBezTo>
                  <a:cubicBezTo>
                    <a:pt x="24652" y="13716"/>
                    <a:pt x="25414" y="13630"/>
                    <a:pt x="25614" y="13587"/>
                  </a:cubicBezTo>
                  <a:cubicBezTo>
                    <a:pt x="26466" y="13362"/>
                    <a:pt x="27269" y="12936"/>
                    <a:pt x="27920" y="12334"/>
                  </a:cubicBezTo>
                  <a:cubicBezTo>
                    <a:pt x="29499" y="10831"/>
                    <a:pt x="29725" y="8475"/>
                    <a:pt x="28672" y="6620"/>
                  </a:cubicBezTo>
                  <a:cubicBezTo>
                    <a:pt x="27526" y="4610"/>
                    <a:pt x="25475" y="3683"/>
                    <a:pt x="23370" y="3683"/>
                  </a:cubicBezTo>
                  <a:cubicBezTo>
                    <a:pt x="22114" y="3683"/>
                    <a:pt x="20839" y="4013"/>
                    <a:pt x="19725" y="4640"/>
                  </a:cubicBezTo>
                  <a:cubicBezTo>
                    <a:pt x="19700" y="4665"/>
                    <a:pt x="19649" y="4665"/>
                    <a:pt x="19599" y="4665"/>
                  </a:cubicBezTo>
                  <a:cubicBezTo>
                    <a:pt x="19533" y="4824"/>
                    <a:pt x="19362" y="4920"/>
                    <a:pt x="19209" y="4920"/>
                  </a:cubicBezTo>
                  <a:cubicBezTo>
                    <a:pt x="19071" y="4920"/>
                    <a:pt x="18946" y="4843"/>
                    <a:pt x="18923" y="4665"/>
                  </a:cubicBezTo>
                  <a:cubicBezTo>
                    <a:pt x="18506" y="2141"/>
                    <a:pt x="16436" y="0"/>
                    <a:pt x="13790" y="0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145;p43">
              <a:extLst>
                <a:ext uri="{FF2B5EF4-FFF2-40B4-BE49-F238E27FC236}">
                  <a16:creationId xmlns:a16="http://schemas.microsoft.com/office/drawing/2014/main" id="{0D83FE98-9A61-4DF5-A852-FDE4438ED01E}"/>
                </a:ext>
              </a:extLst>
            </p:cNvPr>
            <p:cNvSpPr/>
            <p:nvPr/>
          </p:nvSpPr>
          <p:spPr>
            <a:xfrm>
              <a:off x="3878600" y="1462075"/>
              <a:ext cx="807675" cy="457150"/>
            </a:xfrm>
            <a:custGeom>
              <a:avLst/>
              <a:gdLst/>
              <a:ahLst/>
              <a:cxnLst/>
              <a:rect l="l" t="t" r="r" b="b"/>
              <a:pathLst>
                <a:path w="32307" h="18286" extrusionOk="0">
                  <a:moveTo>
                    <a:pt x="23372" y="7030"/>
                  </a:moveTo>
                  <a:cubicBezTo>
                    <a:pt x="23642" y="7030"/>
                    <a:pt x="23835" y="7426"/>
                    <a:pt x="23610" y="7672"/>
                  </a:cubicBezTo>
                  <a:cubicBezTo>
                    <a:pt x="23209" y="8123"/>
                    <a:pt x="22732" y="8474"/>
                    <a:pt x="22181" y="8800"/>
                  </a:cubicBezTo>
                  <a:cubicBezTo>
                    <a:pt x="22933" y="8850"/>
                    <a:pt x="23685" y="8975"/>
                    <a:pt x="24437" y="9125"/>
                  </a:cubicBezTo>
                  <a:cubicBezTo>
                    <a:pt x="24705" y="9199"/>
                    <a:pt x="24641" y="9628"/>
                    <a:pt x="24383" y="9628"/>
                  </a:cubicBezTo>
                  <a:cubicBezTo>
                    <a:pt x="24376" y="9628"/>
                    <a:pt x="24369" y="9627"/>
                    <a:pt x="24361" y="9627"/>
                  </a:cubicBezTo>
                  <a:cubicBezTo>
                    <a:pt x="23503" y="9579"/>
                    <a:pt x="22655" y="9562"/>
                    <a:pt x="21805" y="9562"/>
                  </a:cubicBezTo>
                  <a:cubicBezTo>
                    <a:pt x="21314" y="9562"/>
                    <a:pt x="20822" y="9567"/>
                    <a:pt x="20326" y="9577"/>
                  </a:cubicBezTo>
                  <a:cubicBezTo>
                    <a:pt x="19825" y="9577"/>
                    <a:pt x="19775" y="8900"/>
                    <a:pt x="20226" y="8749"/>
                  </a:cubicBezTo>
                  <a:cubicBezTo>
                    <a:pt x="21354" y="8374"/>
                    <a:pt x="22206" y="7772"/>
                    <a:pt x="23183" y="7095"/>
                  </a:cubicBezTo>
                  <a:cubicBezTo>
                    <a:pt x="23248" y="7049"/>
                    <a:pt x="23312" y="7030"/>
                    <a:pt x="23372" y="7030"/>
                  </a:cubicBezTo>
                  <a:close/>
                  <a:moveTo>
                    <a:pt x="7512" y="9043"/>
                  </a:moveTo>
                  <a:cubicBezTo>
                    <a:pt x="8762" y="9043"/>
                    <a:pt x="9955" y="9246"/>
                    <a:pt x="11128" y="9652"/>
                  </a:cubicBezTo>
                  <a:cubicBezTo>
                    <a:pt x="11429" y="9752"/>
                    <a:pt x="11429" y="10153"/>
                    <a:pt x="11128" y="10253"/>
                  </a:cubicBezTo>
                  <a:cubicBezTo>
                    <a:pt x="9950" y="10679"/>
                    <a:pt x="8772" y="11181"/>
                    <a:pt x="7544" y="11481"/>
                  </a:cubicBezTo>
                  <a:cubicBezTo>
                    <a:pt x="7523" y="11488"/>
                    <a:pt x="7502" y="11492"/>
                    <a:pt x="7482" y="11492"/>
                  </a:cubicBezTo>
                  <a:cubicBezTo>
                    <a:pt x="7294" y="11492"/>
                    <a:pt x="7190" y="11194"/>
                    <a:pt x="7394" y="11080"/>
                  </a:cubicBezTo>
                  <a:cubicBezTo>
                    <a:pt x="8246" y="10654"/>
                    <a:pt x="9148" y="10328"/>
                    <a:pt x="10051" y="10003"/>
                  </a:cubicBezTo>
                  <a:cubicBezTo>
                    <a:pt x="9257" y="9794"/>
                    <a:pt x="8446" y="9689"/>
                    <a:pt x="7603" y="9689"/>
                  </a:cubicBezTo>
                  <a:cubicBezTo>
                    <a:pt x="7434" y="9689"/>
                    <a:pt x="7264" y="9693"/>
                    <a:pt x="7093" y="9702"/>
                  </a:cubicBezTo>
                  <a:cubicBezTo>
                    <a:pt x="6692" y="9702"/>
                    <a:pt x="6692" y="9075"/>
                    <a:pt x="7093" y="9050"/>
                  </a:cubicBezTo>
                  <a:cubicBezTo>
                    <a:pt x="7234" y="9045"/>
                    <a:pt x="7373" y="9043"/>
                    <a:pt x="7512" y="9043"/>
                  </a:cubicBezTo>
                  <a:close/>
                  <a:moveTo>
                    <a:pt x="24895" y="10366"/>
                  </a:moveTo>
                  <a:cubicBezTo>
                    <a:pt x="25806" y="10366"/>
                    <a:pt x="25812" y="11723"/>
                    <a:pt x="24915" y="11723"/>
                  </a:cubicBezTo>
                  <a:cubicBezTo>
                    <a:pt x="24860" y="11723"/>
                    <a:pt x="24800" y="11718"/>
                    <a:pt x="24737" y="11707"/>
                  </a:cubicBezTo>
                  <a:cubicBezTo>
                    <a:pt x="23960" y="11582"/>
                    <a:pt x="23158" y="11657"/>
                    <a:pt x="22381" y="11456"/>
                  </a:cubicBezTo>
                  <a:cubicBezTo>
                    <a:pt x="21980" y="11356"/>
                    <a:pt x="21980" y="10729"/>
                    <a:pt x="22381" y="10629"/>
                  </a:cubicBezTo>
                  <a:cubicBezTo>
                    <a:pt x="23158" y="10454"/>
                    <a:pt x="23960" y="10529"/>
                    <a:pt x="24737" y="10379"/>
                  </a:cubicBezTo>
                  <a:cubicBezTo>
                    <a:pt x="24793" y="10370"/>
                    <a:pt x="24845" y="10366"/>
                    <a:pt x="24895" y="10366"/>
                  </a:cubicBezTo>
                  <a:close/>
                  <a:moveTo>
                    <a:pt x="16354" y="9566"/>
                  </a:moveTo>
                  <a:cubicBezTo>
                    <a:pt x="16451" y="9566"/>
                    <a:pt x="16552" y="9606"/>
                    <a:pt x="16642" y="9702"/>
                  </a:cubicBezTo>
                  <a:cubicBezTo>
                    <a:pt x="17394" y="10404"/>
                    <a:pt x="16943" y="11707"/>
                    <a:pt x="16041" y="12058"/>
                  </a:cubicBezTo>
                  <a:cubicBezTo>
                    <a:pt x="15859" y="12129"/>
                    <a:pt x="15678" y="12161"/>
                    <a:pt x="15503" y="12161"/>
                  </a:cubicBezTo>
                  <a:cubicBezTo>
                    <a:pt x="14565" y="12161"/>
                    <a:pt x="13769" y="11232"/>
                    <a:pt x="13685" y="10303"/>
                  </a:cubicBezTo>
                  <a:cubicBezTo>
                    <a:pt x="13671" y="10112"/>
                    <a:pt x="13829" y="10010"/>
                    <a:pt x="13988" y="10010"/>
                  </a:cubicBezTo>
                  <a:cubicBezTo>
                    <a:pt x="14120" y="10010"/>
                    <a:pt x="14252" y="10080"/>
                    <a:pt x="14286" y="10228"/>
                  </a:cubicBezTo>
                  <a:cubicBezTo>
                    <a:pt x="14439" y="10708"/>
                    <a:pt x="14839" y="11378"/>
                    <a:pt x="15403" y="11378"/>
                  </a:cubicBezTo>
                  <a:cubicBezTo>
                    <a:pt x="15486" y="11378"/>
                    <a:pt x="15574" y="11363"/>
                    <a:pt x="15665" y="11331"/>
                  </a:cubicBezTo>
                  <a:cubicBezTo>
                    <a:pt x="16066" y="11206"/>
                    <a:pt x="16366" y="10629"/>
                    <a:pt x="16041" y="10278"/>
                  </a:cubicBezTo>
                  <a:cubicBezTo>
                    <a:pt x="15773" y="9973"/>
                    <a:pt x="16044" y="9566"/>
                    <a:pt x="16354" y="9566"/>
                  </a:cubicBezTo>
                  <a:close/>
                  <a:moveTo>
                    <a:pt x="9533" y="12472"/>
                  </a:moveTo>
                  <a:cubicBezTo>
                    <a:pt x="9665" y="12472"/>
                    <a:pt x="9796" y="12476"/>
                    <a:pt x="9925" y="12484"/>
                  </a:cubicBezTo>
                  <a:cubicBezTo>
                    <a:pt x="10727" y="12559"/>
                    <a:pt x="10727" y="13662"/>
                    <a:pt x="9925" y="13737"/>
                  </a:cubicBezTo>
                  <a:cubicBezTo>
                    <a:pt x="9751" y="13753"/>
                    <a:pt x="9575" y="13760"/>
                    <a:pt x="9397" y="13760"/>
                  </a:cubicBezTo>
                  <a:cubicBezTo>
                    <a:pt x="8756" y="13760"/>
                    <a:pt x="8097" y="13671"/>
                    <a:pt x="7469" y="13612"/>
                  </a:cubicBezTo>
                  <a:cubicBezTo>
                    <a:pt x="6843" y="13536"/>
                    <a:pt x="6843" y="12684"/>
                    <a:pt x="7469" y="12609"/>
                  </a:cubicBezTo>
                  <a:cubicBezTo>
                    <a:pt x="8142" y="12567"/>
                    <a:pt x="8849" y="12472"/>
                    <a:pt x="9533" y="12472"/>
                  </a:cubicBezTo>
                  <a:close/>
                  <a:moveTo>
                    <a:pt x="21560" y="0"/>
                  </a:moveTo>
                  <a:cubicBezTo>
                    <a:pt x="19318" y="0"/>
                    <a:pt x="17438" y="1704"/>
                    <a:pt x="17168" y="3912"/>
                  </a:cubicBezTo>
                  <a:cubicBezTo>
                    <a:pt x="17244" y="4238"/>
                    <a:pt x="17294" y="4539"/>
                    <a:pt x="17319" y="4865"/>
                  </a:cubicBezTo>
                  <a:cubicBezTo>
                    <a:pt x="17331" y="5115"/>
                    <a:pt x="17137" y="5241"/>
                    <a:pt x="16937" y="5241"/>
                  </a:cubicBezTo>
                  <a:cubicBezTo>
                    <a:pt x="16736" y="5241"/>
                    <a:pt x="16529" y="5115"/>
                    <a:pt x="16517" y="4865"/>
                  </a:cubicBezTo>
                  <a:cubicBezTo>
                    <a:pt x="16363" y="2295"/>
                    <a:pt x="14227" y="225"/>
                    <a:pt x="11727" y="225"/>
                  </a:cubicBezTo>
                  <a:cubicBezTo>
                    <a:pt x="11374" y="225"/>
                    <a:pt x="11015" y="267"/>
                    <a:pt x="10652" y="353"/>
                  </a:cubicBezTo>
                  <a:cubicBezTo>
                    <a:pt x="7845" y="1030"/>
                    <a:pt x="5614" y="3486"/>
                    <a:pt x="6617" y="6318"/>
                  </a:cubicBezTo>
                  <a:cubicBezTo>
                    <a:pt x="6868" y="6494"/>
                    <a:pt x="7093" y="6669"/>
                    <a:pt x="7319" y="6895"/>
                  </a:cubicBezTo>
                  <a:cubicBezTo>
                    <a:pt x="7503" y="7059"/>
                    <a:pt x="7336" y="7373"/>
                    <a:pt x="7118" y="7373"/>
                  </a:cubicBezTo>
                  <a:cubicBezTo>
                    <a:pt x="7069" y="7373"/>
                    <a:pt x="7018" y="7358"/>
                    <a:pt x="6968" y="7321"/>
                  </a:cubicBezTo>
                  <a:cubicBezTo>
                    <a:pt x="6918" y="7296"/>
                    <a:pt x="6868" y="7246"/>
                    <a:pt x="6817" y="7221"/>
                  </a:cubicBezTo>
                  <a:cubicBezTo>
                    <a:pt x="6765" y="7274"/>
                    <a:pt x="6698" y="7305"/>
                    <a:pt x="6632" y="7305"/>
                  </a:cubicBezTo>
                  <a:cubicBezTo>
                    <a:pt x="6573" y="7305"/>
                    <a:pt x="6514" y="7280"/>
                    <a:pt x="6467" y="7221"/>
                  </a:cubicBezTo>
                  <a:cubicBezTo>
                    <a:pt x="6366" y="7095"/>
                    <a:pt x="6266" y="6970"/>
                    <a:pt x="6166" y="6845"/>
                  </a:cubicBezTo>
                  <a:cubicBezTo>
                    <a:pt x="5364" y="6430"/>
                    <a:pt x="4439" y="6187"/>
                    <a:pt x="3559" y="6187"/>
                  </a:cubicBezTo>
                  <a:cubicBezTo>
                    <a:pt x="1993" y="6187"/>
                    <a:pt x="572" y="6958"/>
                    <a:pt x="251" y="8900"/>
                  </a:cubicBezTo>
                  <a:cubicBezTo>
                    <a:pt x="0" y="10504"/>
                    <a:pt x="978" y="11732"/>
                    <a:pt x="2507" y="12083"/>
                  </a:cubicBezTo>
                  <a:cubicBezTo>
                    <a:pt x="2853" y="12161"/>
                    <a:pt x="3202" y="12191"/>
                    <a:pt x="3551" y="12191"/>
                  </a:cubicBezTo>
                  <a:cubicBezTo>
                    <a:pt x="4438" y="12191"/>
                    <a:pt x="5327" y="11997"/>
                    <a:pt x="6191" y="11907"/>
                  </a:cubicBezTo>
                  <a:cubicBezTo>
                    <a:pt x="6207" y="11906"/>
                    <a:pt x="6222" y="11905"/>
                    <a:pt x="6237" y="11905"/>
                  </a:cubicBezTo>
                  <a:cubicBezTo>
                    <a:pt x="6620" y="11905"/>
                    <a:pt x="6653" y="12514"/>
                    <a:pt x="6291" y="12634"/>
                  </a:cubicBezTo>
                  <a:cubicBezTo>
                    <a:pt x="6216" y="12659"/>
                    <a:pt x="6116" y="12684"/>
                    <a:pt x="6041" y="12709"/>
                  </a:cubicBezTo>
                  <a:cubicBezTo>
                    <a:pt x="4938" y="15491"/>
                    <a:pt x="8046" y="17948"/>
                    <a:pt x="10577" y="18248"/>
                  </a:cubicBezTo>
                  <a:cubicBezTo>
                    <a:pt x="10792" y="18274"/>
                    <a:pt x="11006" y="18286"/>
                    <a:pt x="11217" y="18286"/>
                  </a:cubicBezTo>
                  <a:cubicBezTo>
                    <a:pt x="13730" y="18286"/>
                    <a:pt x="15879" y="16542"/>
                    <a:pt x="16642" y="14138"/>
                  </a:cubicBezTo>
                  <a:cubicBezTo>
                    <a:pt x="16708" y="13940"/>
                    <a:pt x="16871" y="13858"/>
                    <a:pt x="17029" y="13858"/>
                  </a:cubicBezTo>
                  <a:cubicBezTo>
                    <a:pt x="17050" y="13858"/>
                    <a:pt x="17072" y="13859"/>
                    <a:pt x="17093" y="13862"/>
                  </a:cubicBezTo>
                  <a:cubicBezTo>
                    <a:pt x="17124" y="13839"/>
                    <a:pt x="17165" y="13828"/>
                    <a:pt x="17207" y="13828"/>
                  </a:cubicBezTo>
                  <a:cubicBezTo>
                    <a:pt x="17301" y="13828"/>
                    <a:pt x="17402" y="13884"/>
                    <a:pt x="17419" y="13988"/>
                  </a:cubicBezTo>
                  <a:cubicBezTo>
                    <a:pt x="17752" y="15809"/>
                    <a:pt x="19296" y="16651"/>
                    <a:pt x="20880" y="16651"/>
                  </a:cubicBezTo>
                  <a:cubicBezTo>
                    <a:pt x="22869" y="16651"/>
                    <a:pt x="24922" y="15321"/>
                    <a:pt x="24712" y="12935"/>
                  </a:cubicBezTo>
                  <a:cubicBezTo>
                    <a:pt x="24686" y="12684"/>
                    <a:pt x="24862" y="12558"/>
                    <a:pt x="25056" y="12558"/>
                  </a:cubicBezTo>
                  <a:cubicBezTo>
                    <a:pt x="25230" y="12558"/>
                    <a:pt x="25418" y="12659"/>
                    <a:pt x="25489" y="12860"/>
                  </a:cubicBezTo>
                  <a:cubicBezTo>
                    <a:pt x="26247" y="13287"/>
                    <a:pt x="27099" y="13530"/>
                    <a:pt x="27917" y="13530"/>
                  </a:cubicBezTo>
                  <a:cubicBezTo>
                    <a:pt x="29208" y="13530"/>
                    <a:pt x="30414" y="12924"/>
                    <a:pt x="31028" y="11481"/>
                  </a:cubicBezTo>
                  <a:cubicBezTo>
                    <a:pt x="32306" y="8474"/>
                    <a:pt x="28823" y="7346"/>
                    <a:pt x="26567" y="7070"/>
                  </a:cubicBezTo>
                  <a:cubicBezTo>
                    <a:pt x="26476" y="7215"/>
                    <a:pt x="26330" y="7278"/>
                    <a:pt x="26188" y="7278"/>
                  </a:cubicBezTo>
                  <a:cubicBezTo>
                    <a:pt x="25938" y="7278"/>
                    <a:pt x="25703" y="7082"/>
                    <a:pt x="25815" y="6795"/>
                  </a:cubicBezTo>
                  <a:cubicBezTo>
                    <a:pt x="26918" y="3988"/>
                    <a:pt x="25589" y="754"/>
                    <a:pt x="22482" y="103"/>
                  </a:cubicBezTo>
                  <a:cubicBezTo>
                    <a:pt x="22381" y="78"/>
                    <a:pt x="22281" y="53"/>
                    <a:pt x="22181" y="53"/>
                  </a:cubicBezTo>
                  <a:cubicBezTo>
                    <a:pt x="22115" y="85"/>
                    <a:pt x="22040" y="104"/>
                    <a:pt x="21966" y="104"/>
                  </a:cubicBezTo>
                  <a:cubicBezTo>
                    <a:pt x="21870" y="104"/>
                    <a:pt x="21775" y="73"/>
                    <a:pt x="21705" y="3"/>
                  </a:cubicBezTo>
                  <a:cubicBezTo>
                    <a:pt x="21656" y="1"/>
                    <a:pt x="21608" y="0"/>
                    <a:pt x="21560" y="0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46;p43">
              <a:extLst>
                <a:ext uri="{FF2B5EF4-FFF2-40B4-BE49-F238E27FC236}">
                  <a16:creationId xmlns:a16="http://schemas.microsoft.com/office/drawing/2014/main" id="{063966A8-A104-4855-B971-9204DB552605}"/>
                </a:ext>
              </a:extLst>
            </p:cNvPr>
            <p:cNvSpPr/>
            <p:nvPr/>
          </p:nvSpPr>
          <p:spPr>
            <a:xfrm>
              <a:off x="3061550" y="1101625"/>
              <a:ext cx="1350275" cy="773425"/>
            </a:xfrm>
            <a:custGeom>
              <a:avLst/>
              <a:gdLst/>
              <a:ahLst/>
              <a:cxnLst/>
              <a:rect l="l" t="t" r="r" b="b"/>
              <a:pathLst>
                <a:path w="54011" h="30937" extrusionOk="0">
                  <a:moveTo>
                    <a:pt x="29267" y="1"/>
                  </a:moveTo>
                  <a:cubicBezTo>
                    <a:pt x="26206" y="1"/>
                    <a:pt x="23206" y="376"/>
                    <a:pt x="20477" y="1087"/>
                  </a:cubicBezTo>
                  <a:cubicBezTo>
                    <a:pt x="14512" y="2666"/>
                    <a:pt x="8772" y="5874"/>
                    <a:pt x="5113" y="10937"/>
                  </a:cubicBezTo>
                  <a:cubicBezTo>
                    <a:pt x="1053" y="16551"/>
                    <a:pt x="402" y="23167"/>
                    <a:pt x="0" y="29859"/>
                  </a:cubicBezTo>
                  <a:cubicBezTo>
                    <a:pt x="1003" y="30035"/>
                    <a:pt x="1955" y="30386"/>
                    <a:pt x="2732" y="30912"/>
                  </a:cubicBezTo>
                  <a:cubicBezTo>
                    <a:pt x="2732" y="30912"/>
                    <a:pt x="2757" y="30937"/>
                    <a:pt x="2757" y="30937"/>
                  </a:cubicBezTo>
                  <a:cubicBezTo>
                    <a:pt x="2833" y="29609"/>
                    <a:pt x="3459" y="28355"/>
                    <a:pt x="4386" y="27428"/>
                  </a:cubicBezTo>
                  <a:cubicBezTo>
                    <a:pt x="3534" y="22340"/>
                    <a:pt x="5865" y="16676"/>
                    <a:pt x="8923" y="12741"/>
                  </a:cubicBezTo>
                  <a:cubicBezTo>
                    <a:pt x="12432" y="8255"/>
                    <a:pt x="17595" y="5248"/>
                    <a:pt x="23058" y="3869"/>
                  </a:cubicBezTo>
                  <a:cubicBezTo>
                    <a:pt x="25181" y="3332"/>
                    <a:pt x="27400" y="3060"/>
                    <a:pt x="29617" y="3060"/>
                  </a:cubicBezTo>
                  <a:cubicBezTo>
                    <a:pt x="38363" y="3060"/>
                    <a:pt x="47081" y="7292"/>
                    <a:pt x="49800" y="16150"/>
                  </a:cubicBezTo>
                  <a:cubicBezTo>
                    <a:pt x="50627" y="14721"/>
                    <a:pt x="52256" y="13719"/>
                    <a:pt x="54011" y="13619"/>
                  </a:cubicBezTo>
                  <a:cubicBezTo>
                    <a:pt x="50126" y="4080"/>
                    <a:pt x="39364" y="1"/>
                    <a:pt x="292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147;p43">
              <a:extLst>
                <a:ext uri="{FF2B5EF4-FFF2-40B4-BE49-F238E27FC236}">
                  <a16:creationId xmlns:a16="http://schemas.microsoft.com/office/drawing/2014/main" id="{2A516062-1C47-4E2F-8D77-18B0642D8793}"/>
                </a:ext>
              </a:extLst>
            </p:cNvPr>
            <p:cNvSpPr/>
            <p:nvPr/>
          </p:nvSpPr>
          <p:spPr>
            <a:xfrm>
              <a:off x="3292125" y="1319550"/>
              <a:ext cx="815825" cy="465900"/>
            </a:xfrm>
            <a:custGeom>
              <a:avLst/>
              <a:gdLst/>
              <a:ahLst/>
              <a:cxnLst/>
              <a:rect l="l" t="t" r="r" b="b"/>
              <a:pathLst>
                <a:path w="32633" h="18636" extrusionOk="0">
                  <a:moveTo>
                    <a:pt x="20146" y="0"/>
                  </a:moveTo>
                  <a:cubicBezTo>
                    <a:pt x="17942" y="0"/>
                    <a:pt x="15751" y="320"/>
                    <a:pt x="13785" y="866"/>
                  </a:cubicBezTo>
                  <a:cubicBezTo>
                    <a:pt x="6091" y="3022"/>
                    <a:pt x="878" y="9062"/>
                    <a:pt x="1" y="16957"/>
                  </a:cubicBezTo>
                  <a:cubicBezTo>
                    <a:pt x="1254" y="17132"/>
                    <a:pt x="2407" y="17759"/>
                    <a:pt x="3309" y="18636"/>
                  </a:cubicBezTo>
                  <a:cubicBezTo>
                    <a:pt x="3484" y="12721"/>
                    <a:pt x="7469" y="7082"/>
                    <a:pt x="12833" y="4676"/>
                  </a:cubicBezTo>
                  <a:cubicBezTo>
                    <a:pt x="14884" y="3755"/>
                    <a:pt x="17161" y="3302"/>
                    <a:pt x="19448" y="3302"/>
                  </a:cubicBezTo>
                  <a:cubicBezTo>
                    <a:pt x="23447" y="3302"/>
                    <a:pt x="27475" y="4688"/>
                    <a:pt x="30377" y="7383"/>
                  </a:cubicBezTo>
                  <a:cubicBezTo>
                    <a:pt x="31028" y="6706"/>
                    <a:pt x="31805" y="6130"/>
                    <a:pt x="32632" y="5729"/>
                  </a:cubicBezTo>
                  <a:cubicBezTo>
                    <a:pt x="29957" y="1568"/>
                    <a:pt x="25022" y="0"/>
                    <a:pt x="201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148;p43">
              <a:extLst>
                <a:ext uri="{FF2B5EF4-FFF2-40B4-BE49-F238E27FC236}">
                  <a16:creationId xmlns:a16="http://schemas.microsoft.com/office/drawing/2014/main" id="{455699EA-3837-4AAC-85B6-31969E797B7C}"/>
                </a:ext>
              </a:extLst>
            </p:cNvPr>
            <p:cNvSpPr/>
            <p:nvPr/>
          </p:nvSpPr>
          <p:spPr>
            <a:xfrm>
              <a:off x="3181850" y="1197375"/>
              <a:ext cx="1106550" cy="579950"/>
            </a:xfrm>
            <a:custGeom>
              <a:avLst/>
              <a:gdLst/>
              <a:ahLst/>
              <a:cxnLst/>
              <a:rect l="l" t="t" r="r" b="b"/>
              <a:pathLst>
                <a:path w="44262" h="23198" extrusionOk="0">
                  <a:moveTo>
                    <a:pt x="24778" y="0"/>
                  </a:moveTo>
                  <a:cubicBezTo>
                    <a:pt x="22539" y="0"/>
                    <a:pt x="20300" y="284"/>
                    <a:pt x="18171" y="841"/>
                  </a:cubicBezTo>
                  <a:cubicBezTo>
                    <a:pt x="13108" y="2144"/>
                    <a:pt x="8372" y="4901"/>
                    <a:pt x="5013" y="8961"/>
                  </a:cubicBezTo>
                  <a:cubicBezTo>
                    <a:pt x="1479" y="13147"/>
                    <a:pt x="326" y="17884"/>
                    <a:pt x="1" y="23197"/>
                  </a:cubicBezTo>
                  <a:cubicBezTo>
                    <a:pt x="903" y="22420"/>
                    <a:pt x="2056" y="21919"/>
                    <a:pt x="3234" y="21819"/>
                  </a:cubicBezTo>
                  <a:cubicBezTo>
                    <a:pt x="3359" y="21806"/>
                    <a:pt x="3484" y="21800"/>
                    <a:pt x="3610" y="21800"/>
                  </a:cubicBezTo>
                  <a:cubicBezTo>
                    <a:pt x="3735" y="21800"/>
                    <a:pt x="3860" y="21806"/>
                    <a:pt x="3986" y="21819"/>
                  </a:cubicBezTo>
                  <a:cubicBezTo>
                    <a:pt x="3635" y="13673"/>
                    <a:pt x="10627" y="7082"/>
                    <a:pt x="17996" y="5027"/>
                  </a:cubicBezTo>
                  <a:cubicBezTo>
                    <a:pt x="20027" y="4456"/>
                    <a:pt x="22276" y="4128"/>
                    <a:pt x="24536" y="4128"/>
                  </a:cubicBezTo>
                  <a:cubicBezTo>
                    <a:pt x="29719" y="4128"/>
                    <a:pt x="34960" y="5854"/>
                    <a:pt x="37770" y="10340"/>
                  </a:cubicBezTo>
                  <a:cubicBezTo>
                    <a:pt x="37870" y="10290"/>
                    <a:pt x="37971" y="10265"/>
                    <a:pt x="38046" y="10240"/>
                  </a:cubicBezTo>
                  <a:cubicBezTo>
                    <a:pt x="38560" y="10096"/>
                    <a:pt x="39070" y="10028"/>
                    <a:pt x="39568" y="10028"/>
                  </a:cubicBezTo>
                  <a:cubicBezTo>
                    <a:pt x="41500" y="10028"/>
                    <a:pt x="43245" y="11052"/>
                    <a:pt x="44261" y="12646"/>
                  </a:cubicBezTo>
                  <a:cubicBezTo>
                    <a:pt x="41667" y="4030"/>
                    <a:pt x="33218" y="0"/>
                    <a:pt x="24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149;p43">
              <a:extLst>
                <a:ext uri="{FF2B5EF4-FFF2-40B4-BE49-F238E27FC236}">
                  <a16:creationId xmlns:a16="http://schemas.microsoft.com/office/drawing/2014/main" id="{E960405F-649A-40F1-923A-84AE8D04030B}"/>
                </a:ext>
              </a:extLst>
            </p:cNvPr>
            <p:cNvSpPr/>
            <p:nvPr/>
          </p:nvSpPr>
          <p:spPr>
            <a:xfrm>
              <a:off x="4428100" y="1721200"/>
              <a:ext cx="95825" cy="33975"/>
            </a:xfrm>
            <a:custGeom>
              <a:avLst/>
              <a:gdLst/>
              <a:ahLst/>
              <a:cxnLst/>
              <a:rect l="l" t="t" r="r" b="b"/>
              <a:pathLst>
                <a:path w="3833" h="1359" extrusionOk="0">
                  <a:moveTo>
                    <a:pt x="2915" y="1"/>
                  </a:moveTo>
                  <a:cubicBezTo>
                    <a:pt x="2865" y="1"/>
                    <a:pt x="2813" y="5"/>
                    <a:pt x="2757" y="14"/>
                  </a:cubicBezTo>
                  <a:cubicBezTo>
                    <a:pt x="1980" y="164"/>
                    <a:pt x="1178" y="89"/>
                    <a:pt x="401" y="264"/>
                  </a:cubicBezTo>
                  <a:cubicBezTo>
                    <a:pt x="0" y="364"/>
                    <a:pt x="0" y="991"/>
                    <a:pt x="401" y="1091"/>
                  </a:cubicBezTo>
                  <a:cubicBezTo>
                    <a:pt x="1178" y="1292"/>
                    <a:pt x="1980" y="1217"/>
                    <a:pt x="2757" y="1342"/>
                  </a:cubicBezTo>
                  <a:cubicBezTo>
                    <a:pt x="2820" y="1353"/>
                    <a:pt x="2880" y="1358"/>
                    <a:pt x="2935" y="1358"/>
                  </a:cubicBezTo>
                  <a:cubicBezTo>
                    <a:pt x="3832" y="1358"/>
                    <a:pt x="3826" y="1"/>
                    <a:pt x="2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150;p43">
              <a:extLst>
                <a:ext uri="{FF2B5EF4-FFF2-40B4-BE49-F238E27FC236}">
                  <a16:creationId xmlns:a16="http://schemas.microsoft.com/office/drawing/2014/main" id="{28EEBE27-19EC-4767-8588-7755ACDF86E3}"/>
                </a:ext>
              </a:extLst>
            </p:cNvPr>
            <p:cNvSpPr/>
            <p:nvPr/>
          </p:nvSpPr>
          <p:spPr>
            <a:xfrm>
              <a:off x="4372950" y="1637800"/>
              <a:ext cx="123275" cy="64975"/>
            </a:xfrm>
            <a:custGeom>
              <a:avLst/>
              <a:gdLst/>
              <a:ahLst/>
              <a:cxnLst/>
              <a:rect l="l" t="t" r="r" b="b"/>
              <a:pathLst>
                <a:path w="4931" h="2599" extrusionOk="0">
                  <a:moveTo>
                    <a:pt x="3598" y="1"/>
                  </a:moveTo>
                  <a:cubicBezTo>
                    <a:pt x="3538" y="1"/>
                    <a:pt x="3474" y="20"/>
                    <a:pt x="3409" y="66"/>
                  </a:cubicBezTo>
                  <a:cubicBezTo>
                    <a:pt x="2432" y="743"/>
                    <a:pt x="1580" y="1345"/>
                    <a:pt x="452" y="1720"/>
                  </a:cubicBezTo>
                  <a:cubicBezTo>
                    <a:pt x="1" y="1871"/>
                    <a:pt x="51" y="2548"/>
                    <a:pt x="552" y="2548"/>
                  </a:cubicBezTo>
                  <a:cubicBezTo>
                    <a:pt x="1048" y="2538"/>
                    <a:pt x="1540" y="2533"/>
                    <a:pt x="2031" y="2533"/>
                  </a:cubicBezTo>
                  <a:cubicBezTo>
                    <a:pt x="2881" y="2533"/>
                    <a:pt x="3729" y="2550"/>
                    <a:pt x="4587" y="2598"/>
                  </a:cubicBezTo>
                  <a:cubicBezTo>
                    <a:pt x="4595" y="2598"/>
                    <a:pt x="4602" y="2599"/>
                    <a:pt x="4609" y="2599"/>
                  </a:cubicBezTo>
                  <a:cubicBezTo>
                    <a:pt x="4867" y="2599"/>
                    <a:pt x="4931" y="2170"/>
                    <a:pt x="4663" y="2096"/>
                  </a:cubicBezTo>
                  <a:cubicBezTo>
                    <a:pt x="3911" y="1946"/>
                    <a:pt x="3159" y="1821"/>
                    <a:pt x="2407" y="1771"/>
                  </a:cubicBezTo>
                  <a:cubicBezTo>
                    <a:pt x="2933" y="1445"/>
                    <a:pt x="3435" y="1094"/>
                    <a:pt x="3836" y="643"/>
                  </a:cubicBezTo>
                  <a:cubicBezTo>
                    <a:pt x="4061" y="397"/>
                    <a:pt x="3868" y="1"/>
                    <a:pt x="3598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151;p43">
              <a:extLst>
                <a:ext uri="{FF2B5EF4-FFF2-40B4-BE49-F238E27FC236}">
                  <a16:creationId xmlns:a16="http://schemas.microsoft.com/office/drawing/2014/main" id="{47FA4B66-8876-41D6-9960-40437F11728C}"/>
                </a:ext>
              </a:extLst>
            </p:cNvPr>
            <p:cNvSpPr/>
            <p:nvPr/>
          </p:nvSpPr>
          <p:spPr>
            <a:xfrm>
              <a:off x="4220350" y="1701225"/>
              <a:ext cx="93100" cy="64900"/>
            </a:xfrm>
            <a:custGeom>
              <a:avLst/>
              <a:gdLst/>
              <a:ahLst/>
              <a:cxnLst/>
              <a:rect l="l" t="t" r="r" b="b"/>
              <a:pathLst>
                <a:path w="3724" h="2596" extrusionOk="0">
                  <a:moveTo>
                    <a:pt x="2684" y="0"/>
                  </a:moveTo>
                  <a:cubicBezTo>
                    <a:pt x="2374" y="0"/>
                    <a:pt x="2103" y="407"/>
                    <a:pt x="2371" y="712"/>
                  </a:cubicBezTo>
                  <a:cubicBezTo>
                    <a:pt x="2696" y="1063"/>
                    <a:pt x="2396" y="1640"/>
                    <a:pt x="1995" y="1765"/>
                  </a:cubicBezTo>
                  <a:cubicBezTo>
                    <a:pt x="1904" y="1797"/>
                    <a:pt x="1816" y="1812"/>
                    <a:pt x="1733" y="1812"/>
                  </a:cubicBezTo>
                  <a:cubicBezTo>
                    <a:pt x="1169" y="1812"/>
                    <a:pt x="772" y="1142"/>
                    <a:pt x="641" y="662"/>
                  </a:cubicBezTo>
                  <a:cubicBezTo>
                    <a:pt x="596" y="514"/>
                    <a:pt x="457" y="444"/>
                    <a:pt x="322" y="444"/>
                  </a:cubicBezTo>
                  <a:cubicBezTo>
                    <a:pt x="159" y="444"/>
                    <a:pt x="1" y="546"/>
                    <a:pt x="15" y="737"/>
                  </a:cubicBezTo>
                  <a:cubicBezTo>
                    <a:pt x="99" y="1666"/>
                    <a:pt x="895" y="2595"/>
                    <a:pt x="1833" y="2595"/>
                  </a:cubicBezTo>
                  <a:cubicBezTo>
                    <a:pt x="2008" y="2595"/>
                    <a:pt x="2189" y="2563"/>
                    <a:pt x="2371" y="2492"/>
                  </a:cubicBezTo>
                  <a:cubicBezTo>
                    <a:pt x="3273" y="2141"/>
                    <a:pt x="3724" y="838"/>
                    <a:pt x="2972" y="136"/>
                  </a:cubicBezTo>
                  <a:cubicBezTo>
                    <a:pt x="2882" y="40"/>
                    <a:pt x="2781" y="0"/>
                    <a:pt x="2684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152;p43">
              <a:extLst>
                <a:ext uri="{FF2B5EF4-FFF2-40B4-BE49-F238E27FC236}">
                  <a16:creationId xmlns:a16="http://schemas.microsoft.com/office/drawing/2014/main" id="{15A8C4A6-7314-4A58-9F1B-DA89AA77F3A8}"/>
                </a:ext>
              </a:extLst>
            </p:cNvPr>
            <p:cNvSpPr/>
            <p:nvPr/>
          </p:nvSpPr>
          <p:spPr>
            <a:xfrm>
              <a:off x="4049650" y="1773875"/>
              <a:ext cx="97150" cy="32225"/>
            </a:xfrm>
            <a:custGeom>
              <a:avLst/>
              <a:gdLst/>
              <a:ahLst/>
              <a:cxnLst/>
              <a:rect l="l" t="t" r="r" b="b"/>
              <a:pathLst>
                <a:path w="3886" h="1289" extrusionOk="0">
                  <a:moveTo>
                    <a:pt x="2691" y="0"/>
                  </a:moveTo>
                  <a:cubicBezTo>
                    <a:pt x="2007" y="0"/>
                    <a:pt x="1300" y="95"/>
                    <a:pt x="627" y="137"/>
                  </a:cubicBezTo>
                  <a:cubicBezTo>
                    <a:pt x="1" y="212"/>
                    <a:pt x="1" y="1064"/>
                    <a:pt x="627" y="1140"/>
                  </a:cubicBezTo>
                  <a:cubicBezTo>
                    <a:pt x="1255" y="1199"/>
                    <a:pt x="1914" y="1288"/>
                    <a:pt x="2555" y="1288"/>
                  </a:cubicBezTo>
                  <a:cubicBezTo>
                    <a:pt x="2733" y="1288"/>
                    <a:pt x="2909" y="1281"/>
                    <a:pt x="3083" y="1265"/>
                  </a:cubicBezTo>
                  <a:cubicBezTo>
                    <a:pt x="3885" y="1190"/>
                    <a:pt x="3885" y="87"/>
                    <a:pt x="3083" y="12"/>
                  </a:cubicBezTo>
                  <a:cubicBezTo>
                    <a:pt x="2954" y="4"/>
                    <a:pt x="2823" y="0"/>
                    <a:pt x="26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153;p43">
              <a:extLst>
                <a:ext uri="{FF2B5EF4-FFF2-40B4-BE49-F238E27FC236}">
                  <a16:creationId xmlns:a16="http://schemas.microsoft.com/office/drawing/2014/main" id="{3E1BF74E-946C-43C3-9907-97F2273CB6A4}"/>
                </a:ext>
              </a:extLst>
            </p:cNvPr>
            <p:cNvSpPr/>
            <p:nvPr/>
          </p:nvSpPr>
          <p:spPr>
            <a:xfrm>
              <a:off x="4045900" y="1688125"/>
              <a:ext cx="118450" cy="61250"/>
            </a:xfrm>
            <a:custGeom>
              <a:avLst/>
              <a:gdLst/>
              <a:ahLst/>
              <a:cxnLst/>
              <a:rect l="l" t="t" r="r" b="b"/>
              <a:pathLst>
                <a:path w="4738" h="2450" extrusionOk="0">
                  <a:moveTo>
                    <a:pt x="820" y="1"/>
                  </a:moveTo>
                  <a:cubicBezTo>
                    <a:pt x="681" y="1"/>
                    <a:pt x="542" y="3"/>
                    <a:pt x="401" y="8"/>
                  </a:cubicBezTo>
                  <a:cubicBezTo>
                    <a:pt x="0" y="33"/>
                    <a:pt x="0" y="660"/>
                    <a:pt x="401" y="660"/>
                  </a:cubicBezTo>
                  <a:cubicBezTo>
                    <a:pt x="572" y="651"/>
                    <a:pt x="742" y="647"/>
                    <a:pt x="911" y="647"/>
                  </a:cubicBezTo>
                  <a:cubicBezTo>
                    <a:pt x="1754" y="647"/>
                    <a:pt x="2565" y="752"/>
                    <a:pt x="3359" y="961"/>
                  </a:cubicBezTo>
                  <a:cubicBezTo>
                    <a:pt x="2456" y="1286"/>
                    <a:pt x="1554" y="1612"/>
                    <a:pt x="702" y="2038"/>
                  </a:cubicBezTo>
                  <a:cubicBezTo>
                    <a:pt x="498" y="2152"/>
                    <a:pt x="602" y="2450"/>
                    <a:pt x="790" y="2450"/>
                  </a:cubicBezTo>
                  <a:cubicBezTo>
                    <a:pt x="810" y="2450"/>
                    <a:pt x="831" y="2446"/>
                    <a:pt x="852" y="2439"/>
                  </a:cubicBezTo>
                  <a:cubicBezTo>
                    <a:pt x="2080" y="2139"/>
                    <a:pt x="3258" y="1637"/>
                    <a:pt x="4436" y="1211"/>
                  </a:cubicBezTo>
                  <a:cubicBezTo>
                    <a:pt x="4737" y="1111"/>
                    <a:pt x="4737" y="710"/>
                    <a:pt x="4436" y="610"/>
                  </a:cubicBezTo>
                  <a:cubicBezTo>
                    <a:pt x="3263" y="204"/>
                    <a:pt x="2070" y="1"/>
                    <a:pt x="820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154;p43">
              <a:extLst>
                <a:ext uri="{FF2B5EF4-FFF2-40B4-BE49-F238E27FC236}">
                  <a16:creationId xmlns:a16="http://schemas.microsoft.com/office/drawing/2014/main" id="{5F77E2ED-E5B7-4D20-8281-36A76CCE0984}"/>
                </a:ext>
              </a:extLst>
            </p:cNvPr>
            <p:cNvSpPr/>
            <p:nvPr/>
          </p:nvSpPr>
          <p:spPr>
            <a:xfrm>
              <a:off x="3484475" y="2013175"/>
              <a:ext cx="89625" cy="32000"/>
            </a:xfrm>
            <a:custGeom>
              <a:avLst/>
              <a:gdLst/>
              <a:ahLst/>
              <a:cxnLst/>
              <a:rect l="l" t="t" r="r" b="b"/>
              <a:pathLst>
                <a:path w="3585" h="1280" extrusionOk="0">
                  <a:moveTo>
                    <a:pt x="2382" y="1"/>
                  </a:moveTo>
                  <a:cubicBezTo>
                    <a:pt x="1742" y="1"/>
                    <a:pt x="1025" y="91"/>
                    <a:pt x="427" y="214"/>
                  </a:cubicBezTo>
                  <a:cubicBezTo>
                    <a:pt x="1" y="289"/>
                    <a:pt x="1" y="966"/>
                    <a:pt x="427" y="1066"/>
                  </a:cubicBezTo>
                  <a:cubicBezTo>
                    <a:pt x="1025" y="1190"/>
                    <a:pt x="1742" y="1280"/>
                    <a:pt x="2382" y="1280"/>
                  </a:cubicBezTo>
                  <a:cubicBezTo>
                    <a:pt x="2520" y="1280"/>
                    <a:pt x="2654" y="1276"/>
                    <a:pt x="2783" y="1267"/>
                  </a:cubicBezTo>
                  <a:cubicBezTo>
                    <a:pt x="3585" y="1192"/>
                    <a:pt x="3585" y="89"/>
                    <a:pt x="2783" y="14"/>
                  </a:cubicBezTo>
                  <a:cubicBezTo>
                    <a:pt x="2654" y="5"/>
                    <a:pt x="2520" y="1"/>
                    <a:pt x="2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155;p43">
              <a:extLst>
                <a:ext uri="{FF2B5EF4-FFF2-40B4-BE49-F238E27FC236}">
                  <a16:creationId xmlns:a16="http://schemas.microsoft.com/office/drawing/2014/main" id="{E193279E-A817-449A-B1D1-33D998920E03}"/>
                </a:ext>
              </a:extLst>
            </p:cNvPr>
            <p:cNvSpPr/>
            <p:nvPr/>
          </p:nvSpPr>
          <p:spPr>
            <a:xfrm>
              <a:off x="3454175" y="1926300"/>
              <a:ext cx="85475" cy="71600"/>
            </a:xfrm>
            <a:custGeom>
              <a:avLst/>
              <a:gdLst/>
              <a:ahLst/>
              <a:cxnLst/>
              <a:rect l="l" t="t" r="r" b="b"/>
              <a:pathLst>
                <a:path w="3419" h="2864" extrusionOk="0">
                  <a:moveTo>
                    <a:pt x="1808" y="0"/>
                  </a:moveTo>
                  <a:cubicBezTo>
                    <a:pt x="1017" y="0"/>
                    <a:pt x="0" y="771"/>
                    <a:pt x="336" y="1634"/>
                  </a:cubicBezTo>
                  <a:cubicBezTo>
                    <a:pt x="361" y="1759"/>
                    <a:pt x="436" y="1835"/>
                    <a:pt x="486" y="1910"/>
                  </a:cubicBezTo>
                  <a:cubicBezTo>
                    <a:pt x="561" y="2110"/>
                    <a:pt x="662" y="2286"/>
                    <a:pt x="787" y="2461"/>
                  </a:cubicBezTo>
                  <a:cubicBezTo>
                    <a:pt x="1044" y="2738"/>
                    <a:pt x="1372" y="2863"/>
                    <a:pt x="1701" y="2863"/>
                  </a:cubicBezTo>
                  <a:cubicBezTo>
                    <a:pt x="2204" y="2863"/>
                    <a:pt x="2710" y="2571"/>
                    <a:pt x="2967" y="2085"/>
                  </a:cubicBezTo>
                  <a:cubicBezTo>
                    <a:pt x="3418" y="1208"/>
                    <a:pt x="2942" y="105"/>
                    <a:pt x="1915" y="5"/>
                  </a:cubicBezTo>
                  <a:cubicBezTo>
                    <a:pt x="1880" y="2"/>
                    <a:pt x="1844" y="0"/>
                    <a:pt x="180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156;p43">
              <a:extLst>
                <a:ext uri="{FF2B5EF4-FFF2-40B4-BE49-F238E27FC236}">
                  <a16:creationId xmlns:a16="http://schemas.microsoft.com/office/drawing/2014/main" id="{34DF4F5A-CFFA-464B-9614-309D0D2DD06F}"/>
                </a:ext>
              </a:extLst>
            </p:cNvPr>
            <p:cNvSpPr/>
            <p:nvPr/>
          </p:nvSpPr>
          <p:spPr>
            <a:xfrm>
              <a:off x="3203675" y="1998275"/>
              <a:ext cx="179300" cy="73675"/>
            </a:xfrm>
            <a:custGeom>
              <a:avLst/>
              <a:gdLst/>
              <a:ahLst/>
              <a:cxnLst/>
              <a:rect l="l" t="t" r="r" b="b"/>
              <a:pathLst>
                <a:path w="7172" h="2947" extrusionOk="0">
                  <a:moveTo>
                    <a:pt x="6752" y="1"/>
                  </a:moveTo>
                  <a:cubicBezTo>
                    <a:pt x="6648" y="1"/>
                    <a:pt x="6547" y="48"/>
                    <a:pt x="6496" y="159"/>
                  </a:cubicBezTo>
                  <a:cubicBezTo>
                    <a:pt x="5860" y="1579"/>
                    <a:pt x="4670" y="2291"/>
                    <a:pt x="3440" y="2291"/>
                  </a:cubicBezTo>
                  <a:cubicBezTo>
                    <a:pt x="2392" y="2291"/>
                    <a:pt x="1315" y="1773"/>
                    <a:pt x="531" y="735"/>
                  </a:cubicBezTo>
                  <a:cubicBezTo>
                    <a:pt x="470" y="667"/>
                    <a:pt x="394" y="638"/>
                    <a:pt x="320" y="638"/>
                  </a:cubicBezTo>
                  <a:cubicBezTo>
                    <a:pt x="151" y="638"/>
                    <a:pt x="0" y="793"/>
                    <a:pt x="105" y="986"/>
                  </a:cubicBezTo>
                  <a:cubicBezTo>
                    <a:pt x="828" y="2331"/>
                    <a:pt x="2076" y="2947"/>
                    <a:pt x="3337" y="2947"/>
                  </a:cubicBezTo>
                  <a:cubicBezTo>
                    <a:pt x="4872" y="2947"/>
                    <a:pt x="6426" y="2033"/>
                    <a:pt x="7072" y="409"/>
                  </a:cubicBezTo>
                  <a:cubicBezTo>
                    <a:pt x="7172" y="178"/>
                    <a:pt x="6954" y="1"/>
                    <a:pt x="675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57;p43">
              <a:extLst>
                <a:ext uri="{FF2B5EF4-FFF2-40B4-BE49-F238E27FC236}">
                  <a16:creationId xmlns:a16="http://schemas.microsoft.com/office/drawing/2014/main" id="{C38AB8A9-3041-46C4-9781-5076E3E97FE9}"/>
                </a:ext>
              </a:extLst>
            </p:cNvPr>
            <p:cNvSpPr/>
            <p:nvPr/>
          </p:nvSpPr>
          <p:spPr>
            <a:xfrm>
              <a:off x="3062800" y="1938300"/>
              <a:ext cx="88275" cy="75700"/>
            </a:xfrm>
            <a:custGeom>
              <a:avLst/>
              <a:gdLst/>
              <a:ahLst/>
              <a:cxnLst/>
              <a:rect l="l" t="t" r="r" b="b"/>
              <a:pathLst>
                <a:path w="3531" h="3028" extrusionOk="0">
                  <a:moveTo>
                    <a:pt x="1893" y="1"/>
                  </a:moveTo>
                  <a:cubicBezTo>
                    <a:pt x="1880" y="1"/>
                    <a:pt x="1868" y="1"/>
                    <a:pt x="1855" y="1"/>
                  </a:cubicBezTo>
                  <a:cubicBezTo>
                    <a:pt x="1028" y="26"/>
                    <a:pt x="1" y="904"/>
                    <a:pt x="427" y="1756"/>
                  </a:cubicBezTo>
                  <a:cubicBezTo>
                    <a:pt x="427" y="2107"/>
                    <a:pt x="602" y="2432"/>
                    <a:pt x="878" y="2683"/>
                  </a:cubicBezTo>
                  <a:cubicBezTo>
                    <a:pt x="1157" y="2921"/>
                    <a:pt x="1474" y="3027"/>
                    <a:pt x="1784" y="3027"/>
                  </a:cubicBezTo>
                  <a:cubicBezTo>
                    <a:pt x="2422" y="3027"/>
                    <a:pt x="3032" y="2580"/>
                    <a:pt x="3234" y="1906"/>
                  </a:cubicBezTo>
                  <a:cubicBezTo>
                    <a:pt x="3531" y="966"/>
                    <a:pt x="2875" y="1"/>
                    <a:pt x="1893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158;p43">
              <a:extLst>
                <a:ext uri="{FF2B5EF4-FFF2-40B4-BE49-F238E27FC236}">
                  <a16:creationId xmlns:a16="http://schemas.microsoft.com/office/drawing/2014/main" id="{BB24B8C4-A29D-46D7-841D-4E30EB419DE5}"/>
                </a:ext>
              </a:extLst>
            </p:cNvPr>
            <p:cNvSpPr/>
            <p:nvPr/>
          </p:nvSpPr>
          <p:spPr>
            <a:xfrm>
              <a:off x="3034550" y="2031450"/>
              <a:ext cx="87175" cy="33250"/>
            </a:xfrm>
            <a:custGeom>
              <a:avLst/>
              <a:gdLst/>
              <a:ahLst/>
              <a:cxnLst/>
              <a:rect l="l" t="t" r="r" b="b"/>
              <a:pathLst>
                <a:path w="3487" h="1330" extrusionOk="0">
                  <a:moveTo>
                    <a:pt x="2209" y="1"/>
                  </a:moveTo>
                  <a:cubicBezTo>
                    <a:pt x="1644" y="1"/>
                    <a:pt x="1033" y="173"/>
                    <a:pt x="579" y="335"/>
                  </a:cubicBezTo>
                  <a:cubicBezTo>
                    <a:pt x="0" y="544"/>
                    <a:pt x="170" y="1330"/>
                    <a:pt x="693" y="1330"/>
                  </a:cubicBezTo>
                  <a:cubicBezTo>
                    <a:pt x="737" y="1330"/>
                    <a:pt x="782" y="1324"/>
                    <a:pt x="830" y="1313"/>
                  </a:cubicBezTo>
                  <a:cubicBezTo>
                    <a:pt x="1181" y="1238"/>
                    <a:pt x="1532" y="1213"/>
                    <a:pt x="1883" y="1213"/>
                  </a:cubicBezTo>
                  <a:cubicBezTo>
                    <a:pt x="2093" y="1213"/>
                    <a:pt x="2304" y="1240"/>
                    <a:pt x="2514" y="1240"/>
                  </a:cubicBezTo>
                  <a:cubicBezTo>
                    <a:pt x="2654" y="1240"/>
                    <a:pt x="2795" y="1228"/>
                    <a:pt x="2935" y="1188"/>
                  </a:cubicBezTo>
                  <a:cubicBezTo>
                    <a:pt x="3361" y="1062"/>
                    <a:pt x="3487" y="411"/>
                    <a:pt x="3060" y="185"/>
                  </a:cubicBezTo>
                  <a:cubicBezTo>
                    <a:pt x="2813" y="52"/>
                    <a:pt x="2518" y="1"/>
                    <a:pt x="2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5" name="Google Shape;3785;p40"/>
          <p:cNvSpPr txBox="1">
            <a:spLocks noGrp="1"/>
          </p:cNvSpPr>
          <p:nvPr>
            <p:ph type="title"/>
          </p:nvPr>
        </p:nvSpPr>
        <p:spPr>
          <a:xfrm>
            <a:off x="492009" y="320438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ثنائي </a:t>
            </a:r>
            <a:r>
              <a:rPr lang="ar-OM" u="sng" dirty="0">
                <a:solidFill>
                  <a:srgbClr val="668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OM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استراتيجية النصف والنصف الآخر)</a:t>
            </a:r>
            <a:endParaRPr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46" name="Google Shape;3846;p40"/>
          <p:cNvGrpSpPr/>
          <p:nvPr/>
        </p:nvGrpSpPr>
        <p:grpSpPr>
          <a:xfrm>
            <a:off x="8569163" y="5019287"/>
            <a:ext cx="194021" cy="191487"/>
            <a:chOff x="6232000" y="1435050"/>
            <a:chExt cx="488225" cy="481850"/>
          </a:xfrm>
        </p:grpSpPr>
        <p:sp>
          <p:nvSpPr>
            <p:cNvPr id="3847" name="Google Shape;3847;p40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48" name="Google Shape;3848;p40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49" name="Google Shape;3849;p40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50" name="Google Shape;3850;p40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51" name="Google Shape;3851;p40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852" name="Google Shape;3852;p40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853" name="Google Shape;3853;p40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854" name="Google Shape;3854;p40">
            <a:hlinkClick r:id="rId5" action="ppaction://hlinksldjump"/>
          </p:cNvPr>
          <p:cNvSpPr txBox="1"/>
          <p:nvPr/>
        </p:nvSpPr>
        <p:spPr>
          <a:xfrm>
            <a:off x="8416125" y="170429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855" name="Google Shape;3855;p40">
            <a:hlinkClick r:id="" action="ppaction://noaction"/>
          </p:cNvPr>
          <p:cNvSpPr txBox="1"/>
          <p:nvPr/>
        </p:nvSpPr>
        <p:spPr>
          <a:xfrm>
            <a:off x="8394510" y="229844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856" name="Google Shape;3856;p40">
            <a:hlinkClick r:id="" action="ppaction://noaction"/>
          </p:cNvPr>
          <p:cNvSpPr txBox="1"/>
          <p:nvPr/>
        </p:nvSpPr>
        <p:spPr>
          <a:xfrm>
            <a:off x="8388332" y="2829133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 dirty="0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857" name="Google Shape;3857;p40">
            <a:hlinkClick r:id="" action="ppaction://noaction"/>
          </p:cNvPr>
          <p:cNvSpPr txBox="1"/>
          <p:nvPr/>
        </p:nvSpPr>
        <p:spPr>
          <a:xfrm>
            <a:off x="8381821" y="340090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858" name="Google Shape;3858;p40">
            <a:hlinkClick r:id="rId6" action="ppaction://hlinksldjump"/>
          </p:cNvPr>
          <p:cNvSpPr/>
          <p:nvPr/>
        </p:nvSpPr>
        <p:spPr>
          <a:xfrm>
            <a:off x="8472950" y="4967449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9" name="Google Shape;3859;p40">
            <a:hlinkClick r:id="" action="ppaction://noaction"/>
          </p:cNvPr>
          <p:cNvSpPr/>
          <p:nvPr/>
        </p:nvSpPr>
        <p:spPr>
          <a:xfrm rot="-2700000">
            <a:off x="66849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0" name="Google Shape;3860;p40">
            <a:hlinkClick r:id="" action="ppaction://noaction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98" name="Picture 2" descr="FREE Puzzle Pieces Template by Miss Carlee | Teachers Pay Teachers">
            <a:extLst>
              <a:ext uri="{FF2B5EF4-FFF2-40B4-BE49-F238E27FC236}">
                <a16:creationId xmlns:a16="http://schemas.microsoft.com/office/drawing/2014/main" id="{81DC7238-BD9F-4843-828A-A0BCB65552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5400000">
            <a:off x="6783997" y="1684365"/>
            <a:ext cx="1220308" cy="182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3B23B439-B121-4241-BE69-18CF910F78D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2647422" y="3051722"/>
            <a:ext cx="1573918" cy="1841096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1B4B1BAC-591A-4F08-B2CE-8644E2664143}"/>
              </a:ext>
            </a:extLst>
          </p:cNvPr>
          <p:cNvSpPr txBox="1"/>
          <p:nvPr/>
        </p:nvSpPr>
        <p:spPr>
          <a:xfrm>
            <a:off x="5178017" y="1513745"/>
            <a:ext cx="3006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أوجد ناتج كل مما يلي :</a:t>
            </a:r>
            <a:endParaRPr lang="en-US" sz="2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378116C6-0763-4316-B825-20E67E669CC0}"/>
              </a:ext>
            </a:extLst>
          </p:cNvPr>
          <p:cNvSpPr txBox="1"/>
          <p:nvPr/>
        </p:nvSpPr>
        <p:spPr>
          <a:xfrm>
            <a:off x="6618127" y="2340237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</a:rPr>
              <a:t>8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4  + 43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 87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22" name="Picture 2" descr="FREE Puzzle Pieces Template by Miss Carlee | Teachers Pay Teachers">
            <a:extLst>
              <a:ext uri="{FF2B5EF4-FFF2-40B4-BE49-F238E27FC236}">
                <a16:creationId xmlns:a16="http://schemas.microsoft.com/office/drawing/2014/main" id="{9DA54E8B-CD2A-43B7-A546-9AE1707617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5400000">
            <a:off x="5031124" y="1678830"/>
            <a:ext cx="1220308" cy="182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34F58D72-1EC2-4E57-955B-45D42AF4EFE5}"/>
              </a:ext>
            </a:extLst>
          </p:cNvPr>
          <p:cNvSpPr txBox="1"/>
          <p:nvPr/>
        </p:nvSpPr>
        <p:spPr>
          <a:xfrm>
            <a:off x="4796934" y="2332639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</a:rPr>
              <a:t>0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9  + 478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 95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24" name="Picture 2" descr="FREE Puzzle Pieces Template by Miss Carlee | Teachers Pay Teachers">
            <a:extLst>
              <a:ext uri="{FF2B5EF4-FFF2-40B4-BE49-F238E27FC236}">
                <a16:creationId xmlns:a16="http://schemas.microsoft.com/office/drawing/2014/main" id="{88766F04-7064-47D0-9645-0DCF8A3F5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5400000">
            <a:off x="6812036" y="3062400"/>
            <a:ext cx="1220308" cy="182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3E726915-8CEB-4E1F-B192-49259A767138}"/>
              </a:ext>
            </a:extLst>
          </p:cNvPr>
          <p:cNvSpPr txBox="1"/>
          <p:nvPr/>
        </p:nvSpPr>
        <p:spPr>
          <a:xfrm>
            <a:off x="6600910" y="3725839"/>
            <a:ext cx="1815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</a:rPr>
              <a:t>9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23 ـــ 35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 78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26" name="Picture 2" descr="FREE Puzzle Pieces Template by Miss Carlee | Teachers Pay Teachers">
            <a:extLst>
              <a:ext uri="{FF2B5EF4-FFF2-40B4-BE49-F238E27FC236}">
                <a16:creationId xmlns:a16="http://schemas.microsoft.com/office/drawing/2014/main" id="{86BA4B9B-B4ED-49A7-83BE-CA63565D3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5400000">
            <a:off x="5031124" y="3074359"/>
            <a:ext cx="1220308" cy="182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114FE406-D82D-4037-B974-10C02C849FB9}"/>
              </a:ext>
            </a:extLst>
          </p:cNvPr>
          <p:cNvSpPr txBox="1"/>
          <p:nvPr/>
        </p:nvSpPr>
        <p:spPr>
          <a:xfrm>
            <a:off x="4794518" y="3754791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70C0"/>
                </a:solidFill>
              </a:rPr>
              <a:t>4 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11  ـــ 36</a:t>
            </a:r>
            <a:r>
              <a:rPr lang="en-US" sz="2000" b="1" dirty="0">
                <a:solidFill>
                  <a:srgbClr val="0070C0"/>
                </a:solidFill>
              </a:rPr>
              <a:t>,</a:t>
            </a:r>
            <a:r>
              <a:rPr lang="ar-OM" sz="2000" b="1" dirty="0">
                <a:solidFill>
                  <a:srgbClr val="0070C0"/>
                </a:solidFill>
              </a:rPr>
              <a:t> 8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FC372622-3C44-4FCB-8D70-D65876AF20D3}"/>
              </a:ext>
            </a:extLst>
          </p:cNvPr>
          <p:cNvSpPr txBox="1"/>
          <p:nvPr/>
        </p:nvSpPr>
        <p:spPr>
          <a:xfrm>
            <a:off x="2737578" y="3745817"/>
            <a:ext cx="1561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</a:rPr>
              <a:t>14</a:t>
            </a:r>
            <a:r>
              <a:rPr lang="en-US" sz="3200" b="1" dirty="0">
                <a:solidFill>
                  <a:srgbClr val="FF0000"/>
                </a:solidFill>
              </a:rPr>
              <a:t>,</a:t>
            </a:r>
            <a:r>
              <a:rPr lang="ar-OM" sz="3200" b="1" dirty="0">
                <a:solidFill>
                  <a:srgbClr val="FF0000"/>
                </a:solidFill>
              </a:rPr>
              <a:t> 43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29" name="صورة 28">
            <a:extLst>
              <a:ext uri="{FF2B5EF4-FFF2-40B4-BE49-F238E27FC236}">
                <a16:creationId xmlns:a16="http://schemas.microsoft.com/office/drawing/2014/main" id="{C3DBE42F-4B22-4899-BF4F-725A4434299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889257" y="3042682"/>
            <a:ext cx="1573918" cy="1841096"/>
          </a:xfrm>
          <a:prstGeom prst="rect">
            <a:avLst/>
          </a:prstGeom>
        </p:spPr>
      </p:pic>
      <p:sp>
        <p:nvSpPr>
          <p:cNvPr id="30" name="مربع نص 29">
            <a:extLst>
              <a:ext uri="{FF2B5EF4-FFF2-40B4-BE49-F238E27FC236}">
                <a16:creationId xmlns:a16="http://schemas.microsoft.com/office/drawing/2014/main" id="{CFAB46D8-353A-4669-8A3D-A484B378C1AE}"/>
              </a:ext>
            </a:extLst>
          </p:cNvPr>
          <p:cNvSpPr txBox="1"/>
          <p:nvPr/>
        </p:nvSpPr>
        <p:spPr>
          <a:xfrm>
            <a:off x="1157922" y="3783046"/>
            <a:ext cx="1779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</a:rPr>
              <a:t>7</a:t>
            </a:r>
            <a:r>
              <a:rPr lang="en-US" sz="3200" b="1" dirty="0">
                <a:solidFill>
                  <a:srgbClr val="FF0000"/>
                </a:solidFill>
              </a:rPr>
              <a:t>,</a:t>
            </a:r>
            <a:r>
              <a:rPr lang="ar-OM" sz="3200" b="1" dirty="0">
                <a:solidFill>
                  <a:srgbClr val="FF0000"/>
                </a:solidFill>
              </a:rPr>
              <a:t> 44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31" name="صورة 30">
            <a:extLst>
              <a:ext uri="{FF2B5EF4-FFF2-40B4-BE49-F238E27FC236}">
                <a16:creationId xmlns:a16="http://schemas.microsoft.com/office/drawing/2014/main" id="{8228362B-9713-4836-A769-E2A3506864A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2614082" y="1563738"/>
            <a:ext cx="1573918" cy="1841096"/>
          </a:xfrm>
          <a:prstGeom prst="rect">
            <a:avLst/>
          </a:prstGeom>
        </p:spPr>
      </p:pic>
      <p:sp>
        <p:nvSpPr>
          <p:cNvPr id="32" name="مربع نص 31">
            <a:extLst>
              <a:ext uri="{FF2B5EF4-FFF2-40B4-BE49-F238E27FC236}">
                <a16:creationId xmlns:a16="http://schemas.microsoft.com/office/drawing/2014/main" id="{D8C6C9F7-46D5-4616-AC2E-F03B42BD95E4}"/>
              </a:ext>
            </a:extLst>
          </p:cNvPr>
          <p:cNvSpPr txBox="1"/>
          <p:nvPr/>
        </p:nvSpPr>
        <p:spPr>
          <a:xfrm>
            <a:off x="2759703" y="2214902"/>
            <a:ext cx="1197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</a:rPr>
              <a:t>13</a:t>
            </a:r>
            <a:r>
              <a:rPr lang="en-US" sz="3200" b="1" dirty="0">
                <a:solidFill>
                  <a:srgbClr val="FF0000"/>
                </a:solidFill>
              </a:rPr>
              <a:t>,</a:t>
            </a:r>
            <a:r>
              <a:rPr lang="ar-OM" sz="3200" b="1" dirty="0">
                <a:solidFill>
                  <a:srgbClr val="FF0000"/>
                </a:solidFill>
              </a:rPr>
              <a:t> 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33" name="صورة 32">
            <a:extLst>
              <a:ext uri="{FF2B5EF4-FFF2-40B4-BE49-F238E27FC236}">
                <a16:creationId xmlns:a16="http://schemas.microsoft.com/office/drawing/2014/main" id="{BDCCE8C1-DEB9-4C63-B28C-C2085CFB7DB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868625" y="1568675"/>
            <a:ext cx="1573918" cy="1841096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BFAD8A9-3D10-42E5-A044-6E272EA2805D}"/>
              </a:ext>
            </a:extLst>
          </p:cNvPr>
          <p:cNvSpPr txBox="1"/>
          <p:nvPr/>
        </p:nvSpPr>
        <p:spPr>
          <a:xfrm>
            <a:off x="887938" y="2244358"/>
            <a:ext cx="1779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rgbClr val="FF0000"/>
                </a:solidFill>
              </a:rPr>
              <a:t>10</a:t>
            </a:r>
            <a:r>
              <a:rPr lang="en-US" sz="3200" b="1" dirty="0">
                <a:solidFill>
                  <a:srgbClr val="FF0000"/>
                </a:solidFill>
              </a:rPr>
              <a:t>,</a:t>
            </a:r>
            <a:r>
              <a:rPr lang="ar-OM" sz="3200" b="1" dirty="0">
                <a:solidFill>
                  <a:srgbClr val="FF0000"/>
                </a:solidFill>
              </a:rPr>
              <a:t> 428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566FDB3-4D66-4ED7-944F-7E8CA1049721}"/>
              </a:ext>
            </a:extLst>
          </p:cNvPr>
          <p:cNvSpPr txBox="1"/>
          <p:nvPr/>
        </p:nvSpPr>
        <p:spPr>
          <a:xfrm>
            <a:off x="5424026" y="1079666"/>
            <a:ext cx="2349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النصف الأول (السؤال)</a:t>
            </a:r>
            <a:endParaRPr lang="en-US" sz="2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2F3A0E5B-3D2F-4C99-AC79-ABD182D9064E}"/>
              </a:ext>
            </a:extLst>
          </p:cNvPr>
          <p:cNvSpPr txBox="1"/>
          <p:nvPr/>
        </p:nvSpPr>
        <p:spPr>
          <a:xfrm>
            <a:off x="1578118" y="1079666"/>
            <a:ext cx="2349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النصف الآخر (الإجابة)</a:t>
            </a:r>
            <a:endParaRPr lang="en-US" sz="2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p27"/>
          <p:cNvSpPr txBox="1">
            <a:spLocks noGrp="1"/>
          </p:cNvSpPr>
          <p:nvPr>
            <p:ph type="title"/>
          </p:nvPr>
        </p:nvSpPr>
        <p:spPr>
          <a:xfrm>
            <a:off x="633538" y="348022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نشاط جماعيي </a:t>
            </a:r>
            <a:r>
              <a:rPr lang="ar-OM" u="sng" dirty="0">
                <a:solidFill>
                  <a:srgbClr val="668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(استراتيجية ثبِّت إجابتك</a:t>
            </a:r>
            <a:r>
              <a:rPr lang="ar-OM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16" name="Google Shape;2016;p27">
            <a:hlinkClick r:id="rId3" action="ppaction://hlinksldjump"/>
          </p:cNvPr>
          <p:cNvSpPr/>
          <p:nvPr/>
        </p:nvSpPr>
        <p:spPr>
          <a:xfrm rot="-2700000">
            <a:off x="94578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7" name="Google Shape;2017;p27">
            <a:hlinkClick r:id="rId4" action="ppaction://hlinksldjump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18" name="Google Shape;2018;p27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2019" name="Google Shape;2019;p27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20" name="Google Shape;2020;p27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21" name="Google Shape;2021;p27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22" name="Google Shape;2022;p27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23" name="Google Shape;2023;p27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024" name="Google Shape;2024;p27">
            <a:hlinkClick r:id="rId5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025" name="Google Shape;2025;p27">
            <a:hlinkClick r:id="rId6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026" name="Google Shape;2026;p27">
            <a:hlinkClick r:id="rId7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027" name="Google Shape;2027;p27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028" name="Google Shape;2028;p27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029" name="Google Shape;2029;p27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030" name="Google Shape;2030;p27">
            <a:hlinkClick r:id="rId8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8960DA2-05F7-45C6-A2FE-29C56018E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C5ECE9"/>
              </a:clrFrom>
              <a:clrTo>
                <a:srgbClr val="C5EC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5301" y="106179"/>
            <a:ext cx="5456235" cy="545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B7891235-99F8-4313-8DB6-5A92B72A0B62}"/>
              </a:ext>
            </a:extLst>
          </p:cNvPr>
          <p:cNvGrpSpPr/>
          <p:nvPr/>
        </p:nvGrpSpPr>
        <p:grpSpPr>
          <a:xfrm>
            <a:off x="911486" y="1574192"/>
            <a:ext cx="3011725" cy="2702929"/>
            <a:chOff x="1201533" y="1489171"/>
            <a:chExt cx="3011725" cy="2702929"/>
          </a:xfrm>
        </p:grpSpPr>
        <p:sp>
          <p:nvSpPr>
            <p:cNvPr id="242" name="مربع نص 241">
              <a:extLst>
                <a:ext uri="{FF2B5EF4-FFF2-40B4-BE49-F238E27FC236}">
                  <a16:creationId xmlns:a16="http://schemas.microsoft.com/office/drawing/2014/main" id="{A6354A26-F4A0-4C5C-866F-2504C8B3B809}"/>
                </a:ext>
              </a:extLst>
            </p:cNvPr>
            <p:cNvSpPr txBox="1"/>
            <p:nvPr/>
          </p:nvSpPr>
          <p:spPr>
            <a:xfrm>
              <a:off x="2549020" y="1489171"/>
              <a:ext cx="16642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أوجد ناتج :</a:t>
              </a:r>
              <a:endPara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243" name="مربع نص 242">
              <a:extLst>
                <a:ext uri="{FF2B5EF4-FFF2-40B4-BE49-F238E27FC236}">
                  <a16:creationId xmlns:a16="http://schemas.microsoft.com/office/drawing/2014/main" id="{2CBA2E4A-1A3D-418A-BD3F-02BF0A264C6D}"/>
                </a:ext>
              </a:extLst>
            </p:cNvPr>
            <p:cNvSpPr txBox="1"/>
            <p:nvPr/>
          </p:nvSpPr>
          <p:spPr>
            <a:xfrm>
              <a:off x="1201533" y="1501295"/>
              <a:ext cx="208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 </a:t>
              </a:r>
              <a:r>
                <a:rPr lang="en-US" sz="2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35  ـــ 47</a:t>
              </a:r>
              <a:endPara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5" name="مربع نص 244">
              <a:extLst>
                <a:ext uri="{FF2B5EF4-FFF2-40B4-BE49-F238E27FC236}">
                  <a16:creationId xmlns:a16="http://schemas.microsoft.com/office/drawing/2014/main" id="{EEF6A88A-5A52-4B9E-A420-B466B5937F82}"/>
                </a:ext>
              </a:extLst>
            </p:cNvPr>
            <p:cNvSpPr txBox="1"/>
            <p:nvPr/>
          </p:nvSpPr>
          <p:spPr>
            <a:xfrm>
              <a:off x="1846009" y="2710207"/>
              <a:ext cx="17275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5  3 </a:t>
              </a:r>
              <a:r>
                <a: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0  0 </a:t>
              </a:r>
              <a:endPara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6" name="مربع نص 245">
              <a:extLst>
                <a:ext uri="{FF2B5EF4-FFF2-40B4-BE49-F238E27FC236}">
                  <a16:creationId xmlns:a16="http://schemas.microsoft.com/office/drawing/2014/main" id="{0DF458CF-5CF3-49F1-8DE0-E22DE8DAEF01}"/>
                </a:ext>
              </a:extLst>
            </p:cNvPr>
            <p:cNvSpPr txBox="1"/>
            <p:nvPr/>
          </p:nvSpPr>
          <p:spPr>
            <a:xfrm>
              <a:off x="2200783" y="3146917"/>
              <a:ext cx="16642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4 </a:t>
              </a:r>
              <a:r>
                <a: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7  4 </a:t>
              </a:r>
              <a:endPara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" name="رابط مستقيم 3">
              <a:extLst>
                <a:ext uri="{FF2B5EF4-FFF2-40B4-BE49-F238E27FC236}">
                  <a16:creationId xmlns:a16="http://schemas.microsoft.com/office/drawing/2014/main" id="{69F682FC-12FC-45CC-8736-22C74289479B}"/>
                </a:ext>
              </a:extLst>
            </p:cNvPr>
            <p:cNvCxnSpPr/>
            <p:nvPr/>
          </p:nvCxnSpPr>
          <p:spPr>
            <a:xfrm flipH="1">
              <a:off x="1830790" y="3608582"/>
              <a:ext cx="182133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مربع نص 248">
              <a:extLst>
                <a:ext uri="{FF2B5EF4-FFF2-40B4-BE49-F238E27FC236}">
                  <a16:creationId xmlns:a16="http://schemas.microsoft.com/office/drawing/2014/main" id="{86F2F3EC-7168-4A1D-A339-A587336DBAD6}"/>
                </a:ext>
              </a:extLst>
            </p:cNvPr>
            <p:cNvSpPr txBox="1"/>
            <p:nvPr/>
          </p:nvSpPr>
          <p:spPr>
            <a:xfrm>
              <a:off x="1909340" y="3730435"/>
              <a:ext cx="16642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0  3 </a:t>
              </a:r>
              <a:r>
                <a: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ar-OM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3  5 </a:t>
              </a:r>
              <a:endPara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C19005C8-0AE2-4A6B-A57B-11AB8C766F06}"/>
                </a:ext>
              </a:extLst>
            </p:cNvPr>
            <p:cNvSpPr/>
            <p:nvPr/>
          </p:nvSpPr>
          <p:spPr>
            <a:xfrm>
              <a:off x="3146303" y="2419320"/>
              <a:ext cx="296978" cy="3026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51" name="شكل بيضاوي 250">
              <a:extLst>
                <a:ext uri="{FF2B5EF4-FFF2-40B4-BE49-F238E27FC236}">
                  <a16:creationId xmlns:a16="http://schemas.microsoft.com/office/drawing/2014/main" id="{4A8ED64C-F50B-4328-9601-BCBACBADE7CE}"/>
                </a:ext>
              </a:extLst>
            </p:cNvPr>
            <p:cNvSpPr/>
            <p:nvPr/>
          </p:nvSpPr>
          <p:spPr>
            <a:xfrm>
              <a:off x="2785600" y="2419320"/>
              <a:ext cx="296978" cy="3026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52" name="شكل بيضاوي 251">
              <a:extLst>
                <a:ext uri="{FF2B5EF4-FFF2-40B4-BE49-F238E27FC236}">
                  <a16:creationId xmlns:a16="http://schemas.microsoft.com/office/drawing/2014/main" id="{DFAEDFFD-3C08-4D18-87BA-93E6167A3014}"/>
                </a:ext>
              </a:extLst>
            </p:cNvPr>
            <p:cNvSpPr/>
            <p:nvPr/>
          </p:nvSpPr>
          <p:spPr>
            <a:xfrm>
              <a:off x="2292884" y="2437049"/>
              <a:ext cx="296978" cy="3026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رابط مستقيم 6">
              <a:extLst>
                <a:ext uri="{FF2B5EF4-FFF2-40B4-BE49-F238E27FC236}">
                  <a16:creationId xmlns:a16="http://schemas.microsoft.com/office/drawing/2014/main" id="{B0F2DB46-C019-433A-B91F-3B008092E0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7391" y="2812030"/>
              <a:ext cx="293842" cy="2158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رابط مستقيم 257">
              <a:extLst>
                <a:ext uri="{FF2B5EF4-FFF2-40B4-BE49-F238E27FC236}">
                  <a16:creationId xmlns:a16="http://schemas.microsoft.com/office/drawing/2014/main" id="{9CCD967C-7617-4C2B-9F7E-174E77780C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36878" y="2805299"/>
              <a:ext cx="293842" cy="2158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رابط مستقيم 258">
              <a:extLst>
                <a:ext uri="{FF2B5EF4-FFF2-40B4-BE49-F238E27FC236}">
                  <a16:creationId xmlns:a16="http://schemas.microsoft.com/office/drawing/2014/main" id="{1FAFCE0C-1202-4F1E-9294-6C617AE99D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92884" y="2812030"/>
              <a:ext cx="293842" cy="2158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AC41F6C6-A4FB-4F3F-9B9F-569F65B9BBFC}"/>
                </a:ext>
              </a:extLst>
            </p:cNvPr>
            <p:cNvSpPr txBox="1"/>
            <p:nvPr/>
          </p:nvSpPr>
          <p:spPr>
            <a:xfrm>
              <a:off x="3116499" y="2395487"/>
              <a:ext cx="500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tx1"/>
                  </a:solidFill>
                </a:rPr>
                <a:t>10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1" name="مربع نص 260">
              <a:extLst>
                <a:ext uri="{FF2B5EF4-FFF2-40B4-BE49-F238E27FC236}">
                  <a16:creationId xmlns:a16="http://schemas.microsoft.com/office/drawing/2014/main" id="{2766382B-BEBB-40C8-A1BD-C774F490CFEF}"/>
                </a:ext>
              </a:extLst>
            </p:cNvPr>
            <p:cNvSpPr txBox="1"/>
            <p:nvPr/>
          </p:nvSpPr>
          <p:spPr>
            <a:xfrm>
              <a:off x="2782385" y="2403883"/>
              <a:ext cx="500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tx1"/>
                  </a:solidFill>
                </a:rPr>
                <a:t>9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2" name="مربع نص 261">
              <a:extLst>
                <a:ext uri="{FF2B5EF4-FFF2-40B4-BE49-F238E27FC236}">
                  <a16:creationId xmlns:a16="http://schemas.microsoft.com/office/drawing/2014/main" id="{595D3404-12FB-4988-8812-50E773212B13}"/>
                </a:ext>
              </a:extLst>
            </p:cNvPr>
            <p:cNvSpPr txBox="1"/>
            <p:nvPr/>
          </p:nvSpPr>
          <p:spPr>
            <a:xfrm>
              <a:off x="2289697" y="2400281"/>
              <a:ext cx="500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tx1"/>
                  </a:solidFill>
                </a:rPr>
                <a:t>4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F34E402F-3C2A-4CB2-B3DE-9796E0908C7F}"/>
                </a:ext>
              </a:extLst>
            </p:cNvPr>
            <p:cNvSpPr txBox="1"/>
            <p:nvPr/>
          </p:nvSpPr>
          <p:spPr>
            <a:xfrm>
              <a:off x="3539702" y="2982245"/>
              <a:ext cx="4821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tx1"/>
                  </a:solidFill>
                </a:rPr>
                <a:t>ــــ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F480ED7-E180-416E-8AB0-60BF9A28A309}"/>
              </a:ext>
            </a:extLst>
          </p:cNvPr>
          <p:cNvSpPr txBox="1"/>
          <p:nvPr/>
        </p:nvSpPr>
        <p:spPr>
          <a:xfrm>
            <a:off x="4085596" y="1346981"/>
            <a:ext cx="4548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الشكل المقابل جزءٌ من الواجب المنزليِّ الخاصَّ بهيثم .</a:t>
            </a:r>
          </a:p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الطريقة التي اتبعها هيثم لإيجاد ناتج ما يلي 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34" name="Picture 10" descr="Set of polaroid photo hanged on rope Royalty Free Vector">
            <a:extLst>
              <a:ext uri="{FF2B5EF4-FFF2-40B4-BE49-F238E27FC236}">
                <a16:creationId xmlns:a16="http://schemas.microsoft.com/office/drawing/2014/main" id="{FC2282F6-F53B-4B58-B380-AD9BDB5A3D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1" r="6927" b="19150"/>
          <a:stretch/>
        </p:blipFill>
        <p:spPr bwMode="auto">
          <a:xfrm>
            <a:off x="3909088" y="2032102"/>
            <a:ext cx="4305755" cy="27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2" name="مربع نص 271">
            <a:extLst>
              <a:ext uri="{FF2B5EF4-FFF2-40B4-BE49-F238E27FC236}">
                <a16:creationId xmlns:a16="http://schemas.microsoft.com/office/drawing/2014/main" id="{A7E56058-0E75-40EE-A4E3-680B1BE90F60}"/>
              </a:ext>
            </a:extLst>
          </p:cNvPr>
          <p:cNvSpPr txBox="1"/>
          <p:nvPr/>
        </p:nvSpPr>
        <p:spPr>
          <a:xfrm rot="205800">
            <a:off x="4296435" y="2731806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 ـــ  65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4" name="مربع نص 273">
            <a:extLst>
              <a:ext uri="{FF2B5EF4-FFF2-40B4-BE49-F238E27FC236}">
                <a16:creationId xmlns:a16="http://schemas.microsoft.com/office/drawing/2014/main" id="{BBE3DB85-98EF-44F6-9988-38F01EC77BE2}"/>
              </a:ext>
            </a:extLst>
          </p:cNvPr>
          <p:cNvSpPr txBox="1"/>
          <p:nvPr/>
        </p:nvSpPr>
        <p:spPr>
          <a:xfrm>
            <a:off x="6290462" y="3716255"/>
            <a:ext cx="2734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ar-OM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235  ـــ  18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8" name="شكل بيضاوي 277">
            <a:extLst>
              <a:ext uri="{FF2B5EF4-FFF2-40B4-BE49-F238E27FC236}">
                <a16:creationId xmlns:a16="http://schemas.microsoft.com/office/drawing/2014/main" id="{930A85DF-E087-4F19-8E16-719FDC1C3FC0}"/>
              </a:ext>
            </a:extLst>
          </p:cNvPr>
          <p:cNvSpPr/>
          <p:nvPr/>
        </p:nvSpPr>
        <p:spPr>
          <a:xfrm>
            <a:off x="7973262" y="3032793"/>
            <a:ext cx="314675" cy="332289"/>
          </a:xfrm>
          <a:prstGeom prst="ellipse">
            <a:avLst/>
          </a:prstGeom>
          <a:solidFill>
            <a:srgbClr val="F1D0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F6CD6133-0421-40DA-A0C4-21E1B0926876}"/>
              </a:ext>
            </a:extLst>
          </p:cNvPr>
          <p:cNvSpPr/>
          <p:nvPr/>
        </p:nvSpPr>
        <p:spPr>
          <a:xfrm>
            <a:off x="6001148" y="2195204"/>
            <a:ext cx="314675" cy="332289"/>
          </a:xfrm>
          <a:prstGeom prst="ellipse">
            <a:avLst/>
          </a:prstGeom>
          <a:solidFill>
            <a:srgbClr val="9DE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مربع نص 275">
            <a:extLst>
              <a:ext uri="{FF2B5EF4-FFF2-40B4-BE49-F238E27FC236}">
                <a16:creationId xmlns:a16="http://schemas.microsoft.com/office/drawing/2014/main" id="{6A8F02FA-DB4B-4E6F-ACC8-264592A0E513}"/>
              </a:ext>
            </a:extLst>
          </p:cNvPr>
          <p:cNvSpPr txBox="1"/>
          <p:nvPr/>
        </p:nvSpPr>
        <p:spPr>
          <a:xfrm>
            <a:off x="6049224" y="2186874"/>
            <a:ext cx="500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C00000"/>
                </a:solidFill>
              </a:rPr>
              <a:t>أ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77" name="مربع نص 276">
            <a:extLst>
              <a:ext uri="{FF2B5EF4-FFF2-40B4-BE49-F238E27FC236}">
                <a16:creationId xmlns:a16="http://schemas.microsoft.com/office/drawing/2014/main" id="{B3C015B8-E93C-4BE5-9C4D-FBD584E7A34A}"/>
              </a:ext>
            </a:extLst>
          </p:cNvPr>
          <p:cNvSpPr txBox="1"/>
          <p:nvPr/>
        </p:nvSpPr>
        <p:spPr>
          <a:xfrm>
            <a:off x="7964793" y="2975509"/>
            <a:ext cx="500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C00000"/>
                </a:solidFill>
              </a:rPr>
              <a:t>ب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p28"/>
          <p:cNvSpPr txBox="1">
            <a:spLocks noGrp="1"/>
          </p:cNvSpPr>
          <p:nvPr>
            <p:ph type="title"/>
          </p:nvPr>
        </p:nvSpPr>
        <p:spPr>
          <a:xfrm>
            <a:off x="3210550" y="231140"/>
            <a:ext cx="294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OM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65" name="Google Shape;2165;p28">
            <a:hlinkClick r:id="rId3" action="ppaction://hlinksldjump"/>
          </p:cNvPr>
          <p:cNvSpPr/>
          <p:nvPr/>
        </p:nvSpPr>
        <p:spPr>
          <a:xfrm rot="-2700000">
            <a:off x="632624" y="597452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6" name="Google Shape;2166;p28">
            <a:hlinkClick r:id="rId4" action="ppaction://hlinksldjump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28"/>
          <p:cNvSpPr/>
          <p:nvPr/>
        </p:nvSpPr>
        <p:spPr>
          <a:xfrm rot="-580">
            <a:off x="1686145" y="2505049"/>
            <a:ext cx="1778100" cy="2336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168" name="Google Shape;2168;p28"/>
          <p:cNvSpPr/>
          <p:nvPr/>
        </p:nvSpPr>
        <p:spPr>
          <a:xfrm rot="2154839">
            <a:off x="2191071" y="2172302"/>
            <a:ext cx="761117" cy="657711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13" name="Google Shape;2313;p28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2314" name="Google Shape;2314;p28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15" name="Google Shape;2315;p28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16" name="Google Shape;2316;p28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17" name="Google Shape;2317;p28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18" name="Google Shape;2318;p28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319" name="Google Shape;2319;p28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20" name="Google Shape;2320;p28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21" name="Google Shape;2321;p28">
            <a:hlinkClick r:id="rId5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22" name="Google Shape;2322;p28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23" name="Google Shape;2323;p28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24" name="Google Shape;2324;p28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25" name="Google Shape;2325;p28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167;p28">
            <a:extLst>
              <a:ext uri="{FF2B5EF4-FFF2-40B4-BE49-F238E27FC236}">
                <a16:creationId xmlns:a16="http://schemas.microsoft.com/office/drawing/2014/main" id="{B1084F7C-4D4F-4178-9D0C-D3031C614167}"/>
              </a:ext>
            </a:extLst>
          </p:cNvPr>
          <p:cNvSpPr/>
          <p:nvPr/>
        </p:nvSpPr>
        <p:spPr>
          <a:xfrm rot="-580">
            <a:off x="3750339" y="2491327"/>
            <a:ext cx="1778100" cy="2336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94" name="Google Shape;2167;p28">
            <a:extLst>
              <a:ext uri="{FF2B5EF4-FFF2-40B4-BE49-F238E27FC236}">
                <a16:creationId xmlns:a16="http://schemas.microsoft.com/office/drawing/2014/main" id="{7BE73A59-8184-4A12-AB37-2D69A06C3857}"/>
              </a:ext>
            </a:extLst>
          </p:cNvPr>
          <p:cNvSpPr/>
          <p:nvPr/>
        </p:nvSpPr>
        <p:spPr>
          <a:xfrm rot="-580">
            <a:off x="5830750" y="2486751"/>
            <a:ext cx="1778100" cy="2336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95" name="Google Shape;2168;p28">
            <a:extLst>
              <a:ext uri="{FF2B5EF4-FFF2-40B4-BE49-F238E27FC236}">
                <a16:creationId xmlns:a16="http://schemas.microsoft.com/office/drawing/2014/main" id="{DC865EF4-2C54-4401-B65D-C71A0F974261}"/>
              </a:ext>
            </a:extLst>
          </p:cNvPr>
          <p:cNvSpPr/>
          <p:nvPr/>
        </p:nvSpPr>
        <p:spPr>
          <a:xfrm rot="2154839">
            <a:off x="4251843" y="2152997"/>
            <a:ext cx="761117" cy="657711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96" name="Google Shape;2168;p28">
            <a:extLst>
              <a:ext uri="{FF2B5EF4-FFF2-40B4-BE49-F238E27FC236}">
                <a16:creationId xmlns:a16="http://schemas.microsoft.com/office/drawing/2014/main" id="{BD728472-BABE-4A71-8897-B18C7C2B2B05}"/>
              </a:ext>
            </a:extLst>
          </p:cNvPr>
          <p:cNvSpPr/>
          <p:nvPr/>
        </p:nvSpPr>
        <p:spPr>
          <a:xfrm rot="2154839">
            <a:off x="6286337" y="2186261"/>
            <a:ext cx="761117" cy="657711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97" name="Google Shape;2035;p28">
            <a:extLst>
              <a:ext uri="{FF2B5EF4-FFF2-40B4-BE49-F238E27FC236}">
                <a16:creationId xmlns:a16="http://schemas.microsoft.com/office/drawing/2014/main" id="{00C82C1A-130F-4C44-8D05-05E303263E86}"/>
              </a:ext>
            </a:extLst>
          </p:cNvPr>
          <p:cNvSpPr txBox="1">
            <a:spLocks/>
          </p:cNvSpPr>
          <p:nvPr/>
        </p:nvSpPr>
        <p:spPr>
          <a:xfrm>
            <a:off x="2605252" y="1502980"/>
            <a:ext cx="411454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pPr>
              <a:buClr>
                <a:schemeClr val="dk1"/>
              </a:buClr>
              <a:buSzPts val="1100"/>
              <a:buFont typeface="Arial"/>
              <a:buNone/>
            </a:pPr>
            <a:r>
              <a:rPr lang="ar-OM" sz="2000" u="sng" dirty="0">
                <a:solidFill>
                  <a:srgbClr val="668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كتاب النشاط صفحة 45-46</a:t>
            </a:r>
            <a:endParaRPr lang="ar-OM" sz="2000" dirty="0">
              <a:solidFill>
                <a:srgbClr val="668A8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6B497C01-332B-42F0-A40D-1EECE782DAF1}"/>
              </a:ext>
            </a:extLst>
          </p:cNvPr>
          <p:cNvSpPr txBox="1"/>
          <p:nvPr/>
        </p:nvSpPr>
        <p:spPr>
          <a:xfrm>
            <a:off x="6251175" y="1989372"/>
            <a:ext cx="1337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تمرين (1)</a:t>
            </a:r>
            <a:endParaRPr lang="en-US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9" name="مربع نص 298">
            <a:extLst>
              <a:ext uri="{FF2B5EF4-FFF2-40B4-BE49-F238E27FC236}">
                <a16:creationId xmlns:a16="http://schemas.microsoft.com/office/drawing/2014/main" id="{1FB8CA9B-D6D8-4E8B-BFB9-A11ADF225C74}"/>
              </a:ext>
            </a:extLst>
          </p:cNvPr>
          <p:cNvSpPr txBox="1"/>
          <p:nvPr/>
        </p:nvSpPr>
        <p:spPr>
          <a:xfrm>
            <a:off x="4161814" y="1983597"/>
            <a:ext cx="1337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تمرين (2)</a:t>
            </a:r>
            <a:endParaRPr lang="en-US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1" name="مربع نص 300">
            <a:extLst>
              <a:ext uri="{FF2B5EF4-FFF2-40B4-BE49-F238E27FC236}">
                <a16:creationId xmlns:a16="http://schemas.microsoft.com/office/drawing/2014/main" id="{5DD8D91F-36C1-4EFA-9706-7D0119F101E0}"/>
              </a:ext>
            </a:extLst>
          </p:cNvPr>
          <p:cNvSpPr txBox="1"/>
          <p:nvPr/>
        </p:nvSpPr>
        <p:spPr>
          <a:xfrm>
            <a:off x="2116256" y="2011593"/>
            <a:ext cx="1337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تمرين (3)</a:t>
            </a:r>
            <a:endParaRPr lang="en-US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02" name="مجموعة 301">
            <a:extLst>
              <a:ext uri="{FF2B5EF4-FFF2-40B4-BE49-F238E27FC236}">
                <a16:creationId xmlns:a16="http://schemas.microsoft.com/office/drawing/2014/main" id="{88706B57-2D73-4FCB-936E-3397CD0F60E0}"/>
              </a:ext>
            </a:extLst>
          </p:cNvPr>
          <p:cNvGrpSpPr/>
          <p:nvPr/>
        </p:nvGrpSpPr>
        <p:grpSpPr>
          <a:xfrm>
            <a:off x="6531540" y="2287630"/>
            <a:ext cx="500100" cy="400110"/>
            <a:chOff x="6609743" y="1487402"/>
            <a:chExt cx="500100" cy="400110"/>
          </a:xfrm>
        </p:grpSpPr>
        <p:sp>
          <p:nvSpPr>
            <p:cNvPr id="303" name="شكل بيضاوي 302">
              <a:extLst>
                <a:ext uri="{FF2B5EF4-FFF2-40B4-BE49-F238E27FC236}">
                  <a16:creationId xmlns:a16="http://schemas.microsoft.com/office/drawing/2014/main" id="{809A6360-E353-439C-8F9F-EBE04476B9A9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F1D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4" name="مربع نص 303">
              <a:extLst>
                <a:ext uri="{FF2B5EF4-FFF2-40B4-BE49-F238E27FC236}">
                  <a16:creationId xmlns:a16="http://schemas.microsoft.com/office/drawing/2014/main" id="{EDDDE5D9-C09A-49EB-9080-E5BF5152438D}"/>
                </a:ext>
              </a:extLst>
            </p:cNvPr>
            <p:cNvSpPr txBox="1"/>
            <p:nvPr/>
          </p:nvSpPr>
          <p:spPr>
            <a:xfrm>
              <a:off x="6609743" y="1487402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و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5" name="مجموعة 304">
            <a:extLst>
              <a:ext uri="{FF2B5EF4-FFF2-40B4-BE49-F238E27FC236}">
                <a16:creationId xmlns:a16="http://schemas.microsoft.com/office/drawing/2014/main" id="{18CACD40-52FC-4158-B4CF-42B55F6EC621}"/>
              </a:ext>
            </a:extLst>
          </p:cNvPr>
          <p:cNvGrpSpPr/>
          <p:nvPr/>
        </p:nvGrpSpPr>
        <p:grpSpPr>
          <a:xfrm>
            <a:off x="4494298" y="2253387"/>
            <a:ext cx="500100" cy="400110"/>
            <a:chOff x="6609743" y="1477544"/>
            <a:chExt cx="500100" cy="400110"/>
          </a:xfrm>
        </p:grpSpPr>
        <p:sp>
          <p:nvSpPr>
            <p:cNvPr id="306" name="شكل بيضاوي 305">
              <a:extLst>
                <a:ext uri="{FF2B5EF4-FFF2-40B4-BE49-F238E27FC236}">
                  <a16:creationId xmlns:a16="http://schemas.microsoft.com/office/drawing/2014/main" id="{516E59D5-F12C-4D1C-B349-CC46CF1361BC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F1D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7" name="مربع نص 306">
              <a:extLst>
                <a:ext uri="{FF2B5EF4-FFF2-40B4-BE49-F238E27FC236}">
                  <a16:creationId xmlns:a16="http://schemas.microsoft.com/office/drawing/2014/main" id="{C4793EFC-0AF7-49C7-A527-278928B656EF}"/>
                </a:ext>
              </a:extLst>
            </p:cNvPr>
            <p:cNvSpPr txBox="1"/>
            <p:nvPr/>
          </p:nvSpPr>
          <p:spPr>
            <a:xfrm>
              <a:off x="6609743" y="1477544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و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8" name="مجموعة 307">
            <a:extLst>
              <a:ext uri="{FF2B5EF4-FFF2-40B4-BE49-F238E27FC236}">
                <a16:creationId xmlns:a16="http://schemas.microsoft.com/office/drawing/2014/main" id="{CB908A55-83E7-4224-B731-6CA77C9F2C1E}"/>
              </a:ext>
            </a:extLst>
          </p:cNvPr>
          <p:cNvGrpSpPr/>
          <p:nvPr/>
        </p:nvGrpSpPr>
        <p:grpSpPr>
          <a:xfrm>
            <a:off x="2413181" y="2277585"/>
            <a:ext cx="500100" cy="400110"/>
            <a:chOff x="6584669" y="1482451"/>
            <a:chExt cx="500100" cy="400110"/>
          </a:xfrm>
        </p:grpSpPr>
        <p:sp>
          <p:nvSpPr>
            <p:cNvPr id="309" name="شكل بيضاوي 308">
              <a:extLst>
                <a:ext uri="{FF2B5EF4-FFF2-40B4-BE49-F238E27FC236}">
                  <a16:creationId xmlns:a16="http://schemas.microsoft.com/office/drawing/2014/main" id="{C9489ECF-3897-429A-AD53-E9D6EA5BA278}"/>
                </a:ext>
              </a:extLst>
            </p:cNvPr>
            <p:cNvSpPr/>
            <p:nvPr/>
          </p:nvSpPr>
          <p:spPr>
            <a:xfrm>
              <a:off x="6609743" y="1545365"/>
              <a:ext cx="314675" cy="332289"/>
            </a:xfrm>
            <a:prstGeom prst="ellipse">
              <a:avLst/>
            </a:prstGeom>
            <a:solidFill>
              <a:srgbClr val="F1D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0" name="مربع نص 309">
              <a:extLst>
                <a:ext uri="{FF2B5EF4-FFF2-40B4-BE49-F238E27FC236}">
                  <a16:creationId xmlns:a16="http://schemas.microsoft.com/office/drawing/2014/main" id="{37206503-9ED2-44B4-B60A-4DDF43538287}"/>
                </a:ext>
              </a:extLst>
            </p:cNvPr>
            <p:cNvSpPr txBox="1"/>
            <p:nvPr/>
          </p:nvSpPr>
          <p:spPr>
            <a:xfrm>
              <a:off x="6584669" y="1482451"/>
              <a:ext cx="5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solidFill>
                    <a:srgbClr val="C00000"/>
                  </a:solidFill>
                </a:rPr>
                <a:t>ب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72146C12-36EA-4564-ADC4-FEAAE8EDB2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243" b="21890"/>
          <a:stretch/>
        </p:blipFill>
        <p:spPr>
          <a:xfrm>
            <a:off x="905452" y="234019"/>
            <a:ext cx="1743848" cy="2148593"/>
          </a:xfrm>
          <a:prstGeom prst="rect">
            <a:avLst/>
          </a:prstGeom>
        </p:spPr>
      </p:pic>
      <p:sp>
        <p:nvSpPr>
          <p:cNvPr id="313" name="مربع نص 312">
            <a:extLst>
              <a:ext uri="{FF2B5EF4-FFF2-40B4-BE49-F238E27FC236}">
                <a16:creationId xmlns:a16="http://schemas.microsoft.com/office/drawing/2014/main" id="{BD332A86-E032-4F65-94A8-63E9145A5682}"/>
              </a:ext>
            </a:extLst>
          </p:cNvPr>
          <p:cNvSpPr txBox="1"/>
          <p:nvPr/>
        </p:nvSpPr>
        <p:spPr>
          <a:xfrm>
            <a:off x="5865658" y="2748679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9</a:t>
            </a:r>
            <a:r>
              <a:rPr lang="en-US" sz="2000" b="1" dirty="0"/>
              <a:t>,</a:t>
            </a:r>
            <a:r>
              <a:rPr lang="ar-OM" sz="2000" b="1" dirty="0"/>
              <a:t>76 + 5</a:t>
            </a:r>
            <a:r>
              <a:rPr lang="en-US" sz="2000" b="1" dirty="0"/>
              <a:t>,</a:t>
            </a:r>
            <a:r>
              <a:rPr lang="ar-OM" sz="2000" b="1" dirty="0"/>
              <a:t> 767</a:t>
            </a:r>
            <a:endParaRPr lang="en-US" sz="2000" b="1" dirty="0"/>
          </a:p>
        </p:txBody>
      </p:sp>
      <p:sp>
        <p:nvSpPr>
          <p:cNvPr id="314" name="مربع نص 313">
            <a:extLst>
              <a:ext uri="{FF2B5EF4-FFF2-40B4-BE49-F238E27FC236}">
                <a16:creationId xmlns:a16="http://schemas.microsoft.com/office/drawing/2014/main" id="{09A1EB3D-52E3-45AD-81FA-6DAA406A548B}"/>
              </a:ext>
            </a:extLst>
          </p:cNvPr>
          <p:cNvSpPr txBox="1"/>
          <p:nvPr/>
        </p:nvSpPr>
        <p:spPr>
          <a:xfrm>
            <a:off x="3922256" y="2748679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5</a:t>
            </a:r>
            <a:r>
              <a:rPr lang="en-US" sz="2000" b="1" dirty="0"/>
              <a:t>,</a:t>
            </a:r>
            <a:r>
              <a:rPr lang="ar-OM" sz="2000" b="1" dirty="0"/>
              <a:t>45 ــ 49</a:t>
            </a:r>
            <a:r>
              <a:rPr lang="en-US" sz="2000" b="1" dirty="0"/>
              <a:t>,</a:t>
            </a:r>
            <a:r>
              <a:rPr lang="ar-OM" sz="2000" b="1" dirty="0"/>
              <a:t> 6</a:t>
            </a:r>
            <a:endParaRPr lang="en-US" sz="2000" b="1" dirty="0"/>
          </a:p>
        </p:txBody>
      </p:sp>
      <p:sp>
        <p:nvSpPr>
          <p:cNvPr id="315" name="مربع نص 314">
            <a:extLst>
              <a:ext uri="{FF2B5EF4-FFF2-40B4-BE49-F238E27FC236}">
                <a16:creationId xmlns:a16="http://schemas.microsoft.com/office/drawing/2014/main" id="{682F4DAF-348F-49AC-B898-770F8EC8B9CD}"/>
              </a:ext>
            </a:extLst>
          </p:cNvPr>
          <p:cNvSpPr txBox="1"/>
          <p:nvPr/>
        </p:nvSpPr>
        <p:spPr>
          <a:xfrm>
            <a:off x="2011054" y="2749472"/>
            <a:ext cx="20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/>
              <a:t>8</a:t>
            </a:r>
            <a:r>
              <a:rPr lang="en-US" sz="2000" b="1" dirty="0"/>
              <a:t>,</a:t>
            </a:r>
            <a:r>
              <a:rPr lang="ar-OM" sz="2000" b="1" dirty="0"/>
              <a:t>   43  ـــ 3</a:t>
            </a:r>
            <a:endParaRPr lang="en-US" sz="2000" b="1" dirty="0"/>
          </a:p>
        </p:txBody>
      </p:sp>
      <p:sp>
        <p:nvSpPr>
          <p:cNvPr id="6" name="علامة الجمع 5">
            <a:extLst>
              <a:ext uri="{FF2B5EF4-FFF2-40B4-BE49-F238E27FC236}">
                <a16:creationId xmlns:a16="http://schemas.microsoft.com/office/drawing/2014/main" id="{7BBD6610-3137-4D52-B036-04C1641DB81B}"/>
              </a:ext>
            </a:extLst>
          </p:cNvPr>
          <p:cNvSpPr/>
          <p:nvPr/>
        </p:nvSpPr>
        <p:spPr>
          <a:xfrm>
            <a:off x="2586663" y="302080"/>
            <a:ext cx="752475" cy="66086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لامة الطرح 6">
            <a:extLst>
              <a:ext uri="{FF2B5EF4-FFF2-40B4-BE49-F238E27FC236}">
                <a16:creationId xmlns:a16="http://schemas.microsoft.com/office/drawing/2014/main" id="{3D7F13E3-56FE-4154-BA14-3DA3FBE7C9E5}"/>
              </a:ext>
            </a:extLst>
          </p:cNvPr>
          <p:cNvSpPr/>
          <p:nvPr/>
        </p:nvSpPr>
        <p:spPr>
          <a:xfrm>
            <a:off x="2106445" y="44129"/>
            <a:ext cx="714465" cy="721377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0" name="Google Shape;4770;p52"/>
          <p:cNvSpPr/>
          <p:nvPr/>
        </p:nvSpPr>
        <p:spPr>
          <a:xfrm>
            <a:off x="4248051" y="1160194"/>
            <a:ext cx="2753100" cy="37159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F1D048"/>
            </a:solidFill>
            <a:prstDash val="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1" name="Google Shape;4771;p52"/>
          <p:cNvSpPr txBox="1">
            <a:spLocks noGrp="1"/>
          </p:cNvSpPr>
          <p:nvPr>
            <p:ph type="title"/>
          </p:nvPr>
        </p:nvSpPr>
        <p:spPr>
          <a:xfrm>
            <a:off x="2743510" y="282171"/>
            <a:ext cx="288109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828" name="Google Shape;4828;p52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4829" name="Google Shape;4829;p52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0" name="Google Shape;4830;p52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1" name="Google Shape;4831;p52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2" name="Google Shape;4832;p52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33" name="Google Shape;4833;p52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834" name="Google Shape;4834;p52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835" name="Google Shape;4835;p52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836" name="Google Shape;4836;p52">
            <a:hlinkClick r:id="rId5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837" name="Google Shape;4837;p52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838" name="Google Shape;4838;p52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839" name="Google Shape;4839;p52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4840" name="Google Shape;4840;p52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1" name="Google Shape;4841;p52">
            <a:hlinkClick r:id="rId7" action="ppaction://hlinksldjump"/>
          </p:cNvPr>
          <p:cNvSpPr/>
          <p:nvPr/>
        </p:nvSpPr>
        <p:spPr>
          <a:xfrm rot="-2700000">
            <a:off x="94578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2" name="Google Shape;4842;p52">
            <a:hlinkClick r:id="" action="ppaction://noaction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D3CA00C2-90C4-4BA8-9A03-0AD6D79C7C7F}"/>
              </a:ext>
            </a:extLst>
          </p:cNvPr>
          <p:cNvSpPr txBox="1"/>
          <p:nvPr/>
        </p:nvSpPr>
        <p:spPr>
          <a:xfrm>
            <a:off x="1072556" y="1182828"/>
            <a:ext cx="2803277" cy="36933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A7CE9A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يوضِّح الجـــــــــــــــــدول المقابل تعاقبُ الأرقامِ القياسيَّة العالميَّة لنتائج مسابقة الوثب العالي للرجال .</a:t>
            </a:r>
          </a:p>
          <a:p>
            <a:pPr algn="r"/>
            <a:endParaRPr lang="ar-OM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OM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OM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OM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OM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OM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OM" sz="1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هل الفرق في الرقــــــــــــــــــــــــــــــــم القياسيِّ العالميِّ لنتائج المسابقة بين عاميّ 1930 و1960 أكبر من الفرق بين عاميّ 1960و1990؟</a:t>
            </a:r>
          </a:p>
          <a:p>
            <a:pPr algn="r"/>
            <a:r>
              <a:rPr lang="ar-OM" sz="1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وضِّح كيف توصَّلت إلى إجابتك .</a:t>
            </a:r>
            <a:endParaRPr lang="en-US" sz="18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8AA5D311-7468-4071-B841-91207E5178C7}"/>
              </a:ext>
            </a:extLst>
          </p:cNvPr>
          <p:cNvGrpSpPr/>
          <p:nvPr/>
        </p:nvGrpSpPr>
        <p:grpSpPr>
          <a:xfrm>
            <a:off x="1347725" y="2122844"/>
            <a:ext cx="2271642" cy="1455540"/>
            <a:chOff x="1923737" y="2258571"/>
            <a:chExt cx="2014117" cy="1455540"/>
          </a:xfrm>
          <a:solidFill>
            <a:srgbClr val="FFCCCC"/>
          </a:solidFill>
        </p:grpSpPr>
        <p:sp>
          <p:nvSpPr>
            <p:cNvPr id="4820" name="Google Shape;4820;p52"/>
            <p:cNvSpPr/>
            <p:nvPr/>
          </p:nvSpPr>
          <p:spPr>
            <a:xfrm>
              <a:off x="3133725" y="3028054"/>
              <a:ext cx="804129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1960</a:t>
              </a:r>
              <a:endParaRPr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endParaRPr>
            </a:p>
          </p:txBody>
        </p:sp>
        <p:sp>
          <p:nvSpPr>
            <p:cNvPr id="4823" name="Google Shape;4823;p52"/>
            <p:cNvSpPr/>
            <p:nvPr/>
          </p:nvSpPr>
          <p:spPr>
            <a:xfrm>
              <a:off x="3133725" y="2263998"/>
              <a:ext cx="804129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العام</a:t>
              </a:r>
              <a:endParaRPr sz="1600" b="1" dirty="0">
                <a:solidFill>
                  <a:srgbClr val="C00000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endParaRPr>
            </a:p>
          </p:txBody>
        </p:sp>
        <p:sp>
          <p:nvSpPr>
            <p:cNvPr id="4824" name="Google Shape;4824;p52"/>
            <p:cNvSpPr/>
            <p:nvPr/>
          </p:nvSpPr>
          <p:spPr>
            <a:xfrm>
              <a:off x="3133725" y="2655802"/>
              <a:ext cx="804129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1930</a:t>
              </a:r>
              <a:endParaRPr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endParaRPr>
            </a:p>
          </p:txBody>
        </p:sp>
        <p:sp>
          <p:nvSpPr>
            <p:cNvPr id="4825" name="Google Shape;4825;p52"/>
            <p:cNvSpPr/>
            <p:nvPr/>
          </p:nvSpPr>
          <p:spPr>
            <a:xfrm>
              <a:off x="1923737" y="2258571"/>
              <a:ext cx="1142453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النتيجة (بالمتر)</a:t>
              </a:r>
              <a:endParaRPr sz="1600" b="1" dirty="0">
                <a:solidFill>
                  <a:srgbClr val="C00000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endParaRPr>
            </a:p>
          </p:txBody>
        </p:sp>
        <p:sp>
          <p:nvSpPr>
            <p:cNvPr id="4826" name="Google Shape;4826;p52"/>
            <p:cNvSpPr/>
            <p:nvPr/>
          </p:nvSpPr>
          <p:spPr>
            <a:xfrm>
              <a:off x="3133725" y="3385911"/>
              <a:ext cx="804129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1990</a:t>
              </a:r>
              <a:endParaRPr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endParaRPr>
            </a:p>
          </p:txBody>
        </p:sp>
        <p:sp>
          <p:nvSpPr>
            <p:cNvPr id="84" name="Google Shape;4825;p52">
              <a:extLst>
                <a:ext uri="{FF2B5EF4-FFF2-40B4-BE49-F238E27FC236}">
                  <a16:creationId xmlns:a16="http://schemas.microsoft.com/office/drawing/2014/main" id="{1B4CB247-E261-4AEF-97A9-53E2050F94C7}"/>
                </a:ext>
              </a:extLst>
            </p:cNvPr>
            <p:cNvSpPr/>
            <p:nvPr/>
          </p:nvSpPr>
          <p:spPr>
            <a:xfrm>
              <a:off x="1923737" y="2671633"/>
              <a:ext cx="1142453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1 </a:t>
              </a:r>
              <a:r>
                <a:rPr lang="en-US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,</a:t>
              </a: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605</a:t>
              </a:r>
              <a:endParaRPr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endParaRPr>
            </a:p>
          </p:txBody>
        </p:sp>
        <p:sp>
          <p:nvSpPr>
            <p:cNvPr id="85" name="Google Shape;4825;p52">
              <a:extLst>
                <a:ext uri="{FF2B5EF4-FFF2-40B4-BE49-F238E27FC236}">
                  <a16:creationId xmlns:a16="http://schemas.microsoft.com/office/drawing/2014/main" id="{22D11565-FF48-432F-9D35-6BF16896ACC1}"/>
                </a:ext>
              </a:extLst>
            </p:cNvPr>
            <p:cNvSpPr/>
            <p:nvPr/>
          </p:nvSpPr>
          <p:spPr>
            <a:xfrm>
              <a:off x="1923737" y="3029452"/>
              <a:ext cx="1142453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1  </a:t>
              </a:r>
              <a:r>
                <a:rPr lang="en-US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,</a:t>
              </a: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   86</a:t>
              </a:r>
            </a:p>
          </p:txBody>
        </p:sp>
        <p:sp>
          <p:nvSpPr>
            <p:cNvPr id="86" name="Google Shape;4825;p52">
              <a:extLst>
                <a:ext uri="{FF2B5EF4-FFF2-40B4-BE49-F238E27FC236}">
                  <a16:creationId xmlns:a16="http://schemas.microsoft.com/office/drawing/2014/main" id="{D16BAC99-A127-49B8-8B82-C2917B352702}"/>
                </a:ext>
              </a:extLst>
            </p:cNvPr>
            <p:cNvSpPr/>
            <p:nvPr/>
          </p:nvSpPr>
          <p:spPr>
            <a:xfrm>
              <a:off x="1923737" y="3385911"/>
              <a:ext cx="1144757" cy="328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2</a:t>
              </a:r>
              <a:r>
                <a:rPr lang="en-US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,</a:t>
              </a:r>
              <a:r>
                <a:rPr lang="ar-OM" sz="1600" b="1" dirty="0">
                  <a:solidFill>
                    <a:schemeClr val="dk1"/>
                  </a:solidFill>
                  <a:latin typeface="Calibri" panose="020F0502020204030204" pitchFamily="34" charset="0"/>
                  <a:ea typeface="Quicksand Medium"/>
                  <a:cs typeface="Calibri" panose="020F0502020204030204" pitchFamily="34" charset="0"/>
                  <a:sym typeface="Quicksand Medium"/>
                </a:rPr>
                <a:t> 09</a:t>
              </a:r>
            </a:p>
          </p:txBody>
        </p:sp>
      </p:grpSp>
      <p:sp>
        <p:nvSpPr>
          <p:cNvPr id="4812" name="Google Shape;4812;p52"/>
          <p:cNvSpPr/>
          <p:nvPr/>
        </p:nvSpPr>
        <p:spPr>
          <a:xfrm rot="4539555">
            <a:off x="6215391" y="-12819"/>
            <a:ext cx="218403" cy="125471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C5AA4104-BB60-41C9-A648-8A7C5BAFDD4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91" b="-1"/>
          <a:stretch/>
        </p:blipFill>
        <p:spPr>
          <a:xfrm>
            <a:off x="6466211" y="2491066"/>
            <a:ext cx="2228850" cy="2695339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23CEAFB-DC25-4858-B7A9-B317912F1323}"/>
              </a:ext>
            </a:extLst>
          </p:cNvPr>
          <p:cNvSpPr txBox="1"/>
          <p:nvPr/>
        </p:nvSpPr>
        <p:spPr>
          <a:xfrm rot="2284586">
            <a:off x="7587238" y="3818798"/>
            <a:ext cx="838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math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A157F92-2E42-4C00-B395-3CF00FC3CBF2}"/>
              </a:ext>
            </a:extLst>
          </p:cNvPr>
          <p:cNvSpPr txBox="1"/>
          <p:nvPr/>
        </p:nvSpPr>
        <p:spPr>
          <a:xfrm>
            <a:off x="1505117" y="835900"/>
            <a:ext cx="215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u="sng" dirty="0">
                <a:solidFill>
                  <a:srgbClr val="C00000"/>
                </a:solidFill>
              </a:rPr>
              <a:t>كتاب النشاط صفحة 46 رقم (5)</a:t>
            </a:r>
            <a:endParaRPr lang="en-US" b="1" u="sng" dirty="0">
              <a:solidFill>
                <a:srgbClr val="C00000"/>
              </a:solidFill>
            </a:endParaRP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758FA0F2-F2C7-4CE5-87FF-0D3F3E90A641}"/>
              </a:ext>
            </a:extLst>
          </p:cNvPr>
          <p:cNvSpPr txBox="1"/>
          <p:nvPr/>
        </p:nvSpPr>
        <p:spPr>
          <a:xfrm>
            <a:off x="4610092" y="874938"/>
            <a:ext cx="215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u="sng" dirty="0">
                <a:solidFill>
                  <a:srgbClr val="C00000"/>
                </a:solidFill>
              </a:rPr>
              <a:t>كتاب النشاط صفحة 46 رقم (4)</a:t>
            </a:r>
            <a:endParaRPr lang="en-US" b="1" u="sng" dirty="0">
              <a:solidFill>
                <a:srgbClr val="C00000"/>
              </a:solidFill>
            </a:endParaRPr>
          </a:p>
        </p:txBody>
      </p:sp>
      <p:pic>
        <p:nvPicPr>
          <p:cNvPr id="6146" name="Picture 2" descr="Yellow Smiley Face Star Shape Stickers | Zazzle - ClipArt Best - ClipArt  Best">
            <a:extLst>
              <a:ext uri="{FF2B5EF4-FFF2-40B4-BE49-F238E27FC236}">
                <a16:creationId xmlns:a16="http://schemas.microsoft.com/office/drawing/2014/main" id="{7A60020B-D00A-427A-9935-85377ECFA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95" y="405658"/>
            <a:ext cx="1051911" cy="55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Google Shape;4812;p52">
            <a:extLst>
              <a:ext uri="{FF2B5EF4-FFF2-40B4-BE49-F238E27FC236}">
                <a16:creationId xmlns:a16="http://schemas.microsoft.com/office/drawing/2014/main" id="{1FF17EC5-350C-47B6-AC6E-95F3EF319DE7}"/>
              </a:ext>
            </a:extLst>
          </p:cNvPr>
          <p:cNvSpPr/>
          <p:nvPr/>
        </p:nvSpPr>
        <p:spPr>
          <a:xfrm rot="4539555">
            <a:off x="5763007" y="-31226"/>
            <a:ext cx="218403" cy="125471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pic>
        <p:nvPicPr>
          <p:cNvPr id="99" name="Picture 2" descr="Yellow Smiley Face Star Shape Stickers | Zazzle - ClipArt Best - ClipArt  Best">
            <a:extLst>
              <a:ext uri="{FF2B5EF4-FFF2-40B4-BE49-F238E27FC236}">
                <a16:creationId xmlns:a16="http://schemas.microsoft.com/office/drawing/2014/main" id="{B4566041-A93D-4F1C-9948-2B313AF5C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11" y="387251"/>
            <a:ext cx="1051911" cy="55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Google Shape;4812;p52">
            <a:extLst>
              <a:ext uri="{FF2B5EF4-FFF2-40B4-BE49-F238E27FC236}">
                <a16:creationId xmlns:a16="http://schemas.microsoft.com/office/drawing/2014/main" id="{6AD1F052-ADD6-4882-BD89-1EC1CF4636CA}"/>
              </a:ext>
            </a:extLst>
          </p:cNvPr>
          <p:cNvSpPr/>
          <p:nvPr/>
        </p:nvSpPr>
        <p:spPr>
          <a:xfrm rot="4539555">
            <a:off x="9132963" y="15097"/>
            <a:ext cx="218403" cy="125471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pic>
        <p:nvPicPr>
          <p:cNvPr id="101" name="Picture 2" descr="Yellow Smiley Face Star Shape Stickers | Zazzle - ClipArt Best - ClipArt  Best">
            <a:extLst>
              <a:ext uri="{FF2B5EF4-FFF2-40B4-BE49-F238E27FC236}">
                <a16:creationId xmlns:a16="http://schemas.microsoft.com/office/drawing/2014/main" id="{C02DEB1E-8544-43CE-A9C1-FA346C42B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381" y="417068"/>
            <a:ext cx="1051911" cy="55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ECDB7DF9-198D-45F2-9630-B2E62BEA068D}"/>
              </a:ext>
            </a:extLst>
          </p:cNvPr>
          <p:cNvSpPr txBox="1"/>
          <p:nvPr/>
        </p:nvSpPr>
        <p:spPr>
          <a:xfrm>
            <a:off x="4034518" y="1224197"/>
            <a:ext cx="31574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فيما يلي قياسات أطوال أحد الأبراج :</a:t>
            </a:r>
          </a:p>
          <a:p>
            <a:pPr algn="ctr"/>
            <a:r>
              <a:rPr lang="ar-OM" sz="1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طول الأساس                          متراً.</a:t>
            </a:r>
          </a:p>
          <a:p>
            <a:pPr algn="ctr"/>
            <a:r>
              <a:rPr lang="ar-OM" sz="1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طول القاعدة                          متراً.</a:t>
            </a:r>
          </a:p>
          <a:p>
            <a:pPr algn="ctr"/>
            <a:r>
              <a:rPr lang="ar-OM" sz="1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طول الساريــــــة                           متراً.</a:t>
            </a:r>
          </a:p>
          <a:p>
            <a:pPr algn="ctr"/>
            <a:endParaRPr lang="ar-OM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أوجد إجمالي طول البرج.</a:t>
            </a:r>
          </a:p>
          <a:p>
            <a:pPr algn="ctr"/>
            <a:endParaRPr lang="ar-OM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2" name="رابط كسهم مستقيم 11">
            <a:extLst>
              <a:ext uri="{FF2B5EF4-FFF2-40B4-BE49-F238E27FC236}">
                <a16:creationId xmlns:a16="http://schemas.microsoft.com/office/drawing/2014/main" id="{B23DC2C7-AA5F-4DF0-9E7A-65D5D63AB939}"/>
              </a:ext>
            </a:extLst>
          </p:cNvPr>
          <p:cNvCxnSpPr>
            <a:cxnSpLocks/>
          </p:cNvCxnSpPr>
          <p:nvPr/>
        </p:nvCxnSpPr>
        <p:spPr>
          <a:xfrm flipH="1">
            <a:off x="5173843" y="4779011"/>
            <a:ext cx="3472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رابط كسهم مستقيم 106">
            <a:extLst>
              <a:ext uri="{FF2B5EF4-FFF2-40B4-BE49-F238E27FC236}">
                <a16:creationId xmlns:a16="http://schemas.microsoft.com/office/drawing/2014/main" id="{58DDAF10-8E94-4A68-AB61-6318B4E6959E}"/>
              </a:ext>
            </a:extLst>
          </p:cNvPr>
          <p:cNvCxnSpPr/>
          <p:nvPr/>
        </p:nvCxnSpPr>
        <p:spPr>
          <a:xfrm flipH="1">
            <a:off x="4950160" y="3269232"/>
            <a:ext cx="4834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B860C6E-23E8-4283-BA11-F1A0B3A1B955}"/>
              </a:ext>
            </a:extLst>
          </p:cNvPr>
          <p:cNvSpPr txBox="1"/>
          <p:nvPr/>
        </p:nvSpPr>
        <p:spPr>
          <a:xfrm>
            <a:off x="5462946" y="3129791"/>
            <a:ext cx="742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6481C9"/>
                </a:solidFill>
              </a:rPr>
              <a:t>الساريـــة</a:t>
            </a:r>
            <a:endParaRPr lang="en-US" b="1" dirty="0">
              <a:solidFill>
                <a:srgbClr val="6481C9"/>
              </a:solidFill>
            </a:endParaRP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6AEE0A5E-AAE5-4520-AE59-3CC867468749}"/>
              </a:ext>
            </a:extLst>
          </p:cNvPr>
          <p:cNvSpPr txBox="1"/>
          <p:nvPr/>
        </p:nvSpPr>
        <p:spPr>
          <a:xfrm>
            <a:off x="5490753" y="4174718"/>
            <a:ext cx="742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6481C9"/>
                </a:solidFill>
              </a:rPr>
              <a:t>القاعــــدة</a:t>
            </a:r>
            <a:endParaRPr lang="en-US" b="1" dirty="0">
              <a:solidFill>
                <a:srgbClr val="6481C9"/>
              </a:solidFill>
            </a:endParaRPr>
          </a:p>
        </p:txBody>
      </p: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9F134272-08DD-49DE-8CB3-BE5A00C7BB9B}"/>
              </a:ext>
            </a:extLst>
          </p:cNvPr>
          <p:cNvSpPr txBox="1"/>
          <p:nvPr/>
        </p:nvSpPr>
        <p:spPr>
          <a:xfrm>
            <a:off x="5520471" y="4565255"/>
            <a:ext cx="742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6481C9"/>
                </a:solidFill>
              </a:rPr>
              <a:t>الأســـاس</a:t>
            </a:r>
            <a:endParaRPr lang="en-US" b="1" dirty="0">
              <a:solidFill>
                <a:srgbClr val="6481C9"/>
              </a:solidFill>
            </a:endParaRPr>
          </a:p>
        </p:txBody>
      </p:sp>
      <p:sp>
        <p:nvSpPr>
          <p:cNvPr id="112" name="Google Shape;4825;p52">
            <a:extLst>
              <a:ext uri="{FF2B5EF4-FFF2-40B4-BE49-F238E27FC236}">
                <a16:creationId xmlns:a16="http://schemas.microsoft.com/office/drawing/2014/main" id="{5509D79B-1E00-4DC5-AE53-C014A5CDEFAF}"/>
              </a:ext>
            </a:extLst>
          </p:cNvPr>
          <p:cNvSpPr/>
          <p:nvPr/>
        </p:nvSpPr>
        <p:spPr>
          <a:xfrm>
            <a:off x="4950160" y="1561469"/>
            <a:ext cx="698068" cy="228308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19</a:t>
            </a:r>
            <a:r>
              <a:rPr lang="en-US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,</a:t>
            </a:r>
            <a:r>
              <a:rPr lang="ar-OM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81</a:t>
            </a:r>
            <a:endParaRPr sz="1600" b="1" dirty="0">
              <a:solidFill>
                <a:schemeClr val="dk1"/>
              </a:solidFill>
              <a:latin typeface="Calibri" panose="020F0502020204030204" pitchFamily="34" charset="0"/>
              <a:ea typeface="Quicksand Medium"/>
              <a:cs typeface="Calibri" panose="020F0502020204030204" pitchFamily="34" charset="0"/>
              <a:sym typeface="Quicksand Medium"/>
            </a:endParaRPr>
          </a:p>
        </p:txBody>
      </p:sp>
      <p:sp>
        <p:nvSpPr>
          <p:cNvPr id="113" name="Google Shape;4825;p52">
            <a:extLst>
              <a:ext uri="{FF2B5EF4-FFF2-40B4-BE49-F238E27FC236}">
                <a16:creationId xmlns:a16="http://schemas.microsoft.com/office/drawing/2014/main" id="{F2AA9475-13DD-4EC3-9C1A-CA8C3E0572B5}"/>
              </a:ext>
            </a:extLst>
          </p:cNvPr>
          <p:cNvSpPr/>
          <p:nvPr/>
        </p:nvSpPr>
        <p:spPr>
          <a:xfrm>
            <a:off x="4950884" y="1867131"/>
            <a:ext cx="698068" cy="228308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27</a:t>
            </a:r>
            <a:r>
              <a:rPr lang="en-US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,</a:t>
            </a:r>
            <a:r>
              <a:rPr lang="ar-OM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13</a:t>
            </a:r>
            <a:endParaRPr sz="1600" b="1" dirty="0">
              <a:solidFill>
                <a:schemeClr val="dk1"/>
              </a:solidFill>
              <a:latin typeface="Calibri" panose="020F0502020204030204" pitchFamily="34" charset="0"/>
              <a:ea typeface="Quicksand Medium"/>
              <a:cs typeface="Calibri" panose="020F0502020204030204" pitchFamily="34" charset="0"/>
              <a:sym typeface="Quicksand Medium"/>
            </a:endParaRPr>
          </a:p>
        </p:txBody>
      </p:sp>
      <p:sp>
        <p:nvSpPr>
          <p:cNvPr id="114" name="Google Shape;4825;p52">
            <a:extLst>
              <a:ext uri="{FF2B5EF4-FFF2-40B4-BE49-F238E27FC236}">
                <a16:creationId xmlns:a16="http://schemas.microsoft.com/office/drawing/2014/main" id="{743364F4-762B-4662-8509-188C3A4B503A}"/>
              </a:ext>
            </a:extLst>
          </p:cNvPr>
          <p:cNvSpPr/>
          <p:nvPr/>
        </p:nvSpPr>
        <p:spPr>
          <a:xfrm>
            <a:off x="4950160" y="2163091"/>
            <a:ext cx="698068" cy="228308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46</a:t>
            </a:r>
            <a:r>
              <a:rPr lang="en-US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,</a:t>
            </a:r>
            <a:r>
              <a:rPr lang="ar-OM" sz="1600" b="1" dirty="0">
                <a:solidFill>
                  <a:schemeClr val="dk1"/>
                </a:solidFill>
                <a:latin typeface="Calibri" panose="020F0502020204030204" pitchFamily="34" charset="0"/>
                <a:ea typeface="Quicksand Medium"/>
                <a:cs typeface="Calibri" panose="020F0502020204030204" pitchFamily="34" charset="0"/>
                <a:sym typeface="Quicksand Medium"/>
              </a:rPr>
              <a:t>3</a:t>
            </a:r>
            <a:endParaRPr sz="1600" b="1" dirty="0">
              <a:solidFill>
                <a:schemeClr val="dk1"/>
              </a:solidFill>
              <a:latin typeface="Calibri" panose="020F0502020204030204" pitchFamily="34" charset="0"/>
              <a:ea typeface="Quicksand Medium"/>
              <a:cs typeface="Calibri" panose="020F0502020204030204" pitchFamily="34" charset="0"/>
              <a:sym typeface="Quicksand Medium"/>
            </a:endParaRPr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49660D36-8D85-451C-B7C4-9807C61A815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15787" y="2752885"/>
            <a:ext cx="942975" cy="2171700"/>
          </a:xfrm>
          <a:prstGeom prst="rect">
            <a:avLst/>
          </a:prstGeom>
        </p:spPr>
      </p:pic>
      <p:cxnSp>
        <p:nvCxnSpPr>
          <p:cNvPr id="106" name="رابط كسهم مستقيم 105">
            <a:extLst>
              <a:ext uri="{FF2B5EF4-FFF2-40B4-BE49-F238E27FC236}">
                <a16:creationId xmlns:a16="http://schemas.microsoft.com/office/drawing/2014/main" id="{66FB59AF-CC94-408B-B01D-51B4ABBADBA3}"/>
              </a:ext>
            </a:extLst>
          </p:cNvPr>
          <p:cNvCxnSpPr/>
          <p:nvPr/>
        </p:nvCxnSpPr>
        <p:spPr>
          <a:xfrm flipH="1">
            <a:off x="5057490" y="4338598"/>
            <a:ext cx="4834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" name="Google Shape;3164;p34"/>
          <p:cNvSpPr/>
          <p:nvPr/>
        </p:nvSpPr>
        <p:spPr>
          <a:xfrm>
            <a:off x="2130001" y="1012294"/>
            <a:ext cx="4703897" cy="33280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 dirty="0"/>
              <a:t>https://youtu.be/83v4Do-CGyk</a:t>
            </a:r>
            <a:endParaRPr sz="2000" u="sng" dirty="0"/>
          </a:p>
        </p:txBody>
      </p:sp>
      <p:sp>
        <p:nvSpPr>
          <p:cNvPr id="3165" name="Google Shape;3165;p34"/>
          <p:cNvSpPr/>
          <p:nvPr/>
        </p:nvSpPr>
        <p:spPr>
          <a:xfrm rot="-135875">
            <a:off x="1909815" y="721845"/>
            <a:ext cx="1088272" cy="940432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3166" name="Google Shape;3166;p34"/>
          <p:cNvSpPr/>
          <p:nvPr/>
        </p:nvSpPr>
        <p:spPr>
          <a:xfrm rot="4829593">
            <a:off x="6015304" y="875314"/>
            <a:ext cx="1088288" cy="940389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3171" name="Google Shape;3171;p34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3172" name="Google Shape;3172;p34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173" name="Google Shape;3173;p34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174" name="Google Shape;3174;p34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175" name="Google Shape;3175;p34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176" name="Google Shape;3176;p34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177" name="Google Shape;3177;p34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178" name="Google Shape;3178;p34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179" name="Google Shape;3179;p34">
            <a:hlinkClick r:id="rId3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180" name="Google Shape;3180;p34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181" name="Google Shape;3181;p34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182" name="Google Shape;3182;p34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3183" name="Google Shape;3183;p34">
            <a:hlinkClick r:id="rId5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4" name="Google Shape;3184;p34">
            <a:hlinkClick r:id="rId6" action="ppaction://hlinksldjump"/>
          </p:cNvPr>
          <p:cNvSpPr/>
          <p:nvPr/>
        </p:nvSpPr>
        <p:spPr>
          <a:xfrm rot="-2700000">
            <a:off x="94578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5" name="Google Shape;3185;p34">
            <a:hlinkClick r:id="rId4" action="ppaction://hlinksldjump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2333;p29">
            <a:extLst>
              <a:ext uri="{FF2B5EF4-FFF2-40B4-BE49-F238E27FC236}">
                <a16:creationId xmlns:a16="http://schemas.microsoft.com/office/drawing/2014/main" id="{2EE094BF-E351-48DB-88DA-3E3AAE87D5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5360">
            <a:off x="2526991" y="1125655"/>
            <a:ext cx="39681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التعلم الذاتي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A1255659-1ADA-4264-A1A3-5ADFCF0B0E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245" b="20037"/>
          <a:stretch/>
        </p:blipFill>
        <p:spPr>
          <a:xfrm>
            <a:off x="5899215" y="1426037"/>
            <a:ext cx="2373923" cy="3225903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E4149E79-68A9-4774-AAA1-79523F19182D}"/>
              </a:ext>
            </a:extLst>
          </p:cNvPr>
          <p:cNvSpPr txBox="1"/>
          <p:nvPr/>
        </p:nvSpPr>
        <p:spPr>
          <a:xfrm>
            <a:off x="2171729" y="349796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8"/>
              </a:rPr>
              <a:t>https://www.liveworksheets.com/</a:t>
            </a:r>
            <a:endParaRPr lang="ar-OM" sz="1800" dirty="0"/>
          </a:p>
          <a:p>
            <a:r>
              <a:rPr lang="en-US" sz="1800" u="sng" dirty="0"/>
              <a:t>av2266674qx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04E8F32-2C12-4669-BC79-CCE9C07DA4F3}"/>
              </a:ext>
            </a:extLst>
          </p:cNvPr>
          <p:cNvSpPr txBox="1"/>
          <p:nvPr/>
        </p:nvSpPr>
        <p:spPr>
          <a:xfrm>
            <a:off x="3764617" y="2102787"/>
            <a:ext cx="1768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رابط شرح الدرس 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BC29D4CA-8D94-45F3-8EF8-9C9A299F28D3}"/>
              </a:ext>
            </a:extLst>
          </p:cNvPr>
          <p:cNvSpPr txBox="1"/>
          <p:nvPr/>
        </p:nvSpPr>
        <p:spPr>
          <a:xfrm>
            <a:off x="3850611" y="3047793"/>
            <a:ext cx="1768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ورقـــــــة عمـــل 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p29"/>
          <p:cNvSpPr/>
          <p:nvPr/>
        </p:nvSpPr>
        <p:spPr>
          <a:xfrm rot="-272599">
            <a:off x="2143282" y="1013901"/>
            <a:ext cx="4703781" cy="33281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331" name="Google Shape;2331;p29"/>
          <p:cNvSpPr/>
          <p:nvPr/>
        </p:nvSpPr>
        <p:spPr>
          <a:xfrm rot="-535295">
            <a:off x="1764682" y="968501"/>
            <a:ext cx="1088284" cy="940439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332" name="Google Shape;2332;p29"/>
          <p:cNvSpPr/>
          <p:nvPr/>
        </p:nvSpPr>
        <p:spPr>
          <a:xfrm rot="4430286">
            <a:off x="5860303" y="645089"/>
            <a:ext cx="1088253" cy="940366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333" name="Google Shape;2333;p29"/>
          <p:cNvSpPr txBox="1">
            <a:spLocks noGrp="1"/>
          </p:cNvSpPr>
          <p:nvPr>
            <p:ph type="title"/>
          </p:nvPr>
        </p:nvSpPr>
        <p:spPr>
          <a:xfrm rot="21408689">
            <a:off x="2376288" y="1479223"/>
            <a:ext cx="39681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الواجب المنزلي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37" name="Google Shape;2337;p29">
            <a:hlinkClick r:id="rId3" action="ppaction://hlinksldjump"/>
          </p:cNvPr>
          <p:cNvSpPr/>
          <p:nvPr/>
        </p:nvSpPr>
        <p:spPr>
          <a:xfrm rot="-2700000">
            <a:off x="94578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8" name="Google Shape;2338;p29">
            <a:hlinkClick r:id="" action="ppaction://noaction"/>
          </p:cNvPr>
          <p:cNvSpPr/>
          <p:nvPr/>
        </p:nvSpPr>
        <p:spPr>
          <a:xfrm rot="8100000">
            <a:off x="8027236" y="642199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39" name="Google Shape;2339;p29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2340" name="Google Shape;2340;p29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41" name="Google Shape;2341;p29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42" name="Google Shape;2342;p29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43" name="Google Shape;2343;p29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44" name="Google Shape;2344;p29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345" name="Google Shape;2345;p29">
            <a:hlinkClick r:id="rId4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46" name="Google Shape;2346;p29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47" name="Google Shape;2347;p29">
            <a:hlinkClick r:id="rId5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48" name="Google Shape;2348;p29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49" name="Google Shape;2349;p29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50" name="Google Shape;2350;p29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2351" name="Google Shape;2351;p29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59652DB-32F3-4FB9-A8AE-6CDE4471AEC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067" b="22592"/>
          <a:stretch/>
        </p:blipFill>
        <p:spPr>
          <a:xfrm>
            <a:off x="831764" y="2158993"/>
            <a:ext cx="2373923" cy="2949328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BF36F5C-96C8-4831-93B8-E594A4841688}"/>
              </a:ext>
            </a:extLst>
          </p:cNvPr>
          <p:cNvSpPr txBox="1"/>
          <p:nvPr/>
        </p:nvSpPr>
        <p:spPr>
          <a:xfrm rot="21379104">
            <a:off x="2245367" y="2202940"/>
            <a:ext cx="4771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 النشاط </a:t>
            </a:r>
          </a:p>
          <a:p>
            <a:pPr algn="ctr"/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صفحة 45 تمرين (1+2) المفردات (</a:t>
            </a:r>
            <a:r>
              <a:rPr lang="ar-OM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ز،ح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410F0AF9-E69C-4D59-B586-FFB3EAB64107}"/>
              </a:ext>
            </a:extLst>
          </p:cNvPr>
          <p:cNvSpPr txBox="1"/>
          <p:nvPr/>
        </p:nvSpPr>
        <p:spPr>
          <a:xfrm rot="21379104">
            <a:off x="2426494" y="2906517"/>
            <a:ext cx="4483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صفحة 46 تمرين (  3  ) المفردات (</a:t>
            </a:r>
            <a:r>
              <a:rPr lang="ar-OM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ج،د</a:t>
            </a:r>
            <a:r>
              <a:rPr lang="ar-OM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7" name="Google Shape;5277;p56"/>
          <p:cNvGrpSpPr/>
          <p:nvPr/>
        </p:nvGrpSpPr>
        <p:grpSpPr>
          <a:xfrm>
            <a:off x="8569288" y="4423863"/>
            <a:ext cx="194021" cy="191487"/>
            <a:chOff x="6232000" y="1435050"/>
            <a:chExt cx="488225" cy="481850"/>
          </a:xfrm>
        </p:grpSpPr>
        <p:sp>
          <p:nvSpPr>
            <p:cNvPr id="5278" name="Google Shape;5278;p56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79" name="Google Shape;5279;p56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80" name="Google Shape;5280;p56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81" name="Google Shape;5281;p56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82" name="Google Shape;5282;p56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283" name="Google Shape;5283;p56">
            <a:hlinkClick r:id="rId3" action="ppaction://hlinksldjump"/>
          </p:cNvPr>
          <p:cNvSpPr txBox="1"/>
          <p:nvPr/>
        </p:nvSpPr>
        <p:spPr>
          <a:xfrm>
            <a:off x="8416250" y="607452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01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5284" name="Google Shape;5284;p56">
            <a:hlinkClick r:id="rId4" action="ppaction://hlinksldjump"/>
          </p:cNvPr>
          <p:cNvSpPr txBox="1"/>
          <p:nvPr/>
        </p:nvSpPr>
        <p:spPr>
          <a:xfrm>
            <a:off x="8416250" y="117177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02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5285" name="Google Shape;5285;p56">
            <a:hlinkClick r:id="rId5" action="ppaction://hlinksldjump"/>
          </p:cNvPr>
          <p:cNvSpPr txBox="1"/>
          <p:nvPr/>
        </p:nvSpPr>
        <p:spPr>
          <a:xfrm>
            <a:off x="8416250" y="1709824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03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5286" name="Google Shape;5286;p56">
            <a:hlinkClick r:id="" action="ppaction://noaction"/>
          </p:cNvPr>
          <p:cNvSpPr txBox="1"/>
          <p:nvPr/>
        </p:nvSpPr>
        <p:spPr>
          <a:xfrm>
            <a:off x="8416250" y="2263998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04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5287" name="Google Shape;5287;p56">
            <a:hlinkClick r:id="" action="ppaction://noaction"/>
          </p:cNvPr>
          <p:cNvSpPr txBox="1"/>
          <p:nvPr/>
        </p:nvSpPr>
        <p:spPr>
          <a:xfrm>
            <a:off x="8416250" y="2834297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05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5288" name="Google Shape;5288;p56">
            <a:hlinkClick r:id="" action="ppaction://noaction"/>
          </p:cNvPr>
          <p:cNvSpPr txBox="1"/>
          <p:nvPr/>
        </p:nvSpPr>
        <p:spPr>
          <a:xfrm>
            <a:off x="8416250" y="3396535"/>
            <a:ext cx="5001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06</a:t>
            </a:r>
            <a:endParaRPr sz="15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5289" name="Google Shape;5289;p56">
            <a:hlinkClick r:id="rId6" action="ppaction://hlinksldjump"/>
          </p:cNvPr>
          <p:cNvSpPr/>
          <p:nvPr/>
        </p:nvSpPr>
        <p:spPr>
          <a:xfrm>
            <a:off x="8473075" y="4372025"/>
            <a:ext cx="443400" cy="29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2333;p29">
            <a:extLst>
              <a:ext uri="{FF2B5EF4-FFF2-40B4-BE49-F238E27FC236}">
                <a16:creationId xmlns:a16="http://schemas.microsoft.com/office/drawing/2014/main" id="{CFC9BC57-2B34-4DBF-AE9B-1C1C9F4B11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7950" y="682627"/>
            <a:ext cx="39681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انتهى الـــــــــدَّرس </a:t>
            </a:r>
            <a:endParaRPr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4A38A49C-D856-401B-B81C-9D4A36945E51}"/>
              </a:ext>
            </a:extLst>
          </p:cNvPr>
          <p:cNvGrpSpPr/>
          <p:nvPr/>
        </p:nvGrpSpPr>
        <p:grpSpPr>
          <a:xfrm>
            <a:off x="2994120" y="1901196"/>
            <a:ext cx="3349530" cy="3870753"/>
            <a:chOff x="2994120" y="1901196"/>
            <a:chExt cx="3349530" cy="3870753"/>
          </a:xfrm>
        </p:grpSpPr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B2829D99-992C-4134-B875-56F729634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4120" y="1901196"/>
              <a:ext cx="3349530" cy="3870753"/>
            </a:xfrm>
            <a:prstGeom prst="rect">
              <a:avLst/>
            </a:prstGeom>
          </p:spPr>
        </p:pic>
        <p:pic>
          <p:nvPicPr>
            <p:cNvPr id="2050" name="Picture 2" descr="Math Clipart Cartoon Style Number Abacus Cube, Mathematics, Math Clip Art,  Cube PNG Transparent Clipart Image and PSD File for Free Download">
              <a:extLst>
                <a:ext uri="{FF2B5EF4-FFF2-40B4-BE49-F238E27FC236}">
                  <a16:creationId xmlns:a16="http://schemas.microsoft.com/office/drawing/2014/main" id="{77955E34-C482-4D08-BDCE-83533A050A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905"/>
            <a:stretch/>
          </p:blipFill>
          <p:spPr bwMode="auto">
            <a:xfrm>
              <a:off x="3445621" y="4231292"/>
              <a:ext cx="2470232" cy="768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A8FF562-8BBA-4A90-A810-C6E81AFAA3CB}"/>
              </a:ext>
            </a:extLst>
          </p:cNvPr>
          <p:cNvSpPr txBox="1"/>
          <p:nvPr/>
        </p:nvSpPr>
        <p:spPr>
          <a:xfrm>
            <a:off x="3136995" y="1419906"/>
            <a:ext cx="3349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إلى اللقاء في الدرس القادم</a:t>
            </a:r>
            <a:endParaRPr lang="en-US" sz="2000" b="1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ure Activities Binder by Slidesgo">
  <a:themeElements>
    <a:clrScheme name="Simple Light">
      <a:dk1>
        <a:srgbClr val="000000"/>
      </a:dk1>
      <a:lt1>
        <a:srgbClr val="FFFFFF"/>
      </a:lt1>
      <a:dk2>
        <a:srgbClr val="D9D9D9"/>
      </a:dk2>
      <a:lt2>
        <a:srgbClr val="FFF2CC"/>
      </a:lt2>
      <a:accent1>
        <a:srgbClr val="F1D048"/>
      </a:accent1>
      <a:accent2>
        <a:srgbClr val="A7CE9A"/>
      </a:accent2>
      <a:accent3>
        <a:srgbClr val="E0F1F1"/>
      </a:accent3>
      <a:accent4>
        <a:srgbClr val="9DE0B8"/>
      </a:accent4>
      <a:accent5>
        <a:srgbClr val="6AACA2"/>
      </a:accent5>
      <a:accent6>
        <a:srgbClr val="668A8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657</Words>
  <Application>Microsoft Office PowerPoint</Application>
  <PresentationFormat>عرض على الشاشة (16:9)</PresentationFormat>
  <Paragraphs>208</Paragraphs>
  <Slides>14</Slides>
  <Notes>14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1" baseType="lpstr">
      <vt:lpstr>Arial</vt:lpstr>
      <vt:lpstr>Calibri</vt:lpstr>
      <vt:lpstr>Jua</vt:lpstr>
      <vt:lpstr>Quicksand Medium</vt:lpstr>
      <vt:lpstr>Sakkal Majalla</vt:lpstr>
      <vt:lpstr>Segoe UI Semibold</vt:lpstr>
      <vt:lpstr>Nature Activities Binder by Slidesgo</vt:lpstr>
      <vt:lpstr>جمع الأعداد العشرية  والكسور العشرية وطرحها</vt:lpstr>
      <vt:lpstr>أنا أستطيــــــــــــــــــــــــــــع</vt:lpstr>
      <vt:lpstr>التعلم القبلي</vt:lpstr>
      <vt:lpstr>كيف يُمكنك  جمع وطرح الأعداد العشرية والكسور العشرية</vt:lpstr>
      <vt:lpstr>خطوات جمع و طرح الأعداد العشرية أو الكسور العشرية </vt:lpstr>
      <vt:lpstr>أوجد ناتج جمع ما يلي :</vt:lpstr>
      <vt:lpstr>أوجد ناتج طرح ما يلي :</vt:lpstr>
      <vt:lpstr>نشاط ثنائي (استراتيجية النصف والنصف الآخر)</vt:lpstr>
      <vt:lpstr>نشاط جماعيي (استراتيجية ثبِّت إجابتك)</vt:lpstr>
      <vt:lpstr>التقويم الختامي</vt:lpstr>
      <vt:lpstr>تفريد التعليم</vt:lpstr>
      <vt:lpstr>التعلم الذاتي</vt:lpstr>
      <vt:lpstr>الواجب المنزلي</vt:lpstr>
      <vt:lpstr>انتهى الـــــــــدَّرس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جمع الأعداد العشرية  والكسور العشرية وطرحها</dc:title>
  <dc:creator>Hashem</dc:creator>
  <cp:lastModifiedBy>Hashem</cp:lastModifiedBy>
  <cp:revision>5</cp:revision>
  <dcterms:modified xsi:type="dcterms:W3CDTF">2021-10-22T14:33:59Z</dcterms:modified>
</cp:coreProperties>
</file>