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6" r:id="rId4"/>
    <p:sldId id="277" r:id="rId5"/>
    <p:sldId id="278" r:id="rId6"/>
    <p:sldId id="279" r:id="rId7"/>
    <p:sldId id="280" r:id="rId8"/>
    <p:sldId id="28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7A2A"/>
    <a:srgbClr val="FF0000"/>
    <a:srgbClr val="B56C13"/>
    <a:srgbClr val="FFDF6B"/>
    <a:srgbClr val="8CC63F"/>
    <a:srgbClr val="00AEEF"/>
    <a:srgbClr val="BC9404"/>
    <a:srgbClr val="DA9742"/>
    <a:srgbClr val="25C6FF"/>
    <a:srgbClr val="FFC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351508"/>
            <a:ext cx="408903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الخطوط المتوازية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(5-4)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252734"/>
            <a:ext cx="92578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حل المسائل الهندسية البسيطة باستخدام خواص الأضلاع والزّوايا لتحديد الأطوال المتساوية أو حساب الزّوايا المجهولة وشرح الاستدلال.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البدء في التعرف إلى روابط الزّوايا بين الخطوط المتوازية والخطوط المتعامدة والخطوط المستعرضة.</a:t>
            </a:r>
            <a:endParaRPr lang="ar-OM" sz="2132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2803021" y="186612"/>
            <a:ext cx="4741608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أنواع الزوايا الناتجة من التوازي والتقاطع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BE7D7FE-E274-4C14-9CB2-38B4F3D32828}"/>
              </a:ext>
            </a:extLst>
          </p:cNvPr>
          <p:cNvSpPr txBox="1"/>
          <p:nvPr/>
        </p:nvSpPr>
        <p:spPr>
          <a:xfrm>
            <a:off x="6854355" y="2154186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5</a:t>
            </a: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FBD6F611-7E53-494C-846B-6C4024AB244D}"/>
              </a:ext>
            </a:extLst>
          </p:cNvPr>
          <p:cNvCxnSpPr/>
          <p:nvPr/>
        </p:nvCxnSpPr>
        <p:spPr>
          <a:xfrm>
            <a:off x="1486968" y="2777383"/>
            <a:ext cx="2956845" cy="0"/>
          </a:xfrm>
          <a:prstGeom prst="line">
            <a:avLst/>
          </a:prstGeom>
          <a:ln w="38100">
            <a:solidFill>
              <a:srgbClr val="B56C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>
            <a:extLst>
              <a:ext uri="{FF2B5EF4-FFF2-40B4-BE49-F238E27FC236}">
                <a16:creationId xmlns:a16="http://schemas.microsoft.com/office/drawing/2014/main" id="{EBBF7A42-A93B-411E-9420-26328B68FAAF}"/>
              </a:ext>
            </a:extLst>
          </p:cNvPr>
          <p:cNvCxnSpPr/>
          <p:nvPr/>
        </p:nvCxnSpPr>
        <p:spPr>
          <a:xfrm>
            <a:off x="1486968" y="4153256"/>
            <a:ext cx="2956845" cy="0"/>
          </a:xfrm>
          <a:prstGeom prst="line">
            <a:avLst/>
          </a:prstGeom>
          <a:ln w="38100">
            <a:solidFill>
              <a:srgbClr val="B56C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82647130-CB8F-4BA2-BD4E-3B13C2CD38BB}"/>
              </a:ext>
            </a:extLst>
          </p:cNvPr>
          <p:cNvCxnSpPr/>
          <p:nvPr/>
        </p:nvCxnSpPr>
        <p:spPr>
          <a:xfrm flipH="1">
            <a:off x="2170632" y="2230452"/>
            <a:ext cx="1435693" cy="2538101"/>
          </a:xfrm>
          <a:prstGeom prst="line">
            <a:avLst/>
          </a:prstGeom>
          <a:ln w="38100">
            <a:solidFill>
              <a:srgbClr val="B56C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F3B30DFC-2209-439C-BBCD-4C60B25B77EF}"/>
              </a:ext>
            </a:extLst>
          </p:cNvPr>
          <p:cNvGrpSpPr/>
          <p:nvPr/>
        </p:nvGrpSpPr>
        <p:grpSpPr>
          <a:xfrm>
            <a:off x="2018930" y="2331606"/>
            <a:ext cx="1749564" cy="2428272"/>
            <a:chOff x="2018930" y="2331606"/>
            <a:chExt cx="1749564" cy="2428272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9A1113B3-91A0-421A-92F1-AD6BAC06BF0B}"/>
                </a:ext>
              </a:extLst>
            </p:cNvPr>
            <p:cNvSpPr txBox="1"/>
            <p:nvPr/>
          </p:nvSpPr>
          <p:spPr>
            <a:xfrm>
              <a:off x="3352996" y="2342998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B4B419DF-1BD3-45A5-BC6D-2D83785C0521}"/>
                </a:ext>
              </a:extLst>
            </p:cNvPr>
            <p:cNvSpPr txBox="1"/>
            <p:nvPr/>
          </p:nvSpPr>
          <p:spPr>
            <a:xfrm>
              <a:off x="3000765" y="2331606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CAA23ED2-EEFA-481A-B4A1-BEE54DBCC024}"/>
                </a:ext>
              </a:extLst>
            </p:cNvPr>
            <p:cNvSpPr txBox="1"/>
            <p:nvPr/>
          </p:nvSpPr>
          <p:spPr>
            <a:xfrm>
              <a:off x="2810309" y="2729309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97631C26-3677-43A5-9C8B-D48743924AC7}"/>
                </a:ext>
              </a:extLst>
            </p:cNvPr>
            <p:cNvSpPr txBox="1"/>
            <p:nvPr/>
          </p:nvSpPr>
          <p:spPr>
            <a:xfrm>
              <a:off x="3160485" y="2738833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8E319D0B-5269-426D-A886-EEEC18DEC892}"/>
                </a:ext>
              </a:extLst>
            </p:cNvPr>
            <p:cNvSpPr txBox="1"/>
            <p:nvPr/>
          </p:nvSpPr>
          <p:spPr>
            <a:xfrm>
              <a:off x="2561617" y="3717712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40FE1185-65FB-4DBD-9523-448BB7CE1F21}"/>
                </a:ext>
              </a:extLst>
            </p:cNvPr>
            <p:cNvSpPr txBox="1"/>
            <p:nvPr/>
          </p:nvSpPr>
          <p:spPr>
            <a:xfrm>
              <a:off x="2230453" y="3706320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62C9E665-7265-4E4C-9E6D-A71D9F157800}"/>
                </a:ext>
              </a:extLst>
            </p:cNvPr>
            <p:cNvSpPr txBox="1"/>
            <p:nvPr/>
          </p:nvSpPr>
          <p:spPr>
            <a:xfrm>
              <a:off x="2018930" y="4113547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D14ADE64-74E5-4CC9-8C09-943A39ADF612}"/>
                </a:ext>
              </a:extLst>
            </p:cNvPr>
            <p:cNvSpPr txBox="1"/>
            <p:nvPr/>
          </p:nvSpPr>
          <p:spPr>
            <a:xfrm>
              <a:off x="2369106" y="4113547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</p:grpSp>
      <p:sp>
        <p:nvSpPr>
          <p:cNvPr id="63" name="مستطيل: زوايا مستديرة 62">
            <a:extLst>
              <a:ext uri="{FF2B5EF4-FFF2-40B4-BE49-F238E27FC236}">
                <a16:creationId xmlns:a16="http://schemas.microsoft.com/office/drawing/2014/main" id="{3C6190E7-A308-4832-9812-58AC00A53638}"/>
              </a:ext>
            </a:extLst>
          </p:cNvPr>
          <p:cNvSpPr/>
          <p:nvPr/>
        </p:nvSpPr>
        <p:spPr>
          <a:xfrm>
            <a:off x="6430469" y="1570094"/>
            <a:ext cx="1822252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زوايا متناظرة</a:t>
            </a:r>
          </a:p>
        </p:txBody>
      </p:sp>
      <p:sp>
        <p:nvSpPr>
          <p:cNvPr id="78" name="مستطيل: زوايا مستديرة 77">
            <a:extLst>
              <a:ext uri="{FF2B5EF4-FFF2-40B4-BE49-F238E27FC236}">
                <a16:creationId xmlns:a16="http://schemas.microsoft.com/office/drawing/2014/main" id="{046EFF2C-6ADF-4CEC-89EB-B16065E1FFEA}"/>
              </a:ext>
            </a:extLst>
          </p:cNvPr>
          <p:cNvSpPr/>
          <p:nvPr/>
        </p:nvSpPr>
        <p:spPr>
          <a:xfrm>
            <a:off x="5817569" y="3249538"/>
            <a:ext cx="1822252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زوايا متبادلة</a:t>
            </a:r>
          </a:p>
        </p:txBody>
      </p:sp>
      <p:sp>
        <p:nvSpPr>
          <p:cNvPr id="79" name="مستطيل: زوايا مستديرة 78">
            <a:extLst>
              <a:ext uri="{FF2B5EF4-FFF2-40B4-BE49-F238E27FC236}">
                <a16:creationId xmlns:a16="http://schemas.microsoft.com/office/drawing/2014/main" id="{5EF89A82-D62D-4B16-A8CC-53B5557E0931}"/>
              </a:ext>
            </a:extLst>
          </p:cNvPr>
          <p:cNvSpPr/>
          <p:nvPr/>
        </p:nvSpPr>
        <p:spPr>
          <a:xfrm>
            <a:off x="5909286" y="5026412"/>
            <a:ext cx="2445534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زوايا متقابلة بالرأس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0A0E1BF3-9C4C-49BF-A216-7EBB64CE403E}"/>
              </a:ext>
            </a:extLst>
          </p:cNvPr>
          <p:cNvSpPr txBox="1"/>
          <p:nvPr/>
        </p:nvSpPr>
        <p:spPr>
          <a:xfrm>
            <a:off x="5892438" y="2154186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6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A14C4A36-1A13-41C9-8886-1C8595F31622}"/>
              </a:ext>
            </a:extLst>
          </p:cNvPr>
          <p:cNvSpPr txBox="1"/>
          <p:nvPr/>
        </p:nvSpPr>
        <p:spPr>
          <a:xfrm>
            <a:off x="6854355" y="2573710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، 7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AA3A1003-7315-4CA2-9A8D-96689403858C}"/>
              </a:ext>
            </a:extLst>
          </p:cNvPr>
          <p:cNvSpPr txBox="1"/>
          <p:nvPr/>
        </p:nvSpPr>
        <p:spPr>
          <a:xfrm>
            <a:off x="5892438" y="2573710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 ، 8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CCB3CC7E-01FF-4935-B054-E39959DE5475}"/>
              </a:ext>
            </a:extLst>
          </p:cNvPr>
          <p:cNvSpPr txBox="1"/>
          <p:nvPr/>
        </p:nvSpPr>
        <p:spPr>
          <a:xfrm>
            <a:off x="6715306" y="4132957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، 5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712599AC-6160-4A8F-B791-C3E16FFD1CB4}"/>
              </a:ext>
            </a:extLst>
          </p:cNvPr>
          <p:cNvSpPr txBox="1"/>
          <p:nvPr/>
        </p:nvSpPr>
        <p:spPr>
          <a:xfrm>
            <a:off x="5753389" y="4132957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 ، 6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FFFD193D-1BAB-45E2-8ECB-2574E24BB401}"/>
              </a:ext>
            </a:extLst>
          </p:cNvPr>
          <p:cNvSpPr txBox="1"/>
          <p:nvPr/>
        </p:nvSpPr>
        <p:spPr>
          <a:xfrm>
            <a:off x="7293847" y="5658257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3</a:t>
            </a:r>
          </a:p>
        </p:txBody>
      </p: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AA332FF2-275A-4234-97C8-870BFCA95C88}"/>
              </a:ext>
            </a:extLst>
          </p:cNvPr>
          <p:cNvSpPr txBox="1"/>
          <p:nvPr/>
        </p:nvSpPr>
        <p:spPr>
          <a:xfrm>
            <a:off x="6331930" y="5658257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4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214EC1AE-8750-4D8D-A32A-6A0D0EA15A1E}"/>
              </a:ext>
            </a:extLst>
          </p:cNvPr>
          <p:cNvSpPr txBox="1"/>
          <p:nvPr/>
        </p:nvSpPr>
        <p:spPr>
          <a:xfrm>
            <a:off x="7293847" y="6077781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 ، 7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CC56B0AB-BD9E-4794-8A6F-96C07C76A7CA}"/>
              </a:ext>
            </a:extLst>
          </p:cNvPr>
          <p:cNvSpPr txBox="1"/>
          <p:nvPr/>
        </p:nvSpPr>
        <p:spPr>
          <a:xfrm>
            <a:off x="6331930" y="6077781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 ، 8</a:t>
            </a:r>
          </a:p>
        </p:txBody>
      </p: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9DD3D13A-A039-48C4-8E17-65C3F1B8CCDB}"/>
              </a:ext>
            </a:extLst>
          </p:cNvPr>
          <p:cNvGrpSpPr/>
          <p:nvPr/>
        </p:nvGrpSpPr>
        <p:grpSpPr>
          <a:xfrm>
            <a:off x="9639617" y="1317104"/>
            <a:ext cx="555529" cy="4364798"/>
            <a:chOff x="9639617" y="1317104"/>
            <a:chExt cx="555529" cy="4364798"/>
          </a:xfrm>
        </p:grpSpPr>
        <p:grpSp>
          <p:nvGrpSpPr>
            <p:cNvPr id="26" name="مجموعة 25">
              <a:extLst>
                <a:ext uri="{FF2B5EF4-FFF2-40B4-BE49-F238E27FC236}">
                  <a16:creationId xmlns:a16="http://schemas.microsoft.com/office/drawing/2014/main" id="{F5B2E378-98EA-462B-A6D8-6696CCEC063B}"/>
                </a:ext>
              </a:extLst>
            </p:cNvPr>
            <p:cNvGrpSpPr/>
            <p:nvPr/>
          </p:nvGrpSpPr>
          <p:grpSpPr>
            <a:xfrm rot="2700000">
              <a:off x="7734983" y="3221738"/>
              <a:ext cx="4364798" cy="555529"/>
              <a:chOff x="7754057" y="3162183"/>
              <a:chExt cx="4364798" cy="555529"/>
            </a:xfrm>
          </p:grpSpPr>
          <p:sp>
            <p:nvSpPr>
              <p:cNvPr id="22" name="سهم: لليسار 21">
                <a:extLst>
                  <a:ext uri="{FF2B5EF4-FFF2-40B4-BE49-F238E27FC236}">
                    <a16:creationId xmlns:a16="http://schemas.microsoft.com/office/drawing/2014/main" id="{38B69795-804E-4A5E-88F5-5528316FEB5A}"/>
                  </a:ext>
                </a:extLst>
              </p:cNvPr>
              <p:cNvSpPr/>
              <p:nvPr/>
            </p:nvSpPr>
            <p:spPr>
              <a:xfrm>
                <a:off x="7754057" y="3162183"/>
                <a:ext cx="4133143" cy="555529"/>
              </a:xfrm>
              <a:prstGeom prst="leftArrow">
                <a:avLst>
                  <a:gd name="adj1" fmla="val 31541"/>
                  <a:gd name="adj2" fmla="val 83843"/>
                </a:avLst>
              </a:prstGeom>
              <a:solidFill>
                <a:srgbClr val="BC7A2A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5" name="سهم: بشكل رتبة عسكرية 24">
                <a:extLst>
                  <a:ext uri="{FF2B5EF4-FFF2-40B4-BE49-F238E27FC236}">
                    <a16:creationId xmlns:a16="http://schemas.microsoft.com/office/drawing/2014/main" id="{35C2EE75-BBE1-4867-ADF9-1189F2573623}"/>
                  </a:ext>
                </a:extLst>
              </p:cNvPr>
              <p:cNvSpPr/>
              <p:nvPr/>
            </p:nvSpPr>
            <p:spPr>
              <a:xfrm rot="10800000">
                <a:off x="11665517" y="3213279"/>
                <a:ext cx="453338" cy="453338"/>
              </a:xfrm>
              <a:prstGeom prst="chevron">
                <a:avLst/>
              </a:prstGeom>
              <a:solidFill>
                <a:srgbClr val="BC7A2A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شكل بيضاوي 26">
              <a:extLst>
                <a:ext uri="{FF2B5EF4-FFF2-40B4-BE49-F238E27FC236}">
                  <a16:creationId xmlns:a16="http://schemas.microsoft.com/office/drawing/2014/main" id="{FB5208CE-A0C3-4693-B5AE-985B7457464C}"/>
                </a:ext>
              </a:extLst>
            </p:cNvPr>
            <p:cNvSpPr/>
            <p:nvPr/>
          </p:nvSpPr>
          <p:spPr>
            <a:xfrm>
              <a:off x="9653209" y="3235329"/>
              <a:ext cx="528346" cy="528346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sp>
        <p:nvSpPr>
          <p:cNvPr id="30" name="دائرة جزئية 29">
            <a:extLst>
              <a:ext uri="{FF2B5EF4-FFF2-40B4-BE49-F238E27FC236}">
                <a16:creationId xmlns:a16="http://schemas.microsoft.com/office/drawing/2014/main" id="{11ADF0FC-05A5-45A9-8FD2-0604DBECF650}"/>
              </a:ext>
            </a:extLst>
          </p:cNvPr>
          <p:cNvSpPr/>
          <p:nvPr/>
        </p:nvSpPr>
        <p:spPr>
          <a:xfrm>
            <a:off x="2842411" y="2316878"/>
            <a:ext cx="914398" cy="914398"/>
          </a:xfrm>
          <a:prstGeom prst="pie">
            <a:avLst>
              <a:gd name="adj1" fmla="val 17963279"/>
              <a:gd name="adj2" fmla="val 21591575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97" name="دائرة جزئية 96">
            <a:extLst>
              <a:ext uri="{FF2B5EF4-FFF2-40B4-BE49-F238E27FC236}">
                <a16:creationId xmlns:a16="http://schemas.microsoft.com/office/drawing/2014/main" id="{E0E1D6E7-CEF0-405F-BD01-7545A2B4BEB2}"/>
              </a:ext>
            </a:extLst>
          </p:cNvPr>
          <p:cNvSpPr/>
          <p:nvPr/>
        </p:nvSpPr>
        <p:spPr>
          <a:xfrm>
            <a:off x="2057386" y="3695489"/>
            <a:ext cx="914398" cy="914398"/>
          </a:xfrm>
          <a:prstGeom prst="pie">
            <a:avLst>
              <a:gd name="adj1" fmla="val 17963279"/>
              <a:gd name="adj2" fmla="val 21591575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98" name="دائرة جزئية 97">
            <a:extLst>
              <a:ext uri="{FF2B5EF4-FFF2-40B4-BE49-F238E27FC236}">
                <a16:creationId xmlns:a16="http://schemas.microsoft.com/office/drawing/2014/main" id="{D4D0E486-4D3F-4A92-8006-023DA992DCDB}"/>
              </a:ext>
            </a:extLst>
          </p:cNvPr>
          <p:cNvSpPr/>
          <p:nvPr/>
        </p:nvSpPr>
        <p:spPr>
          <a:xfrm>
            <a:off x="2841802" y="2316878"/>
            <a:ext cx="914398" cy="914398"/>
          </a:xfrm>
          <a:prstGeom prst="pie">
            <a:avLst>
              <a:gd name="adj1" fmla="val 10811352"/>
              <a:gd name="adj2" fmla="val 17966123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99" name="دائرة جزئية 98">
            <a:extLst>
              <a:ext uri="{FF2B5EF4-FFF2-40B4-BE49-F238E27FC236}">
                <a16:creationId xmlns:a16="http://schemas.microsoft.com/office/drawing/2014/main" id="{C3C8E415-B924-4577-BCD5-263F7BF86FBA}"/>
              </a:ext>
            </a:extLst>
          </p:cNvPr>
          <p:cNvSpPr/>
          <p:nvPr/>
        </p:nvSpPr>
        <p:spPr>
          <a:xfrm>
            <a:off x="2054253" y="3695263"/>
            <a:ext cx="914398" cy="914398"/>
          </a:xfrm>
          <a:prstGeom prst="pie">
            <a:avLst>
              <a:gd name="adj1" fmla="val 10811352"/>
              <a:gd name="adj2" fmla="val 17966123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00" name="دائرة جزئية 99">
            <a:extLst>
              <a:ext uri="{FF2B5EF4-FFF2-40B4-BE49-F238E27FC236}">
                <a16:creationId xmlns:a16="http://schemas.microsoft.com/office/drawing/2014/main" id="{81EA9FF8-A2D8-4DFA-8B35-5A04E5DD6C9E}"/>
              </a:ext>
            </a:extLst>
          </p:cNvPr>
          <p:cNvSpPr/>
          <p:nvPr/>
        </p:nvSpPr>
        <p:spPr>
          <a:xfrm rot="10800000">
            <a:off x="2842817" y="2317598"/>
            <a:ext cx="914398" cy="914398"/>
          </a:xfrm>
          <a:prstGeom prst="pie">
            <a:avLst>
              <a:gd name="adj1" fmla="val 17963279"/>
              <a:gd name="adj2" fmla="val 21591575"/>
            </a:avLst>
          </a:prstGeom>
          <a:solidFill>
            <a:srgbClr val="0070C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01" name="دائرة جزئية 100">
            <a:extLst>
              <a:ext uri="{FF2B5EF4-FFF2-40B4-BE49-F238E27FC236}">
                <a16:creationId xmlns:a16="http://schemas.microsoft.com/office/drawing/2014/main" id="{1FAAE480-713E-4CBD-8A8A-F817BBFADFB1}"/>
              </a:ext>
            </a:extLst>
          </p:cNvPr>
          <p:cNvSpPr/>
          <p:nvPr/>
        </p:nvSpPr>
        <p:spPr>
          <a:xfrm rot="10800000">
            <a:off x="2057792" y="3696209"/>
            <a:ext cx="914398" cy="914398"/>
          </a:xfrm>
          <a:prstGeom prst="pie">
            <a:avLst>
              <a:gd name="adj1" fmla="val 17963279"/>
              <a:gd name="adj2" fmla="val 21591575"/>
            </a:avLst>
          </a:prstGeom>
          <a:solidFill>
            <a:srgbClr val="0070C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02" name="دائرة جزئية 101">
            <a:extLst>
              <a:ext uri="{FF2B5EF4-FFF2-40B4-BE49-F238E27FC236}">
                <a16:creationId xmlns:a16="http://schemas.microsoft.com/office/drawing/2014/main" id="{CE7EB043-DA1A-45F1-8A36-059BECFD2DAB}"/>
              </a:ext>
            </a:extLst>
          </p:cNvPr>
          <p:cNvSpPr/>
          <p:nvPr/>
        </p:nvSpPr>
        <p:spPr>
          <a:xfrm rot="10800000">
            <a:off x="2844571" y="2317804"/>
            <a:ext cx="914398" cy="914398"/>
          </a:xfrm>
          <a:prstGeom prst="pie">
            <a:avLst>
              <a:gd name="adj1" fmla="val 10811352"/>
              <a:gd name="adj2" fmla="val 17966123"/>
            </a:avLst>
          </a:prstGeom>
          <a:solidFill>
            <a:srgbClr val="FFDF6B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11" name="دائرة جزئية 110">
            <a:extLst>
              <a:ext uri="{FF2B5EF4-FFF2-40B4-BE49-F238E27FC236}">
                <a16:creationId xmlns:a16="http://schemas.microsoft.com/office/drawing/2014/main" id="{39534DDC-7764-45A4-9BF5-67D28A935560}"/>
              </a:ext>
            </a:extLst>
          </p:cNvPr>
          <p:cNvSpPr/>
          <p:nvPr/>
        </p:nvSpPr>
        <p:spPr>
          <a:xfrm rot="10800000">
            <a:off x="2060197" y="3696189"/>
            <a:ext cx="914398" cy="914398"/>
          </a:xfrm>
          <a:prstGeom prst="pie">
            <a:avLst>
              <a:gd name="adj1" fmla="val 10811352"/>
              <a:gd name="adj2" fmla="val 17966123"/>
            </a:avLst>
          </a:prstGeom>
          <a:solidFill>
            <a:srgbClr val="FFDF6B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1BA295B-75D0-4AA6-9F99-3E81676F0254}"/>
              </a:ext>
            </a:extLst>
          </p:cNvPr>
          <p:cNvSpPr/>
          <p:nvPr/>
        </p:nvSpPr>
        <p:spPr>
          <a:xfrm>
            <a:off x="4033091" y="2661210"/>
            <a:ext cx="222392" cy="222392"/>
          </a:xfrm>
          <a:prstGeom prst="chevron">
            <a:avLst>
              <a:gd name="adj" fmla="val 100000"/>
            </a:avLst>
          </a:prstGeom>
          <a:solidFill>
            <a:srgbClr val="B56C13"/>
          </a:solidFill>
          <a:ln>
            <a:solidFill>
              <a:srgbClr val="B56C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112" name="سهم: بشكل رتبة عسكرية 111">
            <a:extLst>
              <a:ext uri="{FF2B5EF4-FFF2-40B4-BE49-F238E27FC236}">
                <a16:creationId xmlns:a16="http://schemas.microsoft.com/office/drawing/2014/main" id="{54E1BB55-9025-46D6-862C-AC51D00477BC}"/>
              </a:ext>
            </a:extLst>
          </p:cNvPr>
          <p:cNvSpPr/>
          <p:nvPr/>
        </p:nvSpPr>
        <p:spPr>
          <a:xfrm>
            <a:off x="3930987" y="4041680"/>
            <a:ext cx="222392" cy="222392"/>
          </a:xfrm>
          <a:prstGeom prst="chevron">
            <a:avLst>
              <a:gd name="adj" fmla="val 100000"/>
            </a:avLst>
          </a:prstGeom>
          <a:solidFill>
            <a:srgbClr val="B56C13"/>
          </a:solidFill>
          <a:ln>
            <a:solidFill>
              <a:srgbClr val="B56C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8" presetClass="emph" presetSubtype="0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 p14:bounceEnd="75000">
                                          <p:cBhvr>
                                            <p:cTn id="3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8" presetClass="emph" presetSubtype="0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 p14:bounceEnd="75000">
                                          <p:cBhvr>
                                            <p:cTn id="4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8" presetClass="emph" presetSubtype="0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 p14:bounceEnd="75000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10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1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8" presetClass="emph" presetSubtype="0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 p14:bounceEnd="75000">
                                          <p:cBhvr>
                                            <p:cTn id="12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0" fill="hold">
                          <p:stCondLst>
                            <p:cond delay="indefinite"/>
                          </p:stCondLst>
                          <p:childTnLst>
                            <p:par>
                              <p:cTn id="1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2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1" fill="hold">
                          <p:stCondLst>
                            <p:cond delay="indefinite"/>
                          </p:stCondLst>
                          <p:childTnLst>
                            <p:par>
                              <p:cTn id="1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3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2" fill="hold">
                          <p:stCondLst>
                            <p:cond delay="indefinite"/>
                          </p:stCondLst>
                          <p:childTnLst>
                            <p:par>
                              <p:cTn id="1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4" presetID="10" presetClass="exit" presetSubtype="0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5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4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6" fill="hold">
                          <p:stCondLst>
                            <p:cond delay="indefinite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8" presetClass="emph" presetSubtype="0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 p14:bounceEnd="75000">
                                          <p:cBhvr>
                                            <p:cTn id="16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0" fill="hold">
                          <p:stCondLst>
                            <p:cond delay="indefinite"/>
                          </p:stCondLst>
                          <p:childTnLst>
                            <p:par>
                              <p:cTn id="1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2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10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1" fill="hold">
                          <p:stCondLst>
                            <p:cond delay="indefinite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10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8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2" fill="hold">
                          <p:stCondLst>
                            <p:cond delay="indefinite"/>
                          </p:stCondLst>
                          <p:childTnLst>
                            <p:par>
                              <p:cTn id="1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4" presetID="10" presetClass="entr" presetSubtype="0" fill="hold" grpId="4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10" presetClass="entr" presetSubtype="0" fill="hold" grpId="4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7" grpId="0"/>
          <p:bldP spid="63" grpId="0" animBg="1"/>
          <p:bldP spid="78" grpId="0" animBg="1"/>
          <p:bldP spid="79" grpId="0" animBg="1"/>
          <p:bldP spid="84" grpId="0"/>
          <p:bldP spid="86" grpId="0"/>
          <p:bldP spid="87" grpId="0"/>
          <p:bldP spid="89" grpId="0"/>
          <p:bldP spid="90" grpId="0"/>
          <p:bldP spid="93" grpId="0"/>
          <p:bldP spid="94" grpId="0"/>
          <p:bldP spid="95" grpId="0"/>
          <p:bldP spid="96" grpId="0"/>
          <p:bldP spid="30" grpId="0" animBg="1"/>
          <p:bldP spid="30" grpId="1" animBg="1"/>
          <p:bldP spid="30" grpId="2" animBg="1"/>
          <p:bldP spid="97" grpId="0" animBg="1"/>
          <p:bldP spid="97" grpId="1" animBg="1"/>
          <p:bldP spid="97" grpId="2" animBg="1"/>
          <p:bldP spid="97" grpId="3" animBg="1"/>
          <p:bldP spid="97" grpId="4" animBg="1"/>
          <p:bldP spid="98" grpId="0" animBg="1"/>
          <p:bldP spid="98" grpId="1" animBg="1"/>
          <p:bldP spid="98" grpId="2" animBg="1"/>
          <p:bldP spid="99" grpId="0" animBg="1"/>
          <p:bldP spid="99" grpId="1" animBg="1"/>
          <p:bldP spid="99" grpId="2" animBg="1"/>
          <p:bldP spid="99" grpId="3" animBg="1"/>
          <p:bldP spid="99" grpId="4" animBg="1"/>
          <p:bldP spid="100" grpId="0" animBg="1"/>
          <p:bldP spid="100" grpId="1" animBg="1"/>
          <p:bldP spid="100" grpId="2" animBg="1"/>
          <p:bldP spid="100" grpId="3" animBg="1"/>
          <p:bldP spid="100" grpId="4" animBg="1"/>
          <p:bldP spid="101" grpId="0" animBg="1"/>
          <p:bldP spid="101" grpId="1" animBg="1"/>
          <p:bldP spid="101" grpId="2" animBg="1"/>
          <p:bldP spid="102" grpId="0" animBg="1"/>
          <p:bldP spid="102" grpId="1" animBg="1"/>
          <p:bldP spid="102" grpId="2" animBg="1"/>
          <p:bldP spid="102" grpId="3" animBg="1"/>
          <p:bldP spid="102" grpId="4" animBg="1"/>
          <p:bldP spid="111" grpId="0" animBg="1"/>
          <p:bldP spid="111" grpId="1" animBg="1"/>
          <p:bldP spid="111" grpId="2" animBg="1"/>
          <p:bldP spid="31" grpId="0" animBg="1"/>
          <p:bldP spid="1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4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10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1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2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0" fill="hold">
                          <p:stCondLst>
                            <p:cond delay="indefinite"/>
                          </p:stCondLst>
                          <p:childTnLst>
                            <p:par>
                              <p:cTn id="1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2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1" fill="hold">
                          <p:stCondLst>
                            <p:cond delay="indefinite"/>
                          </p:stCondLst>
                          <p:childTnLst>
                            <p:par>
                              <p:cTn id="1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3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2" fill="hold">
                          <p:stCondLst>
                            <p:cond delay="indefinite"/>
                          </p:stCondLst>
                          <p:childTnLst>
                            <p:par>
                              <p:cTn id="1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4" presetID="10" presetClass="exit" presetSubtype="0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5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4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6" fill="hold">
                          <p:stCondLst>
                            <p:cond delay="indefinite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6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0" fill="hold">
                          <p:stCondLst>
                            <p:cond delay="indefinite"/>
                          </p:stCondLst>
                          <p:childTnLst>
                            <p:par>
                              <p:cTn id="1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2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10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1" fill="hold">
                          <p:stCondLst>
                            <p:cond delay="indefinite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0" presetClass="entr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10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8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2" fill="hold">
                          <p:stCondLst>
                            <p:cond delay="indefinite"/>
                          </p:stCondLst>
                          <p:childTnLst>
                            <p:par>
                              <p:cTn id="1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4" presetID="10" presetClass="entr" presetSubtype="0" fill="hold" grpId="4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10" presetClass="entr" presetSubtype="0" fill="hold" grpId="4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7" grpId="0"/>
          <p:bldP spid="63" grpId="0" animBg="1"/>
          <p:bldP spid="78" grpId="0" animBg="1"/>
          <p:bldP spid="79" grpId="0" animBg="1"/>
          <p:bldP spid="84" grpId="0"/>
          <p:bldP spid="86" grpId="0"/>
          <p:bldP spid="87" grpId="0"/>
          <p:bldP spid="89" grpId="0"/>
          <p:bldP spid="90" grpId="0"/>
          <p:bldP spid="93" grpId="0"/>
          <p:bldP spid="94" grpId="0"/>
          <p:bldP spid="95" grpId="0"/>
          <p:bldP spid="96" grpId="0"/>
          <p:bldP spid="30" grpId="0" animBg="1"/>
          <p:bldP spid="30" grpId="1" animBg="1"/>
          <p:bldP spid="30" grpId="2" animBg="1"/>
          <p:bldP spid="97" grpId="0" animBg="1"/>
          <p:bldP spid="97" grpId="1" animBg="1"/>
          <p:bldP spid="97" grpId="2" animBg="1"/>
          <p:bldP spid="97" grpId="3" animBg="1"/>
          <p:bldP spid="97" grpId="4" animBg="1"/>
          <p:bldP spid="98" grpId="0" animBg="1"/>
          <p:bldP spid="98" grpId="1" animBg="1"/>
          <p:bldP spid="98" grpId="2" animBg="1"/>
          <p:bldP spid="99" grpId="0" animBg="1"/>
          <p:bldP spid="99" grpId="1" animBg="1"/>
          <p:bldP spid="99" grpId="2" animBg="1"/>
          <p:bldP spid="99" grpId="3" animBg="1"/>
          <p:bldP spid="99" grpId="4" animBg="1"/>
          <p:bldP spid="100" grpId="0" animBg="1"/>
          <p:bldP spid="100" grpId="1" animBg="1"/>
          <p:bldP spid="100" grpId="2" animBg="1"/>
          <p:bldP spid="100" grpId="3" animBg="1"/>
          <p:bldP spid="100" grpId="4" animBg="1"/>
          <p:bldP spid="101" grpId="0" animBg="1"/>
          <p:bldP spid="101" grpId="1" animBg="1"/>
          <p:bldP spid="101" grpId="2" animBg="1"/>
          <p:bldP spid="102" grpId="0" animBg="1"/>
          <p:bldP spid="102" grpId="1" animBg="1"/>
          <p:bldP spid="102" grpId="2" animBg="1"/>
          <p:bldP spid="102" grpId="3" animBg="1"/>
          <p:bldP spid="102" grpId="4" animBg="1"/>
          <p:bldP spid="111" grpId="0" animBg="1"/>
          <p:bldP spid="111" grpId="1" animBg="1"/>
          <p:bldP spid="111" grpId="2" animBg="1"/>
          <p:bldP spid="31" grpId="0" animBg="1"/>
          <p:bldP spid="112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C">
            <a:extLst>
              <a:ext uri="{FF2B5EF4-FFF2-40B4-BE49-F238E27FC236}">
                <a16:creationId xmlns:a16="http://schemas.microsoft.com/office/drawing/2014/main" id="{15AFBF18-9E9E-4290-9069-D72F24C5A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02" y="0"/>
            <a:ext cx="10748596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340388E-282F-408F-BF25-38655100A08E}"/>
              </a:ext>
            </a:extLst>
          </p:cNvPr>
          <p:cNvSpPr txBox="1"/>
          <p:nvPr/>
        </p:nvSpPr>
        <p:spPr>
          <a:xfrm>
            <a:off x="5896557" y="843028"/>
            <a:ext cx="88197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ش،ف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5B64B4B-8407-439E-8856-39DDA4C82DAD}"/>
              </a:ext>
            </a:extLst>
          </p:cNvPr>
          <p:cNvSpPr txBox="1"/>
          <p:nvPr/>
        </p:nvSpPr>
        <p:spPr>
          <a:xfrm>
            <a:off x="4753624" y="843028"/>
            <a:ext cx="94609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ت،ص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B1A2F2C-C95B-45AA-B89D-C1DBE1320BEF}"/>
              </a:ext>
            </a:extLst>
          </p:cNvPr>
          <p:cNvSpPr txBox="1"/>
          <p:nvPr/>
        </p:nvSpPr>
        <p:spPr>
          <a:xfrm>
            <a:off x="5986326" y="1366248"/>
            <a:ext cx="7024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ث،م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C32D6D0-FA1E-478F-830E-D1B5C0D45469}"/>
              </a:ext>
            </a:extLst>
          </p:cNvPr>
          <p:cNvSpPr txBox="1"/>
          <p:nvPr/>
        </p:nvSpPr>
        <p:spPr>
          <a:xfrm>
            <a:off x="4971143" y="1366248"/>
            <a:ext cx="58702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ر،ع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795CB24-9E34-4E6B-B128-FCD4480AB6A4}"/>
              </a:ext>
            </a:extLst>
          </p:cNvPr>
          <p:cNvSpPr txBox="1"/>
          <p:nvPr/>
        </p:nvSpPr>
        <p:spPr>
          <a:xfrm>
            <a:off x="8659733" y="2185262"/>
            <a:ext cx="80022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ر،ص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48B1AA4-3C2F-4A33-981D-277001BDE2BF}"/>
              </a:ext>
            </a:extLst>
          </p:cNvPr>
          <p:cNvSpPr txBox="1"/>
          <p:nvPr/>
        </p:nvSpPr>
        <p:spPr>
          <a:xfrm>
            <a:off x="7624930" y="2185262"/>
            <a:ext cx="84670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ث،ف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A0B24BD-BB0D-43D9-86CA-E578A791D590}"/>
              </a:ext>
            </a:extLst>
          </p:cNvPr>
          <p:cNvSpPr txBox="1"/>
          <p:nvPr/>
        </p:nvSpPr>
        <p:spPr>
          <a:xfrm>
            <a:off x="9336015" y="4816494"/>
            <a:ext cx="7024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(ب)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1ACCDD2-037E-4D38-BAB5-5EC2EEC4E78C}"/>
              </a:ext>
            </a:extLst>
          </p:cNvPr>
          <p:cNvSpPr txBox="1"/>
          <p:nvPr/>
        </p:nvSpPr>
        <p:spPr>
          <a:xfrm>
            <a:off x="9491506" y="5339714"/>
            <a:ext cx="54694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(د)</a:t>
            </a:r>
          </a:p>
        </p:txBody>
      </p:sp>
      <p:sp>
        <p:nvSpPr>
          <p:cNvPr id="14" name="دائرة جزئية 13">
            <a:extLst>
              <a:ext uri="{FF2B5EF4-FFF2-40B4-BE49-F238E27FC236}">
                <a16:creationId xmlns:a16="http://schemas.microsoft.com/office/drawing/2014/main" id="{851C44FE-4596-4D2A-9271-C9CF6FF6E2F7}"/>
              </a:ext>
            </a:extLst>
          </p:cNvPr>
          <p:cNvSpPr/>
          <p:nvPr/>
        </p:nvSpPr>
        <p:spPr>
          <a:xfrm rot="18683029">
            <a:off x="3367527" y="1071497"/>
            <a:ext cx="1122268" cy="1122268"/>
          </a:xfrm>
          <a:prstGeom prst="pie">
            <a:avLst>
              <a:gd name="adj1" fmla="val 19131430"/>
              <a:gd name="adj2" fmla="val 1621662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5" name="دائرة جزئية 14">
            <a:extLst>
              <a:ext uri="{FF2B5EF4-FFF2-40B4-BE49-F238E27FC236}">
                <a16:creationId xmlns:a16="http://schemas.microsoft.com/office/drawing/2014/main" id="{3B85965B-2509-43F8-B7E2-A9287F0F1EF2}"/>
              </a:ext>
            </a:extLst>
          </p:cNvPr>
          <p:cNvSpPr/>
          <p:nvPr/>
        </p:nvSpPr>
        <p:spPr>
          <a:xfrm rot="18683029">
            <a:off x="1267320" y="1895636"/>
            <a:ext cx="1122268" cy="1122268"/>
          </a:xfrm>
          <a:prstGeom prst="pie">
            <a:avLst>
              <a:gd name="adj1" fmla="val 19131430"/>
              <a:gd name="adj2" fmla="val 1621662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6" name="دائرة جزئية 15">
            <a:extLst>
              <a:ext uri="{FF2B5EF4-FFF2-40B4-BE49-F238E27FC236}">
                <a16:creationId xmlns:a16="http://schemas.microsoft.com/office/drawing/2014/main" id="{4AAAFDD5-AFD8-4498-8A24-00F01D887999}"/>
              </a:ext>
            </a:extLst>
          </p:cNvPr>
          <p:cNvSpPr/>
          <p:nvPr/>
        </p:nvSpPr>
        <p:spPr>
          <a:xfrm rot="3753209">
            <a:off x="3367529" y="1069498"/>
            <a:ext cx="1122268" cy="1122268"/>
          </a:xfrm>
          <a:prstGeom prst="pie">
            <a:avLst>
              <a:gd name="adj1" fmla="val 16576834"/>
              <a:gd name="adj2" fmla="val 1621662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7" name="دائرة جزئية 16">
            <a:extLst>
              <a:ext uri="{FF2B5EF4-FFF2-40B4-BE49-F238E27FC236}">
                <a16:creationId xmlns:a16="http://schemas.microsoft.com/office/drawing/2014/main" id="{FBB1DE05-18DE-4FAD-BCF8-A51A2FFAF237}"/>
              </a:ext>
            </a:extLst>
          </p:cNvPr>
          <p:cNvSpPr/>
          <p:nvPr/>
        </p:nvSpPr>
        <p:spPr>
          <a:xfrm rot="3753209">
            <a:off x="1267322" y="1893637"/>
            <a:ext cx="1122268" cy="1122268"/>
          </a:xfrm>
          <a:prstGeom prst="pie">
            <a:avLst>
              <a:gd name="adj1" fmla="val 16608879"/>
              <a:gd name="adj2" fmla="val 1621662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8" name="دائرة جزئية 17">
            <a:extLst>
              <a:ext uri="{FF2B5EF4-FFF2-40B4-BE49-F238E27FC236}">
                <a16:creationId xmlns:a16="http://schemas.microsoft.com/office/drawing/2014/main" id="{B3C33049-93AA-416E-B217-BC240CA69EFB}"/>
              </a:ext>
            </a:extLst>
          </p:cNvPr>
          <p:cNvSpPr/>
          <p:nvPr/>
        </p:nvSpPr>
        <p:spPr>
          <a:xfrm rot="7850325">
            <a:off x="3360896" y="1072009"/>
            <a:ext cx="1122268" cy="1122268"/>
          </a:xfrm>
          <a:prstGeom prst="pie">
            <a:avLst>
              <a:gd name="adj1" fmla="val 19127942"/>
              <a:gd name="adj2" fmla="val 1621662"/>
            </a:avLst>
          </a:prstGeom>
          <a:solidFill>
            <a:srgbClr val="00B0F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9" name="دائرة جزئية 18">
            <a:extLst>
              <a:ext uri="{FF2B5EF4-FFF2-40B4-BE49-F238E27FC236}">
                <a16:creationId xmlns:a16="http://schemas.microsoft.com/office/drawing/2014/main" id="{D1125457-B8A0-4679-8552-C5B03D1848F4}"/>
              </a:ext>
            </a:extLst>
          </p:cNvPr>
          <p:cNvSpPr/>
          <p:nvPr/>
        </p:nvSpPr>
        <p:spPr>
          <a:xfrm rot="7850325">
            <a:off x="1266546" y="1896188"/>
            <a:ext cx="1122268" cy="1122268"/>
          </a:xfrm>
          <a:prstGeom prst="pie">
            <a:avLst>
              <a:gd name="adj1" fmla="val 19127942"/>
              <a:gd name="adj2" fmla="val 1621662"/>
            </a:avLst>
          </a:prstGeom>
          <a:solidFill>
            <a:srgbClr val="00B0F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0" name="دائرة جزئية 19">
            <a:extLst>
              <a:ext uri="{FF2B5EF4-FFF2-40B4-BE49-F238E27FC236}">
                <a16:creationId xmlns:a16="http://schemas.microsoft.com/office/drawing/2014/main" id="{342500A1-131D-46A2-90A0-97997BC4024B}"/>
              </a:ext>
            </a:extLst>
          </p:cNvPr>
          <p:cNvSpPr/>
          <p:nvPr/>
        </p:nvSpPr>
        <p:spPr>
          <a:xfrm rot="14576475">
            <a:off x="3363856" y="1070610"/>
            <a:ext cx="1122268" cy="1122268"/>
          </a:xfrm>
          <a:prstGeom prst="pie">
            <a:avLst>
              <a:gd name="adj1" fmla="val 16576834"/>
              <a:gd name="adj2" fmla="val 1621662"/>
            </a:avLst>
          </a:prstGeom>
          <a:solidFill>
            <a:srgbClr val="FFC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1" name="دائرة جزئية 20">
            <a:extLst>
              <a:ext uri="{FF2B5EF4-FFF2-40B4-BE49-F238E27FC236}">
                <a16:creationId xmlns:a16="http://schemas.microsoft.com/office/drawing/2014/main" id="{1887CB4B-3397-4712-8DEC-C2ADB68D3668}"/>
              </a:ext>
            </a:extLst>
          </p:cNvPr>
          <p:cNvSpPr/>
          <p:nvPr/>
        </p:nvSpPr>
        <p:spPr>
          <a:xfrm rot="14576475">
            <a:off x="1261157" y="1899103"/>
            <a:ext cx="1122268" cy="1122268"/>
          </a:xfrm>
          <a:prstGeom prst="pie">
            <a:avLst>
              <a:gd name="adj1" fmla="val 16576834"/>
              <a:gd name="adj2" fmla="val 1621662"/>
            </a:avLst>
          </a:prstGeom>
          <a:solidFill>
            <a:srgbClr val="FFC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2" name="دائرة جزئية 21">
            <a:extLst>
              <a:ext uri="{FF2B5EF4-FFF2-40B4-BE49-F238E27FC236}">
                <a16:creationId xmlns:a16="http://schemas.microsoft.com/office/drawing/2014/main" id="{D41F021E-796F-41D8-8206-C728F728710D}"/>
              </a:ext>
            </a:extLst>
          </p:cNvPr>
          <p:cNvSpPr/>
          <p:nvPr/>
        </p:nvSpPr>
        <p:spPr>
          <a:xfrm rot="19990355">
            <a:off x="1001601" y="4950444"/>
            <a:ext cx="1122268" cy="1122268"/>
          </a:xfrm>
          <a:prstGeom prst="pie">
            <a:avLst>
              <a:gd name="adj1" fmla="val 19780576"/>
              <a:gd name="adj2" fmla="val 1621662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3" name="دائرة جزئية 22">
            <a:extLst>
              <a:ext uri="{FF2B5EF4-FFF2-40B4-BE49-F238E27FC236}">
                <a16:creationId xmlns:a16="http://schemas.microsoft.com/office/drawing/2014/main" id="{E237DC57-C9BC-40D5-B945-B0BC4B84092F}"/>
              </a:ext>
            </a:extLst>
          </p:cNvPr>
          <p:cNvSpPr/>
          <p:nvPr/>
        </p:nvSpPr>
        <p:spPr>
          <a:xfrm rot="19990355">
            <a:off x="2967133" y="4950444"/>
            <a:ext cx="1122268" cy="1122268"/>
          </a:xfrm>
          <a:prstGeom prst="pie">
            <a:avLst>
              <a:gd name="adj1" fmla="val 19780576"/>
              <a:gd name="adj2" fmla="val 1621662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4" name="دائرة جزئية 23">
            <a:extLst>
              <a:ext uri="{FF2B5EF4-FFF2-40B4-BE49-F238E27FC236}">
                <a16:creationId xmlns:a16="http://schemas.microsoft.com/office/drawing/2014/main" id="{A12F8426-80C0-4C25-BDBA-378E694DBC35}"/>
              </a:ext>
            </a:extLst>
          </p:cNvPr>
          <p:cNvSpPr/>
          <p:nvPr/>
        </p:nvSpPr>
        <p:spPr>
          <a:xfrm rot="9153374">
            <a:off x="2950029" y="4963156"/>
            <a:ext cx="1122268" cy="1122268"/>
          </a:xfrm>
          <a:prstGeom prst="pie">
            <a:avLst>
              <a:gd name="adj1" fmla="val 19780576"/>
              <a:gd name="adj2" fmla="val 1621662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 animBg="1"/>
      <p:bldP spid="14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5">
            <a:extLst>
              <a:ext uri="{FF2B5EF4-FFF2-40B4-BE49-F238E27FC236}">
                <a16:creationId xmlns:a16="http://schemas.microsoft.com/office/drawing/2014/main" id="{B3E0F559-057F-439B-ADF7-73071EAEF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30" y="0"/>
            <a:ext cx="11119939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616CD9E2-384D-464A-ACAB-38AB7D9E354B}"/>
              </a:ext>
            </a:extLst>
          </p:cNvPr>
          <p:cNvSpPr txBox="1"/>
          <p:nvPr/>
        </p:nvSpPr>
        <p:spPr>
          <a:xfrm>
            <a:off x="7249606" y="647085"/>
            <a:ext cx="46198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ف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1993D9A-47C1-4364-963D-FCA6CEF3F8A5}"/>
              </a:ext>
            </a:extLst>
          </p:cNvPr>
          <p:cNvSpPr txBox="1"/>
          <p:nvPr/>
        </p:nvSpPr>
        <p:spPr>
          <a:xfrm>
            <a:off x="6161175" y="647085"/>
            <a:ext cx="5613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D1F6904-48C5-460E-A1BE-5F8BAC72984C}"/>
              </a:ext>
            </a:extLst>
          </p:cNvPr>
          <p:cNvSpPr txBox="1"/>
          <p:nvPr/>
        </p:nvSpPr>
        <p:spPr>
          <a:xfrm>
            <a:off x="5257928" y="647085"/>
            <a:ext cx="5004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ش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145B333-7DDD-4981-A010-C47856EA0600}"/>
              </a:ext>
            </a:extLst>
          </p:cNvPr>
          <p:cNvSpPr txBox="1"/>
          <p:nvPr/>
        </p:nvSpPr>
        <p:spPr>
          <a:xfrm>
            <a:off x="7480598" y="1207629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C0F45A5-DFBE-473F-BCCD-B19E5BC69088}"/>
              </a:ext>
            </a:extLst>
          </p:cNvPr>
          <p:cNvSpPr txBox="1"/>
          <p:nvPr/>
        </p:nvSpPr>
        <p:spPr>
          <a:xfrm>
            <a:off x="6520469" y="1207629"/>
            <a:ext cx="31771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3C823DE-D939-4563-AF75-41E6EA39FE22}"/>
              </a:ext>
            </a:extLst>
          </p:cNvPr>
          <p:cNvSpPr txBox="1"/>
          <p:nvPr/>
        </p:nvSpPr>
        <p:spPr>
          <a:xfrm>
            <a:off x="5635011" y="1207629"/>
            <a:ext cx="31931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ر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AB77C0A-9932-4EFD-9A4B-B0E5A1653E1A}"/>
              </a:ext>
            </a:extLst>
          </p:cNvPr>
          <p:cNvSpPr txBox="1"/>
          <p:nvPr/>
        </p:nvSpPr>
        <p:spPr>
          <a:xfrm>
            <a:off x="6676134" y="4032814"/>
            <a:ext cx="12153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متناظرتان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2BABDBF-E791-4711-8DAD-DD4ADB909B92}"/>
              </a:ext>
            </a:extLst>
          </p:cNvPr>
          <p:cNvSpPr txBox="1"/>
          <p:nvPr/>
        </p:nvSpPr>
        <p:spPr>
          <a:xfrm>
            <a:off x="2494465" y="1170305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105°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BE1D72F-064C-4147-9EC0-DBDD7ACC1765}"/>
              </a:ext>
            </a:extLst>
          </p:cNvPr>
          <p:cNvSpPr txBox="1"/>
          <p:nvPr/>
        </p:nvSpPr>
        <p:spPr>
          <a:xfrm>
            <a:off x="1744428" y="1170305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75°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9115825-1FA3-4A34-A0BC-273DCF39C65C}"/>
              </a:ext>
            </a:extLst>
          </p:cNvPr>
          <p:cNvSpPr txBox="1"/>
          <p:nvPr/>
        </p:nvSpPr>
        <p:spPr>
          <a:xfrm>
            <a:off x="2091950" y="2859184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105°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B410A7A-0BD9-4BAE-AAEF-6A5AA90F16BE}"/>
              </a:ext>
            </a:extLst>
          </p:cNvPr>
          <p:cNvSpPr txBox="1"/>
          <p:nvPr/>
        </p:nvSpPr>
        <p:spPr>
          <a:xfrm>
            <a:off x="1341913" y="2859184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75°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324C6979-4B85-49AF-8668-5E1E25DB73CD}"/>
              </a:ext>
            </a:extLst>
          </p:cNvPr>
          <p:cNvSpPr txBox="1"/>
          <p:nvPr/>
        </p:nvSpPr>
        <p:spPr>
          <a:xfrm>
            <a:off x="2476761" y="1944784"/>
            <a:ext cx="625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75°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BCE0517-93D1-4FA1-B26C-38426BC20E97}"/>
              </a:ext>
            </a:extLst>
          </p:cNvPr>
          <p:cNvSpPr txBox="1"/>
          <p:nvPr/>
        </p:nvSpPr>
        <p:spPr>
          <a:xfrm>
            <a:off x="1367650" y="1944784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105°</a:t>
            </a:r>
          </a:p>
        </p:txBody>
      </p:sp>
      <p:sp>
        <p:nvSpPr>
          <p:cNvPr id="18" name="دائرة جزئية 17">
            <a:extLst>
              <a:ext uri="{FF2B5EF4-FFF2-40B4-BE49-F238E27FC236}">
                <a16:creationId xmlns:a16="http://schemas.microsoft.com/office/drawing/2014/main" id="{81AB3EEA-2D1C-479E-9FC1-DA67BD161EBC}"/>
              </a:ext>
            </a:extLst>
          </p:cNvPr>
          <p:cNvSpPr/>
          <p:nvPr/>
        </p:nvSpPr>
        <p:spPr>
          <a:xfrm rot="10083559">
            <a:off x="2541119" y="4418752"/>
            <a:ext cx="1122268" cy="1122268"/>
          </a:xfrm>
          <a:prstGeom prst="pie">
            <a:avLst>
              <a:gd name="adj1" fmla="val 19131430"/>
              <a:gd name="adj2" fmla="val 21591575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9" name="دائرة جزئية 18">
            <a:extLst>
              <a:ext uri="{FF2B5EF4-FFF2-40B4-BE49-F238E27FC236}">
                <a16:creationId xmlns:a16="http://schemas.microsoft.com/office/drawing/2014/main" id="{C03982DA-6063-4E9C-A6BE-EC114B275AD2}"/>
              </a:ext>
            </a:extLst>
          </p:cNvPr>
          <p:cNvSpPr/>
          <p:nvPr/>
        </p:nvSpPr>
        <p:spPr>
          <a:xfrm rot="10083559">
            <a:off x="1670755" y="5591323"/>
            <a:ext cx="1122268" cy="1122268"/>
          </a:xfrm>
          <a:prstGeom prst="pie">
            <a:avLst>
              <a:gd name="adj1" fmla="val 19131430"/>
              <a:gd name="adj2" fmla="val 21591575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EEA998F-D88E-4764-BDE8-0988A445828B}"/>
              </a:ext>
            </a:extLst>
          </p:cNvPr>
          <p:cNvSpPr txBox="1"/>
          <p:nvPr/>
        </p:nvSpPr>
        <p:spPr>
          <a:xfrm>
            <a:off x="6897267" y="4556034"/>
            <a:ext cx="11031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متبادلتان</a:t>
            </a:r>
          </a:p>
        </p:txBody>
      </p:sp>
      <p:sp>
        <p:nvSpPr>
          <p:cNvPr id="21" name="دائرة جزئية 20">
            <a:extLst>
              <a:ext uri="{FF2B5EF4-FFF2-40B4-BE49-F238E27FC236}">
                <a16:creationId xmlns:a16="http://schemas.microsoft.com/office/drawing/2014/main" id="{903F885E-7A10-45C5-86AB-0D3B9B66AAB4}"/>
              </a:ext>
            </a:extLst>
          </p:cNvPr>
          <p:cNvSpPr/>
          <p:nvPr/>
        </p:nvSpPr>
        <p:spPr>
          <a:xfrm rot="20885817">
            <a:off x="1675801" y="5583290"/>
            <a:ext cx="1122268" cy="1122268"/>
          </a:xfrm>
          <a:prstGeom prst="pie">
            <a:avLst>
              <a:gd name="adj1" fmla="val 19131430"/>
              <a:gd name="adj2" fmla="val 21591575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3" name="دائرة جزئية 22">
            <a:extLst>
              <a:ext uri="{FF2B5EF4-FFF2-40B4-BE49-F238E27FC236}">
                <a16:creationId xmlns:a16="http://schemas.microsoft.com/office/drawing/2014/main" id="{868BD2B8-A8B0-4827-ABB2-BAB2C82AF831}"/>
              </a:ext>
            </a:extLst>
          </p:cNvPr>
          <p:cNvSpPr/>
          <p:nvPr/>
        </p:nvSpPr>
        <p:spPr>
          <a:xfrm rot="20885817">
            <a:off x="2549113" y="4414764"/>
            <a:ext cx="1122268" cy="1122268"/>
          </a:xfrm>
          <a:prstGeom prst="pie">
            <a:avLst>
              <a:gd name="adj1" fmla="val 10788848"/>
              <a:gd name="adj2" fmla="val 19095647"/>
            </a:avLst>
          </a:prstGeom>
          <a:solidFill>
            <a:srgbClr val="00B0F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4" name="دائرة جزئية 23">
            <a:extLst>
              <a:ext uri="{FF2B5EF4-FFF2-40B4-BE49-F238E27FC236}">
                <a16:creationId xmlns:a16="http://schemas.microsoft.com/office/drawing/2014/main" id="{E68B31CC-8954-43A1-B5D7-0FAF366571D9}"/>
              </a:ext>
            </a:extLst>
          </p:cNvPr>
          <p:cNvSpPr/>
          <p:nvPr/>
        </p:nvSpPr>
        <p:spPr>
          <a:xfrm rot="20885817">
            <a:off x="1679656" y="5592621"/>
            <a:ext cx="1122268" cy="1122268"/>
          </a:xfrm>
          <a:prstGeom prst="pie">
            <a:avLst>
              <a:gd name="adj1" fmla="val 10788848"/>
              <a:gd name="adj2" fmla="val 19095647"/>
            </a:avLst>
          </a:prstGeom>
          <a:solidFill>
            <a:srgbClr val="00B0F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A7EC7D8F-8EB2-4E1E-87FF-CEFD161853B0}"/>
              </a:ext>
            </a:extLst>
          </p:cNvPr>
          <p:cNvGrpSpPr/>
          <p:nvPr/>
        </p:nvGrpSpPr>
        <p:grpSpPr>
          <a:xfrm>
            <a:off x="8725024" y="5078867"/>
            <a:ext cx="1103187" cy="523607"/>
            <a:chOff x="8725024" y="5078867"/>
            <a:chExt cx="1103187" cy="523607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2CC06A2C-7983-4A13-9438-2DD1295F27C4}"/>
                </a:ext>
              </a:extLst>
            </p:cNvPr>
            <p:cNvSpPr txBox="1"/>
            <p:nvPr/>
          </p:nvSpPr>
          <p:spPr>
            <a:xfrm>
              <a:off x="8725024" y="5079254"/>
              <a:ext cx="110318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ج ف س</a:t>
              </a:r>
            </a:p>
          </p:txBody>
        </p:sp>
        <p:grpSp>
          <p:nvGrpSpPr>
            <p:cNvPr id="28" name="مجموعة 27">
              <a:extLst>
                <a:ext uri="{FF2B5EF4-FFF2-40B4-BE49-F238E27FC236}">
                  <a16:creationId xmlns:a16="http://schemas.microsoft.com/office/drawing/2014/main" id="{CAF2B14D-7DE1-4DD9-9582-00D34126C8D4}"/>
                </a:ext>
              </a:extLst>
            </p:cNvPr>
            <p:cNvGrpSpPr/>
            <p:nvPr/>
          </p:nvGrpSpPr>
          <p:grpSpPr>
            <a:xfrm>
              <a:off x="9279844" y="5078867"/>
              <a:ext cx="142618" cy="71327"/>
              <a:chOff x="5777892" y="5605871"/>
              <a:chExt cx="72639" cy="36328"/>
            </a:xfrm>
          </p:grpSpPr>
          <p:cxnSp>
            <p:nvCxnSpPr>
              <p:cNvPr id="26" name="رابط مستقيم 25">
                <a:extLst>
                  <a:ext uri="{FF2B5EF4-FFF2-40B4-BE49-F238E27FC236}">
                    <a16:creationId xmlns:a16="http://schemas.microsoft.com/office/drawing/2014/main" id="{D7922DBD-1275-4774-A248-CF2F8E0A3428}"/>
                  </a:ext>
                </a:extLst>
              </p:cNvPr>
              <p:cNvCxnSpPr/>
              <p:nvPr/>
            </p:nvCxnSpPr>
            <p:spPr>
              <a:xfrm>
                <a:off x="5814246" y="5605871"/>
                <a:ext cx="36285" cy="3628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رابط مستقيم 26">
                <a:extLst>
                  <a:ext uri="{FF2B5EF4-FFF2-40B4-BE49-F238E27FC236}">
                    <a16:creationId xmlns:a16="http://schemas.microsoft.com/office/drawing/2014/main" id="{B703EA1D-ED43-4986-A166-0A9753EEAB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77892" y="5605914"/>
                <a:ext cx="36285" cy="3628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AF42AB4F-8209-4E98-8C85-DC2C1CF04989}"/>
              </a:ext>
            </a:extLst>
          </p:cNvPr>
          <p:cNvGrpSpPr/>
          <p:nvPr/>
        </p:nvGrpSpPr>
        <p:grpSpPr>
          <a:xfrm>
            <a:off x="8591212" y="5606259"/>
            <a:ext cx="1124026" cy="523220"/>
            <a:chOff x="8704185" y="5079254"/>
            <a:chExt cx="1124026" cy="523220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F46E7DA0-D5CA-4F04-B0C8-7003DCC5CCD0}"/>
                </a:ext>
              </a:extLst>
            </p:cNvPr>
            <p:cNvSpPr txBox="1"/>
            <p:nvPr/>
          </p:nvSpPr>
          <p:spPr>
            <a:xfrm>
              <a:off x="8704185" y="5079254"/>
              <a:ext cx="112402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ب ع ص</a:t>
              </a:r>
            </a:p>
          </p:txBody>
        </p:sp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64DD9D2C-F847-4070-AD3B-CD41AD2F341B}"/>
                </a:ext>
              </a:extLst>
            </p:cNvPr>
            <p:cNvGrpSpPr/>
            <p:nvPr/>
          </p:nvGrpSpPr>
          <p:grpSpPr>
            <a:xfrm>
              <a:off x="9238337" y="5120947"/>
              <a:ext cx="142735" cy="71352"/>
              <a:chOff x="5756785" y="5627190"/>
              <a:chExt cx="72699" cy="36340"/>
            </a:xfrm>
          </p:grpSpPr>
          <p:cxnSp>
            <p:nvCxnSpPr>
              <p:cNvPr id="33" name="رابط مستقيم 32">
                <a:extLst>
                  <a:ext uri="{FF2B5EF4-FFF2-40B4-BE49-F238E27FC236}">
                    <a16:creationId xmlns:a16="http://schemas.microsoft.com/office/drawing/2014/main" id="{1BB76008-D5E8-4A83-B450-B19A78FCE8DD}"/>
                  </a:ext>
                </a:extLst>
              </p:cNvPr>
              <p:cNvCxnSpPr/>
              <p:nvPr/>
            </p:nvCxnSpPr>
            <p:spPr>
              <a:xfrm>
                <a:off x="5793199" y="5627190"/>
                <a:ext cx="36285" cy="3628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5686AB1E-17AB-438E-9151-5AC791C0E6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56785" y="5627245"/>
                <a:ext cx="36285" cy="3628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دائرة جزئية 34">
            <a:extLst>
              <a:ext uri="{FF2B5EF4-FFF2-40B4-BE49-F238E27FC236}">
                <a16:creationId xmlns:a16="http://schemas.microsoft.com/office/drawing/2014/main" id="{7A6298AF-401C-4109-ABC1-5945C47C2B9B}"/>
              </a:ext>
            </a:extLst>
          </p:cNvPr>
          <p:cNvSpPr/>
          <p:nvPr/>
        </p:nvSpPr>
        <p:spPr>
          <a:xfrm rot="10106681">
            <a:off x="2553874" y="4418586"/>
            <a:ext cx="1122268" cy="1122268"/>
          </a:xfrm>
          <a:prstGeom prst="pie">
            <a:avLst>
              <a:gd name="adj1" fmla="val 10788848"/>
              <a:gd name="adj2" fmla="val 19095647"/>
            </a:avLst>
          </a:prstGeom>
          <a:solidFill>
            <a:srgbClr val="00B0F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34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8" grpId="1" animBg="1"/>
      <p:bldP spid="19" grpId="0" animBg="1"/>
      <p:bldP spid="19" grpId="1" animBg="1"/>
      <p:bldP spid="20" grpId="0"/>
      <p:bldP spid="21" grpId="0" animBg="1"/>
      <p:bldP spid="21" grpId="1" animBg="1"/>
      <p:bldP spid="23" grpId="0" animBg="1"/>
      <p:bldP spid="23" grpId="1" animBg="1"/>
      <p:bldP spid="24" grpId="0" animBg="1"/>
      <p:bldP spid="24" grpId="2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3">
            <a:extLst>
              <a:ext uri="{FF2B5EF4-FFF2-40B4-BE49-F238E27FC236}">
                <a16:creationId xmlns:a16="http://schemas.microsoft.com/office/drawing/2014/main" id="{CF5AA7A1-839B-4E6C-B81F-881916DDB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596"/>
            <a:ext cx="12192000" cy="5142807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3BDA21D-B7F1-49C0-964D-E9F9C23EBBD0}"/>
              </a:ext>
            </a:extLst>
          </p:cNvPr>
          <p:cNvSpPr txBox="1"/>
          <p:nvPr/>
        </p:nvSpPr>
        <p:spPr>
          <a:xfrm>
            <a:off x="4614069" y="1420243"/>
            <a:ext cx="40427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E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F0402F8-AA96-453E-99F9-64D8FB8990C0}"/>
              </a:ext>
            </a:extLst>
          </p:cNvPr>
          <p:cNvSpPr txBox="1"/>
          <p:nvPr/>
        </p:nvSpPr>
        <p:spPr>
          <a:xfrm>
            <a:off x="7652783" y="3828671"/>
            <a:ext cx="29033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ق(أ م س) </a:t>
            </a:r>
            <a:r>
              <a:rPr lang="ar-OM" sz="2800" dirty="0">
                <a:solidFill>
                  <a:srgbClr val="FF0000"/>
                </a:solidFill>
                <a:latin typeface="ZA-SYMBOLS" panose="020B0604030504040204" pitchFamily="34" charset="0"/>
                <a:cs typeface="ZA-SYMBOLS" panose="020B0604030504040204" pitchFamily="34" charset="0"/>
              </a:rPr>
              <a:t>{ 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ق(ج ر س)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C7CB80F-F396-4093-883D-70C358A86816}"/>
              </a:ext>
            </a:extLst>
          </p:cNvPr>
          <p:cNvSpPr txBox="1"/>
          <p:nvPr/>
        </p:nvSpPr>
        <p:spPr>
          <a:xfrm>
            <a:off x="4003164" y="1982890"/>
            <a:ext cx="12218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H,N,W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3323EE2-96F3-40BC-8410-E0A5669106C1}"/>
              </a:ext>
            </a:extLst>
          </p:cNvPr>
          <p:cNvSpPr txBox="1"/>
          <p:nvPr/>
        </p:nvSpPr>
        <p:spPr>
          <a:xfrm>
            <a:off x="8507183" y="4484624"/>
            <a:ext cx="20489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 ب لا يوازي ج ر</a:t>
            </a: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D48385F6-3E70-4EAA-A568-9C13CC102520}"/>
              </a:ext>
            </a:extLst>
          </p:cNvPr>
          <p:cNvCxnSpPr/>
          <p:nvPr/>
        </p:nvCxnSpPr>
        <p:spPr>
          <a:xfrm flipH="1">
            <a:off x="10058400" y="4484624"/>
            <a:ext cx="3857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FD8D6D8E-FD32-4023-9468-B6E93BCB6D9F}"/>
              </a:ext>
            </a:extLst>
          </p:cNvPr>
          <p:cNvCxnSpPr/>
          <p:nvPr/>
        </p:nvCxnSpPr>
        <p:spPr>
          <a:xfrm flipH="1">
            <a:off x="8658809" y="4624589"/>
            <a:ext cx="3857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دائرة جزئية 13">
            <a:extLst>
              <a:ext uri="{FF2B5EF4-FFF2-40B4-BE49-F238E27FC236}">
                <a16:creationId xmlns:a16="http://schemas.microsoft.com/office/drawing/2014/main" id="{18BB800D-E87D-49E2-AE52-2E78CF44ADAF}"/>
              </a:ext>
            </a:extLst>
          </p:cNvPr>
          <p:cNvSpPr/>
          <p:nvPr/>
        </p:nvSpPr>
        <p:spPr>
          <a:xfrm rot="6905940">
            <a:off x="2307230" y="3325331"/>
            <a:ext cx="1755324" cy="1755324"/>
          </a:xfrm>
          <a:prstGeom prst="pie">
            <a:avLst>
              <a:gd name="adj1" fmla="val 10906166"/>
              <a:gd name="adj2" fmla="val 13943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5" name="دائرة جزئية 14">
            <a:extLst>
              <a:ext uri="{FF2B5EF4-FFF2-40B4-BE49-F238E27FC236}">
                <a16:creationId xmlns:a16="http://schemas.microsoft.com/office/drawing/2014/main" id="{96871F7B-09CB-4E4F-9700-AAD75C3085FA}"/>
              </a:ext>
            </a:extLst>
          </p:cNvPr>
          <p:cNvSpPr/>
          <p:nvPr/>
        </p:nvSpPr>
        <p:spPr>
          <a:xfrm rot="6905940">
            <a:off x="291691" y="3785027"/>
            <a:ext cx="1755324" cy="1755324"/>
          </a:xfrm>
          <a:prstGeom prst="pie">
            <a:avLst>
              <a:gd name="adj1" fmla="val 10906166"/>
              <a:gd name="adj2" fmla="val 13943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8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4">
            <a:extLst>
              <a:ext uri="{FF2B5EF4-FFF2-40B4-BE49-F238E27FC236}">
                <a16:creationId xmlns:a16="http://schemas.microsoft.com/office/drawing/2014/main" id="{C4E6DE63-5AFE-413D-9827-AE1E0EC06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82" y="0"/>
            <a:ext cx="9465236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B1CF296-95A2-4F03-84CC-F3824D0EC32C}"/>
              </a:ext>
            </a:extLst>
          </p:cNvPr>
          <p:cNvSpPr txBox="1"/>
          <p:nvPr/>
        </p:nvSpPr>
        <p:spPr>
          <a:xfrm>
            <a:off x="5876788" y="808363"/>
            <a:ext cx="129234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 ، و ، ي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609CA18-DF7A-4F31-BF6E-117111CFFD59}"/>
              </a:ext>
            </a:extLst>
          </p:cNvPr>
          <p:cNvSpPr txBox="1"/>
          <p:nvPr/>
        </p:nvSpPr>
        <p:spPr>
          <a:xfrm>
            <a:off x="6227347" y="1616726"/>
            <a:ext cx="8018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 ، هـ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B71747B-0B7B-4903-A2E8-BE13444316CC}"/>
              </a:ext>
            </a:extLst>
          </p:cNvPr>
          <p:cNvSpPr txBox="1"/>
          <p:nvPr/>
        </p:nvSpPr>
        <p:spPr>
          <a:xfrm>
            <a:off x="7156305" y="2400497"/>
            <a:ext cx="81464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 ، طـ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2633D3C-0597-4784-B9EB-5E4B1958C2D2}"/>
              </a:ext>
            </a:extLst>
          </p:cNvPr>
          <p:cNvSpPr txBox="1"/>
          <p:nvPr/>
        </p:nvSpPr>
        <p:spPr>
          <a:xfrm>
            <a:off x="6605816" y="4629248"/>
            <a:ext cx="83708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ط ، ك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E9057EC2-36BD-4BCE-8921-AF5010CDF44E}"/>
              </a:ext>
            </a:extLst>
          </p:cNvPr>
          <p:cNvSpPr txBox="1"/>
          <p:nvPr/>
        </p:nvSpPr>
        <p:spPr>
          <a:xfrm>
            <a:off x="5447146" y="4629248"/>
            <a:ext cx="91403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ط ، ف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F285482-7287-41BF-8BE5-97544325A1F8}"/>
              </a:ext>
            </a:extLst>
          </p:cNvPr>
          <p:cNvSpPr txBox="1"/>
          <p:nvPr/>
        </p:nvSpPr>
        <p:spPr>
          <a:xfrm>
            <a:off x="6567435" y="5526417"/>
            <a:ext cx="8579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 ، ر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E611216-6754-4519-AAAF-B92574489639}"/>
              </a:ext>
            </a:extLst>
          </p:cNvPr>
          <p:cNvSpPr txBox="1"/>
          <p:nvPr/>
        </p:nvSpPr>
        <p:spPr>
          <a:xfrm>
            <a:off x="5407071" y="5526417"/>
            <a:ext cx="9541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 ، ي</a:t>
            </a:r>
          </a:p>
        </p:txBody>
      </p:sp>
      <p:sp>
        <p:nvSpPr>
          <p:cNvPr id="12" name="دائرة جزئية 11">
            <a:extLst>
              <a:ext uri="{FF2B5EF4-FFF2-40B4-BE49-F238E27FC236}">
                <a16:creationId xmlns:a16="http://schemas.microsoft.com/office/drawing/2014/main" id="{3E4FBB82-C059-4379-9C0A-275250F9AE9F}"/>
              </a:ext>
            </a:extLst>
          </p:cNvPr>
          <p:cNvSpPr/>
          <p:nvPr/>
        </p:nvSpPr>
        <p:spPr>
          <a:xfrm rot="12130345">
            <a:off x="2714467" y="1222241"/>
            <a:ext cx="1122268" cy="1122268"/>
          </a:xfrm>
          <a:prstGeom prst="pie">
            <a:avLst>
              <a:gd name="adj1" fmla="val 19084244"/>
              <a:gd name="adj2" fmla="val 4070008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3" name="دائرة جزئية 12">
            <a:extLst>
              <a:ext uri="{FF2B5EF4-FFF2-40B4-BE49-F238E27FC236}">
                <a16:creationId xmlns:a16="http://schemas.microsoft.com/office/drawing/2014/main" id="{5157E169-D8CF-44DF-83F6-8014D6FEA60F}"/>
              </a:ext>
            </a:extLst>
          </p:cNvPr>
          <p:cNvSpPr/>
          <p:nvPr/>
        </p:nvSpPr>
        <p:spPr>
          <a:xfrm rot="12130345">
            <a:off x="2714467" y="259929"/>
            <a:ext cx="1122268" cy="1122268"/>
          </a:xfrm>
          <a:prstGeom prst="pie">
            <a:avLst>
              <a:gd name="adj1" fmla="val 19084244"/>
              <a:gd name="adj2" fmla="val 4070008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4" name="دائرة جزئية 13">
            <a:extLst>
              <a:ext uri="{FF2B5EF4-FFF2-40B4-BE49-F238E27FC236}">
                <a16:creationId xmlns:a16="http://schemas.microsoft.com/office/drawing/2014/main" id="{D997DE81-6338-4341-B749-161C873B7C95}"/>
              </a:ext>
            </a:extLst>
          </p:cNvPr>
          <p:cNvSpPr/>
          <p:nvPr/>
        </p:nvSpPr>
        <p:spPr>
          <a:xfrm rot="12130345">
            <a:off x="2714467" y="2343533"/>
            <a:ext cx="1122268" cy="1122268"/>
          </a:xfrm>
          <a:prstGeom prst="pie">
            <a:avLst>
              <a:gd name="adj1" fmla="val 19084244"/>
              <a:gd name="adj2" fmla="val 4070008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5" name="دائرة جزئية 14">
            <a:extLst>
              <a:ext uri="{FF2B5EF4-FFF2-40B4-BE49-F238E27FC236}">
                <a16:creationId xmlns:a16="http://schemas.microsoft.com/office/drawing/2014/main" id="{39699677-725E-4BD1-9F54-7DAD9AAC6B05}"/>
              </a:ext>
            </a:extLst>
          </p:cNvPr>
          <p:cNvSpPr/>
          <p:nvPr/>
        </p:nvSpPr>
        <p:spPr>
          <a:xfrm rot="5573480">
            <a:off x="2713949" y="270618"/>
            <a:ext cx="1122268" cy="1122268"/>
          </a:xfrm>
          <a:prstGeom prst="pie">
            <a:avLst>
              <a:gd name="adj1" fmla="val 21435932"/>
              <a:gd name="adj2" fmla="val 4070008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6" name="دائرة جزئية 15">
            <a:extLst>
              <a:ext uri="{FF2B5EF4-FFF2-40B4-BE49-F238E27FC236}">
                <a16:creationId xmlns:a16="http://schemas.microsoft.com/office/drawing/2014/main" id="{05D23FD6-106B-46F5-982D-B302D0DF36B7}"/>
              </a:ext>
            </a:extLst>
          </p:cNvPr>
          <p:cNvSpPr/>
          <p:nvPr/>
        </p:nvSpPr>
        <p:spPr>
          <a:xfrm rot="16401375">
            <a:off x="2718711" y="1222241"/>
            <a:ext cx="1122268" cy="1122268"/>
          </a:xfrm>
          <a:prstGeom prst="pie">
            <a:avLst>
              <a:gd name="adj1" fmla="val 21435932"/>
              <a:gd name="adj2" fmla="val 4070008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8" name="دائرة جزئية 17">
            <a:extLst>
              <a:ext uri="{FF2B5EF4-FFF2-40B4-BE49-F238E27FC236}">
                <a16:creationId xmlns:a16="http://schemas.microsoft.com/office/drawing/2014/main" id="{7C70DE8C-CD84-4FD0-8895-767665BCBC33}"/>
              </a:ext>
            </a:extLst>
          </p:cNvPr>
          <p:cNvSpPr/>
          <p:nvPr/>
        </p:nvSpPr>
        <p:spPr>
          <a:xfrm rot="16401375">
            <a:off x="2718711" y="2343532"/>
            <a:ext cx="1122268" cy="1122268"/>
          </a:xfrm>
          <a:prstGeom prst="pie">
            <a:avLst>
              <a:gd name="adj1" fmla="val 21435932"/>
              <a:gd name="adj2" fmla="val 4070008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9" name="دائرة جزئية 18">
            <a:extLst>
              <a:ext uri="{FF2B5EF4-FFF2-40B4-BE49-F238E27FC236}">
                <a16:creationId xmlns:a16="http://schemas.microsoft.com/office/drawing/2014/main" id="{778F228C-032A-4C99-B428-F828BD812BF1}"/>
              </a:ext>
            </a:extLst>
          </p:cNvPr>
          <p:cNvSpPr/>
          <p:nvPr/>
        </p:nvSpPr>
        <p:spPr>
          <a:xfrm rot="18672492">
            <a:off x="3482731" y="4946431"/>
            <a:ext cx="1122268" cy="1122268"/>
          </a:xfrm>
          <a:prstGeom prst="pie">
            <a:avLst>
              <a:gd name="adj1" fmla="val 19500826"/>
              <a:gd name="adj2" fmla="val 4070008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0" name="دائرة جزئية 19">
            <a:extLst>
              <a:ext uri="{FF2B5EF4-FFF2-40B4-BE49-F238E27FC236}">
                <a16:creationId xmlns:a16="http://schemas.microsoft.com/office/drawing/2014/main" id="{C2578E90-83EB-4F5F-A83B-777D2D5F1DAB}"/>
              </a:ext>
            </a:extLst>
          </p:cNvPr>
          <p:cNvSpPr/>
          <p:nvPr/>
        </p:nvSpPr>
        <p:spPr>
          <a:xfrm rot="18672492">
            <a:off x="1960224" y="4414861"/>
            <a:ext cx="1122268" cy="1122268"/>
          </a:xfrm>
          <a:prstGeom prst="pie">
            <a:avLst>
              <a:gd name="adj1" fmla="val 19500826"/>
              <a:gd name="adj2" fmla="val 4070008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1" name="دائرة جزئية 20">
            <a:extLst>
              <a:ext uri="{FF2B5EF4-FFF2-40B4-BE49-F238E27FC236}">
                <a16:creationId xmlns:a16="http://schemas.microsoft.com/office/drawing/2014/main" id="{5123CA4A-5E13-456D-ACBE-5797B8E4131D}"/>
              </a:ext>
            </a:extLst>
          </p:cNvPr>
          <p:cNvSpPr/>
          <p:nvPr/>
        </p:nvSpPr>
        <p:spPr>
          <a:xfrm rot="18672492">
            <a:off x="3387728" y="5842482"/>
            <a:ext cx="1122268" cy="1122268"/>
          </a:xfrm>
          <a:prstGeom prst="pie">
            <a:avLst>
              <a:gd name="adj1" fmla="val 19500826"/>
              <a:gd name="adj2" fmla="val 4070008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2" name="دائرة جزئية 21">
            <a:extLst>
              <a:ext uri="{FF2B5EF4-FFF2-40B4-BE49-F238E27FC236}">
                <a16:creationId xmlns:a16="http://schemas.microsoft.com/office/drawing/2014/main" id="{FB127344-72B9-4DCC-A986-9E1B912D29E9}"/>
              </a:ext>
            </a:extLst>
          </p:cNvPr>
          <p:cNvSpPr/>
          <p:nvPr/>
        </p:nvSpPr>
        <p:spPr>
          <a:xfrm rot="1666024">
            <a:off x="1960223" y="4417568"/>
            <a:ext cx="1122268" cy="1122268"/>
          </a:xfrm>
          <a:prstGeom prst="pie">
            <a:avLst>
              <a:gd name="adj1" fmla="val 21091079"/>
              <a:gd name="adj2" fmla="val 4070008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3" name="دائرة جزئية 22">
            <a:extLst>
              <a:ext uri="{FF2B5EF4-FFF2-40B4-BE49-F238E27FC236}">
                <a16:creationId xmlns:a16="http://schemas.microsoft.com/office/drawing/2014/main" id="{C6B15EEF-D8FE-4A56-9DD5-6D57B0BA8ED9}"/>
              </a:ext>
            </a:extLst>
          </p:cNvPr>
          <p:cNvSpPr/>
          <p:nvPr/>
        </p:nvSpPr>
        <p:spPr>
          <a:xfrm rot="12462278">
            <a:off x="1862906" y="5316571"/>
            <a:ext cx="1122268" cy="1122268"/>
          </a:xfrm>
          <a:prstGeom prst="pie">
            <a:avLst>
              <a:gd name="adj1" fmla="val 21091079"/>
              <a:gd name="adj2" fmla="val 4070008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24" name="دائرة جزئية 23">
            <a:extLst>
              <a:ext uri="{FF2B5EF4-FFF2-40B4-BE49-F238E27FC236}">
                <a16:creationId xmlns:a16="http://schemas.microsoft.com/office/drawing/2014/main" id="{4201F81B-52BA-41D4-962F-30AD8861420B}"/>
              </a:ext>
            </a:extLst>
          </p:cNvPr>
          <p:cNvSpPr/>
          <p:nvPr/>
        </p:nvSpPr>
        <p:spPr>
          <a:xfrm rot="12458789">
            <a:off x="3482731" y="4944222"/>
            <a:ext cx="1122268" cy="1122268"/>
          </a:xfrm>
          <a:prstGeom prst="pie">
            <a:avLst>
              <a:gd name="adj1" fmla="val 21091079"/>
              <a:gd name="adj2" fmla="val 4070008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3" grpId="1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5">
            <a:extLst>
              <a:ext uri="{FF2B5EF4-FFF2-40B4-BE49-F238E27FC236}">
                <a16:creationId xmlns:a16="http://schemas.microsoft.com/office/drawing/2014/main" id="{5C5FC2BA-E6F3-45AC-B8F4-F425A656E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" y="1452810"/>
            <a:ext cx="12095238" cy="3952381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CCF48DD3-4DC3-4063-900F-2CD8955B94F6}"/>
              </a:ext>
            </a:extLst>
          </p:cNvPr>
          <p:cNvSpPr txBox="1"/>
          <p:nvPr/>
        </p:nvSpPr>
        <p:spPr>
          <a:xfrm>
            <a:off x="8005158" y="3158059"/>
            <a:ext cx="193835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متقابلتان بالرأس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E0479C5-2105-4396-8AB7-1214BC99A9AD}"/>
              </a:ext>
            </a:extLst>
          </p:cNvPr>
          <p:cNvSpPr txBox="1"/>
          <p:nvPr/>
        </p:nvSpPr>
        <p:spPr>
          <a:xfrm>
            <a:off x="8543269" y="3681279"/>
            <a:ext cx="12153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متناظرتان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0511065-0275-4800-9F9D-C9F4E58C4BD9}"/>
              </a:ext>
            </a:extLst>
          </p:cNvPr>
          <p:cNvSpPr txBox="1"/>
          <p:nvPr/>
        </p:nvSpPr>
        <p:spPr>
          <a:xfrm>
            <a:off x="8635690" y="4251154"/>
            <a:ext cx="12153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متناظرتان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076B563-9198-4630-AA41-CF8E84FB706B}"/>
              </a:ext>
            </a:extLst>
          </p:cNvPr>
          <p:cNvSpPr txBox="1"/>
          <p:nvPr/>
        </p:nvSpPr>
        <p:spPr>
          <a:xfrm>
            <a:off x="8840322" y="4830360"/>
            <a:ext cx="11031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متبادلتان</a:t>
            </a:r>
          </a:p>
        </p:txBody>
      </p:sp>
      <p:sp>
        <p:nvSpPr>
          <p:cNvPr id="10" name="دائرة جزئية 9">
            <a:extLst>
              <a:ext uri="{FF2B5EF4-FFF2-40B4-BE49-F238E27FC236}">
                <a16:creationId xmlns:a16="http://schemas.microsoft.com/office/drawing/2014/main" id="{D0208D1E-440A-4BC8-A636-DAA6B25DED49}"/>
              </a:ext>
            </a:extLst>
          </p:cNvPr>
          <p:cNvSpPr/>
          <p:nvPr/>
        </p:nvSpPr>
        <p:spPr>
          <a:xfrm rot="1347442">
            <a:off x="3140845" y="2928516"/>
            <a:ext cx="1122268" cy="1122268"/>
          </a:xfrm>
          <a:prstGeom prst="pie">
            <a:avLst>
              <a:gd name="adj1" fmla="val 21181404"/>
              <a:gd name="adj2" fmla="val 4040824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1" name="دائرة جزئية 10">
            <a:extLst>
              <a:ext uri="{FF2B5EF4-FFF2-40B4-BE49-F238E27FC236}">
                <a16:creationId xmlns:a16="http://schemas.microsoft.com/office/drawing/2014/main" id="{BD91D7F4-58F6-4286-997B-CC402E1264C6}"/>
              </a:ext>
            </a:extLst>
          </p:cNvPr>
          <p:cNvSpPr/>
          <p:nvPr/>
        </p:nvSpPr>
        <p:spPr>
          <a:xfrm rot="12148750">
            <a:off x="3139304" y="2916736"/>
            <a:ext cx="1122268" cy="1122268"/>
          </a:xfrm>
          <a:prstGeom prst="pie">
            <a:avLst>
              <a:gd name="adj1" fmla="val 21181404"/>
              <a:gd name="adj2" fmla="val 4011484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2" name="دائرة جزئية 11">
            <a:extLst>
              <a:ext uri="{FF2B5EF4-FFF2-40B4-BE49-F238E27FC236}">
                <a16:creationId xmlns:a16="http://schemas.microsoft.com/office/drawing/2014/main" id="{DE61A755-FE5F-4AD1-9A78-7CE2A839633F}"/>
              </a:ext>
            </a:extLst>
          </p:cNvPr>
          <p:cNvSpPr/>
          <p:nvPr/>
        </p:nvSpPr>
        <p:spPr>
          <a:xfrm rot="16578965">
            <a:off x="3147987" y="2916735"/>
            <a:ext cx="1122268" cy="1122268"/>
          </a:xfrm>
          <a:prstGeom prst="pie">
            <a:avLst>
              <a:gd name="adj1" fmla="val 21210686"/>
              <a:gd name="adj2" fmla="val 5924466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3" name="دائرة جزئية 12">
            <a:extLst>
              <a:ext uri="{FF2B5EF4-FFF2-40B4-BE49-F238E27FC236}">
                <a16:creationId xmlns:a16="http://schemas.microsoft.com/office/drawing/2014/main" id="{C1982F6B-1E23-4BF1-AB49-E998EAEEC385}"/>
              </a:ext>
            </a:extLst>
          </p:cNvPr>
          <p:cNvSpPr/>
          <p:nvPr/>
        </p:nvSpPr>
        <p:spPr>
          <a:xfrm rot="16578965">
            <a:off x="463152" y="2186070"/>
            <a:ext cx="1122268" cy="1122268"/>
          </a:xfrm>
          <a:prstGeom prst="pie">
            <a:avLst>
              <a:gd name="adj1" fmla="val 21210686"/>
              <a:gd name="adj2" fmla="val 5924466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4" name="دائرة جزئية 13">
            <a:extLst>
              <a:ext uri="{FF2B5EF4-FFF2-40B4-BE49-F238E27FC236}">
                <a16:creationId xmlns:a16="http://schemas.microsoft.com/office/drawing/2014/main" id="{7231EE04-31EF-47EA-AA1F-B431E7962C5D}"/>
              </a:ext>
            </a:extLst>
          </p:cNvPr>
          <p:cNvSpPr/>
          <p:nvPr/>
        </p:nvSpPr>
        <p:spPr>
          <a:xfrm rot="5792857">
            <a:off x="3127946" y="2926135"/>
            <a:ext cx="1122268" cy="1122268"/>
          </a:xfrm>
          <a:prstGeom prst="pie">
            <a:avLst>
              <a:gd name="adj1" fmla="val 21210686"/>
              <a:gd name="adj2" fmla="val 5924466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5" name="دائرة جزئية 14">
            <a:extLst>
              <a:ext uri="{FF2B5EF4-FFF2-40B4-BE49-F238E27FC236}">
                <a16:creationId xmlns:a16="http://schemas.microsoft.com/office/drawing/2014/main" id="{C4E7B0BF-201C-4F73-A597-4970D88DC51D}"/>
              </a:ext>
            </a:extLst>
          </p:cNvPr>
          <p:cNvSpPr/>
          <p:nvPr/>
        </p:nvSpPr>
        <p:spPr>
          <a:xfrm rot="5792857">
            <a:off x="460651" y="2195585"/>
            <a:ext cx="1122268" cy="1122268"/>
          </a:xfrm>
          <a:prstGeom prst="pie">
            <a:avLst>
              <a:gd name="adj1" fmla="val 21210686"/>
              <a:gd name="adj2" fmla="val 5924466"/>
            </a:avLst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  <p:sp>
        <p:nvSpPr>
          <p:cNvPr id="16" name="دائرة جزئية 15">
            <a:extLst>
              <a:ext uri="{FF2B5EF4-FFF2-40B4-BE49-F238E27FC236}">
                <a16:creationId xmlns:a16="http://schemas.microsoft.com/office/drawing/2014/main" id="{3D56582C-A981-49AD-ABDE-2C9F2AFAB663}"/>
              </a:ext>
            </a:extLst>
          </p:cNvPr>
          <p:cNvSpPr/>
          <p:nvPr/>
        </p:nvSpPr>
        <p:spPr>
          <a:xfrm rot="1339187">
            <a:off x="470175" y="2195584"/>
            <a:ext cx="1122268" cy="1122268"/>
          </a:xfrm>
          <a:prstGeom prst="pie">
            <a:avLst>
              <a:gd name="adj1" fmla="val 21181404"/>
              <a:gd name="adj2" fmla="val 4069840"/>
            </a:avLst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8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1" grpId="2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9126</TotalTime>
  <Words>201</Words>
  <Application>Microsoft Office PowerPoint</Application>
  <PresentationFormat>شاشة عريضة</PresentationFormat>
  <Paragraphs>68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7" baseType="lpstr">
      <vt:lpstr>AAA GoldenLotus</vt:lpstr>
      <vt:lpstr>Amiri</vt:lpstr>
      <vt:lpstr>Arabic Typesetting</vt:lpstr>
      <vt:lpstr>Arial</vt:lpstr>
      <vt:lpstr>Trebuchet MS</vt:lpstr>
      <vt:lpstr>Wingdings 3</vt:lpstr>
      <vt:lpstr>ZA-SYMBOLS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542</cp:revision>
  <dcterms:created xsi:type="dcterms:W3CDTF">2020-06-10T13:04:58Z</dcterms:created>
  <dcterms:modified xsi:type="dcterms:W3CDTF">2020-06-25T10:37:35Z</dcterms:modified>
</cp:coreProperties>
</file>