
<file path=[Content_Types].xml><?xml version="1.0" encoding="utf-8"?>
<Types xmlns="http://schemas.openxmlformats.org/package/2006/content-types">
  <Default Extension="fntdata" ContentType="application/x-fontdata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6.jpg" ContentType="image/jpeg"/>
  <Override PartName="/ppt/notesSlides/notesSlide4.xml" ContentType="application/vnd.openxmlformats-officedocument.presentationml.notesSlide+xml"/>
  <Override PartName="/ppt/media/image7.jpg" ContentType="image/jpeg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media/image8.jpg" ContentType="image/jpeg"/>
  <Override PartName="/ppt/notesSlides/notesSlide7.xml" ContentType="application/vnd.openxmlformats-officedocument.presentationml.notesSlide+xml"/>
  <Override PartName="/ppt/media/image9.jpg" ContentType="image/jpe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media/image10.jpg" ContentType="image/jpeg"/>
  <Override PartName="/ppt/notesSlides/notesSlide10.xml" ContentType="application/vnd.openxmlformats-officedocument.presentationml.notesSlide+xml"/>
  <Override PartName="/ppt/media/image11.jpg" ContentType="image/jpeg"/>
  <Override PartName="/ppt/media/image12.jpg" ContentType="image/jpeg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media/image14.jpg" ContentType="image/jpeg"/>
  <Override PartName="/ppt/notesSlides/notesSlide13.xml" ContentType="application/vnd.openxmlformats-officedocument.presentationml.notesSlide+xml"/>
  <Override PartName="/ppt/media/image15.jpg" ContentType="image/jpeg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media/image19.jpg" ContentType="image/jpeg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6" r:id="rId1"/>
  </p:sldMasterIdLst>
  <p:notesMasterIdLst>
    <p:notesMasterId r:id="rId20"/>
  </p:notesMasterIdLst>
  <p:sldIdLst>
    <p:sldId id="256" r:id="rId2"/>
    <p:sldId id="293" r:id="rId3"/>
    <p:sldId id="257" r:id="rId4"/>
    <p:sldId id="271" r:id="rId5"/>
    <p:sldId id="285" r:id="rId6"/>
    <p:sldId id="261" r:id="rId7"/>
    <p:sldId id="264" r:id="rId8"/>
    <p:sldId id="258" r:id="rId9"/>
    <p:sldId id="272" r:id="rId10"/>
    <p:sldId id="277" r:id="rId11"/>
    <p:sldId id="283" r:id="rId12"/>
    <p:sldId id="280" r:id="rId13"/>
    <p:sldId id="275" r:id="rId14"/>
    <p:sldId id="262" r:id="rId15"/>
    <p:sldId id="284" r:id="rId16"/>
    <p:sldId id="287" r:id="rId17"/>
    <p:sldId id="291" r:id="rId18"/>
    <p:sldId id="292" r:id="rId1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Fira Sans" panose="020B0503050000020004" pitchFamily="34" charset="0"/>
      <p:regular r:id="rId25"/>
      <p:bold r:id="rId26"/>
      <p:italic r:id="rId27"/>
      <p:boldItalic r:id="rId28"/>
    </p:embeddedFont>
    <p:embeddedFont>
      <p:font typeface="Ultra" panose="020B0604020202020204" charset="0"/>
      <p:regular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D448"/>
    <a:srgbClr val="7680F6"/>
    <a:srgbClr val="F2CA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DA77029-4E31-4C16-9852-BF2F25B06C5C}">
  <a:tblStyle styleId="{FDA77029-4E31-4C16-9852-BF2F25B06C5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90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e5e535864b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9" name="Google Shape;739;ge5e535864b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6652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e5e535864b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9" name="Google Shape;739;ge5e535864b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gcc9050bdf8_0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0" name="Google Shape;1260;gcc9050bdf8_0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0" name="Google Shape;1800;gcc9050bdf8_0_6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1" name="Google Shape;1801;gcc9050bdf8_0_6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gcc9050bdf8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0" name="Google Shape;880;gcc9050bdf8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gcc9050bdf8_0_2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0" name="Google Shape;1010;gcc9050bdf8_0_2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cc9050bdf8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cc9050bdf8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gcc9050bdf8_0_4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3" name="Google Shape;1293;gcc9050bdf8_0_4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1" name="Google Shape;1491;ge5e535864b_2_1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2" name="Google Shape;1492;ge5e535864b_2_1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1" name="Google Shape;1701;gcc9050bdf8_0_3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2" name="Google Shape;1702;gcc9050bdf8_0_3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9" name="Google Shape;1609;gcc9050bdf8_0_6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0" name="Google Shape;1610;gcc9050bdf8_0_6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" name="Google Shape;1411;gcc9050bdf8_0_3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2" name="Google Shape;1412;gcc9050bdf8_0_3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gcc9050bdf8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5" name="Google Shape;945;gcc9050bdf8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8" name="Google Shape;1768;gcc9050bdf8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9" name="Google Shape;1769;gcc9050bdf8_0_2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6" name="Google Shape;1846;gcc9050bdf8_0_3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7" name="Google Shape;1847;gcc9050bdf8_0_3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1" name="Google Shape;1961;ge61067aad9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2" name="Google Shape;1962;ge61067aad9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gcc9050bdf8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5" name="Google Shape;945;gcc9050bdf8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7318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369300" y="128450"/>
            <a:ext cx="8405511" cy="4783854"/>
            <a:chOff x="365995" y="128446"/>
            <a:chExt cx="8341283" cy="4783854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365995" y="148421"/>
              <a:ext cx="8313907" cy="4743304"/>
              <a:chOff x="365995" y="148421"/>
              <a:chExt cx="8313907" cy="4743304"/>
            </a:xfrm>
          </p:grpSpPr>
          <p:sp>
            <p:nvSpPr>
              <p:cNvPr id="11" name="Google Shape;11;p2"/>
              <p:cNvSpPr/>
              <p:nvPr/>
            </p:nvSpPr>
            <p:spPr>
              <a:xfrm>
                <a:off x="507275" y="148425"/>
                <a:ext cx="8172600" cy="47433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2;p2"/>
              <p:cNvSpPr/>
              <p:nvPr/>
            </p:nvSpPr>
            <p:spPr>
              <a:xfrm>
                <a:off x="365995" y="148421"/>
                <a:ext cx="398400" cy="4743300"/>
              </a:xfrm>
              <a:prstGeom prst="roundRect">
                <a:avLst>
                  <a:gd name="adj" fmla="val 1594"/>
                </a:avLst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pic>
            <p:nvPicPr>
              <p:cNvPr id="13" name="Google Shape;13;p2"/>
              <p:cNvPicPr preferRelativeResize="0"/>
              <p:nvPr/>
            </p:nvPicPr>
            <p:blipFill rotWithShape="1">
              <a:blip r:embed="rId2">
                <a:alphaModFix/>
              </a:blip>
              <a:srcRect t="-40"/>
              <a:stretch/>
            </p:blipFill>
            <p:spPr>
              <a:xfrm>
                <a:off x="365995" y="148421"/>
                <a:ext cx="8313907" cy="47433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4" name="Google Shape;14;p2"/>
            <p:cNvGrpSpPr/>
            <p:nvPr/>
          </p:nvGrpSpPr>
          <p:grpSpPr>
            <a:xfrm>
              <a:off x="366125" y="148421"/>
              <a:ext cx="1096996" cy="4743304"/>
              <a:chOff x="366125" y="148421"/>
              <a:chExt cx="1096996" cy="4743304"/>
            </a:xfrm>
          </p:grpSpPr>
          <p:sp>
            <p:nvSpPr>
              <p:cNvPr id="15" name="Google Shape;15;p2"/>
              <p:cNvSpPr/>
              <p:nvPr/>
            </p:nvSpPr>
            <p:spPr>
              <a:xfrm flipH="1">
                <a:off x="769821" y="148421"/>
                <a:ext cx="693300" cy="4743300"/>
              </a:xfrm>
              <a:prstGeom prst="rect">
                <a:avLst/>
              </a:prstGeom>
              <a:gradFill>
                <a:gsLst>
                  <a:gs pos="0">
                    <a:srgbClr val="FFFFFF">
                      <a:alpha val="0"/>
                    </a:srgbClr>
                  </a:gs>
                  <a:gs pos="50000">
                    <a:srgbClr val="FFFFFF">
                      <a:alpha val="0"/>
                    </a:srgbClr>
                  </a:gs>
                  <a:gs pos="100000">
                    <a:srgbClr val="000000">
                      <a:alpha val="18431"/>
                    </a:srgb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 flipH="1">
                <a:off x="366125" y="148425"/>
                <a:ext cx="211800" cy="4743300"/>
              </a:xfrm>
              <a:prstGeom prst="rect">
                <a:avLst/>
              </a:prstGeom>
              <a:gradFill>
                <a:gsLst>
                  <a:gs pos="0">
                    <a:srgbClr val="FFFFFF">
                      <a:alpha val="0"/>
                    </a:srgbClr>
                  </a:gs>
                  <a:gs pos="50000">
                    <a:srgbClr val="FFFFFF">
                      <a:alpha val="0"/>
                    </a:srgbClr>
                  </a:gs>
                  <a:gs pos="100000">
                    <a:srgbClr val="000000">
                      <a:alpha val="18431"/>
                    </a:srgb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7" name="Google Shape;17;p2"/>
            <p:cNvSpPr/>
            <p:nvPr/>
          </p:nvSpPr>
          <p:spPr>
            <a:xfrm rot="5400000">
              <a:off x="8180779" y="128446"/>
              <a:ext cx="526500" cy="526500"/>
            </a:xfrm>
            <a:prstGeom prst="halfFrame">
              <a:avLst>
                <a:gd name="adj1" fmla="val 25613"/>
                <a:gd name="adj2" fmla="val 24392"/>
              </a:avLst>
            </a:pr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 rot="10800000">
              <a:off x="8180779" y="4385800"/>
              <a:ext cx="526500" cy="526500"/>
            </a:xfrm>
            <a:prstGeom prst="halfFrame">
              <a:avLst>
                <a:gd name="adj1" fmla="val 25613"/>
                <a:gd name="adj2" fmla="val 24392"/>
              </a:avLst>
            </a:pr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oogle Shape;37;p4"/>
          <p:cNvGrpSpPr/>
          <p:nvPr/>
        </p:nvGrpSpPr>
        <p:grpSpPr>
          <a:xfrm>
            <a:off x="-20650" y="148425"/>
            <a:ext cx="8863230" cy="4743300"/>
            <a:chOff x="-26862" y="148425"/>
            <a:chExt cx="8863230" cy="4743300"/>
          </a:xfrm>
        </p:grpSpPr>
        <p:grpSp>
          <p:nvGrpSpPr>
            <p:cNvPr id="38" name="Google Shape;38;p4"/>
            <p:cNvGrpSpPr/>
            <p:nvPr/>
          </p:nvGrpSpPr>
          <p:grpSpPr>
            <a:xfrm>
              <a:off x="550593" y="148425"/>
              <a:ext cx="8285775" cy="4743300"/>
              <a:chOff x="496875" y="148425"/>
              <a:chExt cx="8285775" cy="4743300"/>
            </a:xfrm>
          </p:grpSpPr>
          <p:sp>
            <p:nvSpPr>
              <p:cNvPr id="39" name="Google Shape;39;p4"/>
              <p:cNvSpPr/>
              <p:nvPr/>
            </p:nvSpPr>
            <p:spPr>
              <a:xfrm>
                <a:off x="548250" y="148425"/>
                <a:ext cx="8234400" cy="47433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0;p4"/>
              <p:cNvSpPr/>
              <p:nvPr/>
            </p:nvSpPr>
            <p:spPr>
              <a:xfrm>
                <a:off x="496875" y="148425"/>
                <a:ext cx="8234400" cy="47433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41;p4"/>
              <p:cNvSpPr/>
              <p:nvPr/>
            </p:nvSpPr>
            <p:spPr>
              <a:xfrm>
                <a:off x="716982" y="148425"/>
                <a:ext cx="8014200" cy="4743300"/>
              </a:xfrm>
              <a:prstGeom prst="rect">
                <a:avLst/>
              </a:prstGeom>
              <a:solidFill>
                <a:srgbClr val="E2E2E2">
                  <a:alpha val="897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2;p4"/>
              <p:cNvSpPr/>
              <p:nvPr/>
            </p:nvSpPr>
            <p:spPr>
              <a:xfrm>
                <a:off x="722800" y="535650"/>
                <a:ext cx="7704000" cy="40680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4"/>
              <p:cNvSpPr/>
              <p:nvPr/>
            </p:nvSpPr>
            <p:spPr>
              <a:xfrm>
                <a:off x="722807" y="148425"/>
                <a:ext cx="7957200" cy="4743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4" name="Google Shape;44;p4"/>
            <p:cNvSpPr/>
            <p:nvPr/>
          </p:nvSpPr>
          <p:spPr>
            <a:xfrm>
              <a:off x="-13425" y="148425"/>
              <a:ext cx="797400" cy="4743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dist="142875" dir="8460000" algn="bl" rotWithShape="0">
                <a:srgbClr val="000000">
                  <a:alpha val="2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5" name="Google Shape;45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26862" y="148425"/>
              <a:ext cx="8769449" cy="4743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" name="Google Shape;46;p4"/>
            <p:cNvSpPr/>
            <p:nvPr/>
          </p:nvSpPr>
          <p:spPr>
            <a:xfrm flipH="1">
              <a:off x="774075" y="148425"/>
              <a:ext cx="1495500" cy="4743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0"/>
                  </a:srgbClr>
                </a:gs>
                <a:gs pos="100000">
                  <a:srgbClr val="000000">
                    <a:alpha val="18431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47;p4"/>
          <p:cNvSpPr/>
          <p:nvPr/>
        </p:nvSpPr>
        <p:spPr>
          <a:xfrm>
            <a:off x="1087825" y="539400"/>
            <a:ext cx="7336200" cy="572700"/>
          </a:xfrm>
          <a:prstGeom prst="roundRect">
            <a:avLst>
              <a:gd name="adj" fmla="val 33635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4"/>
          <p:cNvSpPr txBox="1">
            <a:spLocks noGrp="1"/>
          </p:cNvSpPr>
          <p:nvPr>
            <p:ph type="title"/>
          </p:nvPr>
        </p:nvSpPr>
        <p:spPr>
          <a:xfrm>
            <a:off x="1601200" y="539400"/>
            <a:ext cx="6322200" cy="572700"/>
          </a:xfrm>
          <a:prstGeom prst="rect">
            <a:avLst/>
          </a:prstGeom>
          <a:effectLst>
            <a:outerShdw dist="47625" dir="126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4"/>
          <p:cNvSpPr txBox="1">
            <a:spLocks noGrp="1"/>
          </p:cNvSpPr>
          <p:nvPr>
            <p:ph type="body" idx="1"/>
          </p:nvPr>
        </p:nvSpPr>
        <p:spPr>
          <a:xfrm>
            <a:off x="1087875" y="1152475"/>
            <a:ext cx="7336200" cy="34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  <a:defRPr sz="1200"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lphaLcPeriod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romanLcPeriod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lphaLcPeriod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romanLcPeriod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lphaLcPeriod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romanLcPeriod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50" name="Google Shape;50;p4"/>
          <p:cNvGrpSpPr/>
          <p:nvPr/>
        </p:nvGrpSpPr>
        <p:grpSpPr>
          <a:xfrm>
            <a:off x="125837" y="1463320"/>
            <a:ext cx="518877" cy="514228"/>
            <a:chOff x="1875225" y="3081825"/>
            <a:chExt cx="106275" cy="105325"/>
          </a:xfrm>
        </p:grpSpPr>
        <p:sp>
          <p:nvSpPr>
            <p:cNvPr id="51" name="Google Shape;51;p4"/>
            <p:cNvSpPr/>
            <p:nvPr/>
          </p:nvSpPr>
          <p:spPr>
            <a:xfrm>
              <a:off x="1910950" y="3081825"/>
              <a:ext cx="15800" cy="29725"/>
            </a:xfrm>
            <a:custGeom>
              <a:avLst/>
              <a:gdLst/>
              <a:ahLst/>
              <a:cxnLst/>
              <a:rect l="l" t="t" r="r" b="b"/>
              <a:pathLst>
                <a:path w="632" h="1189" extrusionOk="0">
                  <a:moveTo>
                    <a:pt x="223" y="0"/>
                  </a:moveTo>
                  <a:cubicBezTo>
                    <a:pt x="205" y="0"/>
                    <a:pt x="186" y="3"/>
                    <a:pt x="167" y="10"/>
                  </a:cubicBezTo>
                  <a:cubicBezTo>
                    <a:pt x="60" y="34"/>
                    <a:pt x="0" y="129"/>
                    <a:pt x="24" y="236"/>
                  </a:cubicBezTo>
                  <a:lnTo>
                    <a:pt x="226" y="1046"/>
                  </a:lnTo>
                  <a:cubicBezTo>
                    <a:pt x="250" y="1129"/>
                    <a:pt x="334" y="1188"/>
                    <a:pt x="417" y="1188"/>
                  </a:cubicBezTo>
                  <a:lnTo>
                    <a:pt x="464" y="1188"/>
                  </a:lnTo>
                  <a:cubicBezTo>
                    <a:pt x="572" y="1165"/>
                    <a:pt x="631" y="1057"/>
                    <a:pt x="607" y="950"/>
                  </a:cubicBezTo>
                  <a:lnTo>
                    <a:pt x="405" y="141"/>
                  </a:lnTo>
                  <a:cubicBezTo>
                    <a:pt x="376" y="63"/>
                    <a:pt x="306" y="0"/>
                    <a:pt x="2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4"/>
            <p:cNvSpPr/>
            <p:nvPr/>
          </p:nvSpPr>
          <p:spPr>
            <a:xfrm>
              <a:off x="1930000" y="3157225"/>
              <a:ext cx="15500" cy="29925"/>
            </a:xfrm>
            <a:custGeom>
              <a:avLst/>
              <a:gdLst/>
              <a:ahLst/>
              <a:cxnLst/>
              <a:rect l="l" t="t" r="r" b="b"/>
              <a:pathLst>
                <a:path w="620" h="1197" extrusionOk="0">
                  <a:moveTo>
                    <a:pt x="209" y="1"/>
                  </a:moveTo>
                  <a:cubicBezTo>
                    <a:pt x="195" y="1"/>
                    <a:pt x="181" y="3"/>
                    <a:pt x="167" y="6"/>
                  </a:cubicBezTo>
                  <a:cubicBezTo>
                    <a:pt x="60" y="30"/>
                    <a:pt x="0" y="137"/>
                    <a:pt x="24" y="232"/>
                  </a:cubicBezTo>
                  <a:lnTo>
                    <a:pt x="226" y="1042"/>
                  </a:lnTo>
                  <a:cubicBezTo>
                    <a:pt x="250" y="1137"/>
                    <a:pt x="322" y="1197"/>
                    <a:pt x="417" y="1197"/>
                  </a:cubicBezTo>
                  <a:cubicBezTo>
                    <a:pt x="429" y="1197"/>
                    <a:pt x="441" y="1185"/>
                    <a:pt x="464" y="1185"/>
                  </a:cubicBezTo>
                  <a:cubicBezTo>
                    <a:pt x="560" y="1161"/>
                    <a:pt x="619" y="1054"/>
                    <a:pt x="595" y="959"/>
                  </a:cubicBezTo>
                  <a:lnTo>
                    <a:pt x="393" y="149"/>
                  </a:lnTo>
                  <a:cubicBezTo>
                    <a:pt x="373" y="58"/>
                    <a:pt x="292" y="1"/>
                    <a:pt x="2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4"/>
            <p:cNvSpPr/>
            <p:nvPr/>
          </p:nvSpPr>
          <p:spPr>
            <a:xfrm>
              <a:off x="1950525" y="3117650"/>
              <a:ext cx="30975" cy="14725"/>
            </a:xfrm>
            <a:custGeom>
              <a:avLst/>
              <a:gdLst/>
              <a:ahLst/>
              <a:cxnLst/>
              <a:rect l="l" t="t" r="r" b="b"/>
              <a:pathLst>
                <a:path w="1239" h="589" extrusionOk="0">
                  <a:moveTo>
                    <a:pt x="1024" y="0"/>
                  </a:moveTo>
                  <a:cubicBezTo>
                    <a:pt x="1009" y="0"/>
                    <a:pt x="993" y="2"/>
                    <a:pt x="977" y="5"/>
                  </a:cubicBezTo>
                  <a:lnTo>
                    <a:pt x="167" y="208"/>
                  </a:lnTo>
                  <a:cubicBezTo>
                    <a:pt x="60" y="232"/>
                    <a:pt x="1" y="339"/>
                    <a:pt x="24" y="434"/>
                  </a:cubicBezTo>
                  <a:cubicBezTo>
                    <a:pt x="48" y="529"/>
                    <a:pt x="132" y="589"/>
                    <a:pt x="215" y="589"/>
                  </a:cubicBezTo>
                  <a:cubicBezTo>
                    <a:pt x="227" y="589"/>
                    <a:pt x="251" y="577"/>
                    <a:pt x="263" y="577"/>
                  </a:cubicBezTo>
                  <a:lnTo>
                    <a:pt x="1072" y="375"/>
                  </a:lnTo>
                  <a:cubicBezTo>
                    <a:pt x="1179" y="351"/>
                    <a:pt x="1239" y="244"/>
                    <a:pt x="1215" y="136"/>
                  </a:cubicBezTo>
                  <a:cubicBezTo>
                    <a:pt x="1185" y="55"/>
                    <a:pt x="1111" y="0"/>
                    <a:pt x="10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4"/>
            <p:cNvSpPr/>
            <p:nvPr/>
          </p:nvSpPr>
          <p:spPr>
            <a:xfrm>
              <a:off x="1875225" y="3136400"/>
              <a:ext cx="30675" cy="14725"/>
            </a:xfrm>
            <a:custGeom>
              <a:avLst/>
              <a:gdLst/>
              <a:ahLst/>
              <a:cxnLst/>
              <a:rect l="l" t="t" r="r" b="b"/>
              <a:pathLst>
                <a:path w="1227" h="589" extrusionOk="0">
                  <a:moveTo>
                    <a:pt x="1015" y="1"/>
                  </a:moveTo>
                  <a:cubicBezTo>
                    <a:pt x="1002" y="1"/>
                    <a:pt x="989" y="2"/>
                    <a:pt x="977" y="6"/>
                  </a:cubicBezTo>
                  <a:lnTo>
                    <a:pt x="167" y="220"/>
                  </a:lnTo>
                  <a:cubicBezTo>
                    <a:pt x="60" y="244"/>
                    <a:pt x="0" y="339"/>
                    <a:pt x="24" y="446"/>
                  </a:cubicBezTo>
                  <a:cubicBezTo>
                    <a:pt x="48" y="529"/>
                    <a:pt x="119" y="589"/>
                    <a:pt x="215" y="589"/>
                  </a:cubicBezTo>
                  <a:lnTo>
                    <a:pt x="262" y="589"/>
                  </a:lnTo>
                  <a:lnTo>
                    <a:pt x="1072" y="387"/>
                  </a:lnTo>
                  <a:cubicBezTo>
                    <a:pt x="1167" y="363"/>
                    <a:pt x="1227" y="256"/>
                    <a:pt x="1203" y="148"/>
                  </a:cubicBezTo>
                  <a:cubicBezTo>
                    <a:pt x="1182" y="66"/>
                    <a:pt x="1099" y="1"/>
                    <a:pt x="10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4"/>
            <p:cNvSpPr/>
            <p:nvPr/>
          </p:nvSpPr>
          <p:spPr>
            <a:xfrm>
              <a:off x="1937425" y="3087275"/>
              <a:ext cx="21750" cy="27550"/>
            </a:xfrm>
            <a:custGeom>
              <a:avLst/>
              <a:gdLst/>
              <a:ahLst/>
              <a:cxnLst/>
              <a:rect l="l" t="t" r="r" b="b"/>
              <a:pathLst>
                <a:path w="870" h="1102" extrusionOk="0">
                  <a:moveTo>
                    <a:pt x="649" y="0"/>
                  </a:moveTo>
                  <a:cubicBezTo>
                    <a:pt x="583" y="0"/>
                    <a:pt x="520" y="35"/>
                    <a:pt x="489" y="89"/>
                  </a:cubicBezTo>
                  <a:lnTo>
                    <a:pt x="60" y="804"/>
                  </a:lnTo>
                  <a:cubicBezTo>
                    <a:pt x="1" y="899"/>
                    <a:pt x="25" y="1018"/>
                    <a:pt x="120" y="1078"/>
                  </a:cubicBezTo>
                  <a:cubicBezTo>
                    <a:pt x="156" y="1090"/>
                    <a:pt x="191" y="1101"/>
                    <a:pt x="215" y="1101"/>
                  </a:cubicBezTo>
                  <a:cubicBezTo>
                    <a:pt x="287" y="1101"/>
                    <a:pt x="346" y="1066"/>
                    <a:pt x="382" y="1006"/>
                  </a:cubicBezTo>
                  <a:lnTo>
                    <a:pt x="810" y="292"/>
                  </a:lnTo>
                  <a:cubicBezTo>
                    <a:pt x="870" y="197"/>
                    <a:pt x="834" y="77"/>
                    <a:pt x="751" y="30"/>
                  </a:cubicBezTo>
                  <a:cubicBezTo>
                    <a:pt x="718" y="10"/>
                    <a:pt x="683" y="0"/>
                    <a:pt x="6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4"/>
            <p:cNvSpPr/>
            <p:nvPr/>
          </p:nvSpPr>
          <p:spPr>
            <a:xfrm>
              <a:off x="1897550" y="3153950"/>
              <a:ext cx="21750" cy="27550"/>
            </a:xfrm>
            <a:custGeom>
              <a:avLst/>
              <a:gdLst/>
              <a:ahLst/>
              <a:cxnLst/>
              <a:rect l="l" t="t" r="r" b="b"/>
              <a:pathLst>
                <a:path w="870" h="1102" extrusionOk="0">
                  <a:moveTo>
                    <a:pt x="650" y="1"/>
                  </a:moveTo>
                  <a:cubicBezTo>
                    <a:pt x="582" y="1"/>
                    <a:pt x="516" y="38"/>
                    <a:pt x="477" y="101"/>
                  </a:cubicBezTo>
                  <a:lnTo>
                    <a:pt x="48" y="816"/>
                  </a:lnTo>
                  <a:cubicBezTo>
                    <a:pt x="0" y="899"/>
                    <a:pt x="24" y="1018"/>
                    <a:pt x="119" y="1078"/>
                  </a:cubicBezTo>
                  <a:cubicBezTo>
                    <a:pt x="155" y="1090"/>
                    <a:pt x="179" y="1101"/>
                    <a:pt x="215" y="1101"/>
                  </a:cubicBezTo>
                  <a:cubicBezTo>
                    <a:pt x="286" y="1101"/>
                    <a:pt x="346" y="1066"/>
                    <a:pt x="381" y="1006"/>
                  </a:cubicBezTo>
                  <a:lnTo>
                    <a:pt x="810" y="292"/>
                  </a:lnTo>
                  <a:cubicBezTo>
                    <a:pt x="870" y="197"/>
                    <a:pt x="834" y="89"/>
                    <a:pt x="750" y="30"/>
                  </a:cubicBezTo>
                  <a:cubicBezTo>
                    <a:pt x="719" y="10"/>
                    <a:pt x="684" y="1"/>
                    <a:pt x="6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4"/>
            <p:cNvSpPr/>
            <p:nvPr/>
          </p:nvSpPr>
          <p:spPr>
            <a:xfrm>
              <a:off x="1947250" y="3144125"/>
              <a:ext cx="28900" cy="20400"/>
            </a:xfrm>
            <a:custGeom>
              <a:avLst/>
              <a:gdLst/>
              <a:ahLst/>
              <a:cxnLst/>
              <a:rect l="l" t="t" r="r" b="b"/>
              <a:pathLst>
                <a:path w="1156" h="816" extrusionOk="0">
                  <a:moveTo>
                    <a:pt x="223" y="1"/>
                  </a:moveTo>
                  <a:cubicBezTo>
                    <a:pt x="155" y="1"/>
                    <a:pt x="92" y="38"/>
                    <a:pt x="60" y="101"/>
                  </a:cubicBezTo>
                  <a:cubicBezTo>
                    <a:pt x="1" y="185"/>
                    <a:pt x="25" y="304"/>
                    <a:pt x="120" y="363"/>
                  </a:cubicBezTo>
                  <a:lnTo>
                    <a:pt x="834" y="792"/>
                  </a:lnTo>
                  <a:cubicBezTo>
                    <a:pt x="870" y="804"/>
                    <a:pt x="906" y="816"/>
                    <a:pt x="929" y="816"/>
                  </a:cubicBezTo>
                  <a:cubicBezTo>
                    <a:pt x="1001" y="816"/>
                    <a:pt x="1060" y="780"/>
                    <a:pt x="1096" y="721"/>
                  </a:cubicBezTo>
                  <a:cubicBezTo>
                    <a:pt x="1156" y="625"/>
                    <a:pt x="1120" y="518"/>
                    <a:pt x="1037" y="459"/>
                  </a:cubicBezTo>
                  <a:lnTo>
                    <a:pt x="322" y="30"/>
                  </a:lnTo>
                  <a:cubicBezTo>
                    <a:pt x="290" y="10"/>
                    <a:pt x="256" y="1"/>
                    <a:pt x="2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4"/>
            <p:cNvSpPr/>
            <p:nvPr/>
          </p:nvSpPr>
          <p:spPr>
            <a:xfrm>
              <a:off x="1880575" y="3104225"/>
              <a:ext cx="28900" cy="20425"/>
            </a:xfrm>
            <a:custGeom>
              <a:avLst/>
              <a:gdLst/>
              <a:ahLst/>
              <a:cxnLst/>
              <a:rect l="l" t="t" r="r" b="b"/>
              <a:pathLst>
                <a:path w="1156" h="817" extrusionOk="0">
                  <a:moveTo>
                    <a:pt x="216" y="1"/>
                  </a:moveTo>
                  <a:cubicBezTo>
                    <a:pt x="152" y="1"/>
                    <a:pt x="88" y="35"/>
                    <a:pt x="48" y="90"/>
                  </a:cubicBezTo>
                  <a:cubicBezTo>
                    <a:pt x="1" y="185"/>
                    <a:pt x="25" y="304"/>
                    <a:pt x="120" y="364"/>
                  </a:cubicBezTo>
                  <a:lnTo>
                    <a:pt x="834" y="793"/>
                  </a:lnTo>
                  <a:cubicBezTo>
                    <a:pt x="870" y="804"/>
                    <a:pt x="894" y="816"/>
                    <a:pt x="929" y="816"/>
                  </a:cubicBezTo>
                  <a:cubicBezTo>
                    <a:pt x="1001" y="816"/>
                    <a:pt x="1060" y="781"/>
                    <a:pt x="1096" y="721"/>
                  </a:cubicBezTo>
                  <a:cubicBezTo>
                    <a:pt x="1156" y="626"/>
                    <a:pt x="1120" y="507"/>
                    <a:pt x="1037" y="459"/>
                  </a:cubicBezTo>
                  <a:lnTo>
                    <a:pt x="310" y="31"/>
                  </a:lnTo>
                  <a:cubicBezTo>
                    <a:pt x="282" y="10"/>
                    <a:pt x="249" y="1"/>
                    <a:pt x="2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" name="Google Shape;59;p4"/>
          <p:cNvGrpSpPr/>
          <p:nvPr/>
        </p:nvGrpSpPr>
        <p:grpSpPr>
          <a:xfrm flipH="1">
            <a:off x="160308" y="3060641"/>
            <a:ext cx="552743" cy="821567"/>
            <a:chOff x="3245953" y="1738710"/>
            <a:chExt cx="196475" cy="292019"/>
          </a:xfrm>
        </p:grpSpPr>
        <p:sp>
          <p:nvSpPr>
            <p:cNvPr id="60" name="Google Shape;60;p4"/>
            <p:cNvSpPr/>
            <p:nvPr/>
          </p:nvSpPr>
          <p:spPr>
            <a:xfrm>
              <a:off x="3277803" y="1869554"/>
              <a:ext cx="164625" cy="161175"/>
            </a:xfrm>
            <a:custGeom>
              <a:avLst/>
              <a:gdLst/>
              <a:ahLst/>
              <a:cxnLst/>
              <a:rect l="l" t="t" r="r" b="b"/>
              <a:pathLst>
                <a:path w="6585" h="6447" extrusionOk="0">
                  <a:moveTo>
                    <a:pt x="2119" y="1"/>
                  </a:moveTo>
                  <a:cubicBezTo>
                    <a:pt x="2068" y="1"/>
                    <a:pt x="2017" y="18"/>
                    <a:pt x="1977" y="53"/>
                  </a:cubicBezTo>
                  <a:cubicBezTo>
                    <a:pt x="1894" y="136"/>
                    <a:pt x="1894" y="267"/>
                    <a:pt x="1965" y="350"/>
                  </a:cubicBezTo>
                  <a:cubicBezTo>
                    <a:pt x="3358" y="1803"/>
                    <a:pt x="4549" y="3410"/>
                    <a:pt x="5537" y="5160"/>
                  </a:cubicBezTo>
                  <a:cubicBezTo>
                    <a:pt x="4108" y="3970"/>
                    <a:pt x="2370" y="3327"/>
                    <a:pt x="286" y="2767"/>
                  </a:cubicBezTo>
                  <a:cubicBezTo>
                    <a:pt x="271" y="2764"/>
                    <a:pt x="255" y="2762"/>
                    <a:pt x="239" y="2762"/>
                  </a:cubicBezTo>
                  <a:cubicBezTo>
                    <a:pt x="146" y="2762"/>
                    <a:pt x="56" y="2820"/>
                    <a:pt x="36" y="2922"/>
                  </a:cubicBezTo>
                  <a:cubicBezTo>
                    <a:pt x="0" y="3029"/>
                    <a:pt x="72" y="3148"/>
                    <a:pt x="179" y="3172"/>
                  </a:cubicBezTo>
                  <a:cubicBezTo>
                    <a:pt x="2691" y="3839"/>
                    <a:pt x="4668" y="4648"/>
                    <a:pt x="6192" y="6375"/>
                  </a:cubicBezTo>
                  <a:cubicBezTo>
                    <a:pt x="6227" y="6423"/>
                    <a:pt x="6287" y="6446"/>
                    <a:pt x="6346" y="6446"/>
                  </a:cubicBezTo>
                  <a:cubicBezTo>
                    <a:pt x="6382" y="6446"/>
                    <a:pt x="6430" y="6434"/>
                    <a:pt x="6466" y="6411"/>
                  </a:cubicBezTo>
                  <a:cubicBezTo>
                    <a:pt x="6549" y="6351"/>
                    <a:pt x="6585" y="6232"/>
                    <a:pt x="6537" y="6137"/>
                  </a:cubicBezTo>
                  <a:cubicBezTo>
                    <a:pt x="5430" y="3910"/>
                    <a:pt x="3989" y="1862"/>
                    <a:pt x="2275" y="65"/>
                  </a:cubicBezTo>
                  <a:cubicBezTo>
                    <a:pt x="2231" y="21"/>
                    <a:pt x="2175" y="1"/>
                    <a:pt x="2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4"/>
            <p:cNvSpPr/>
            <p:nvPr/>
          </p:nvSpPr>
          <p:spPr>
            <a:xfrm>
              <a:off x="3332867" y="1738710"/>
              <a:ext cx="55675" cy="55675"/>
            </a:xfrm>
            <a:custGeom>
              <a:avLst/>
              <a:gdLst/>
              <a:ahLst/>
              <a:cxnLst/>
              <a:rect l="l" t="t" r="r" b="b"/>
              <a:pathLst>
                <a:path w="2227" h="2227" extrusionOk="0">
                  <a:moveTo>
                    <a:pt x="1120" y="703"/>
                  </a:moveTo>
                  <a:cubicBezTo>
                    <a:pt x="1227" y="869"/>
                    <a:pt x="1370" y="1012"/>
                    <a:pt x="1536" y="1119"/>
                  </a:cubicBezTo>
                  <a:cubicBezTo>
                    <a:pt x="1370" y="1227"/>
                    <a:pt x="1227" y="1369"/>
                    <a:pt x="1120" y="1536"/>
                  </a:cubicBezTo>
                  <a:cubicBezTo>
                    <a:pt x="1013" y="1369"/>
                    <a:pt x="870" y="1227"/>
                    <a:pt x="703" y="1119"/>
                  </a:cubicBezTo>
                  <a:cubicBezTo>
                    <a:pt x="870" y="1012"/>
                    <a:pt x="1013" y="869"/>
                    <a:pt x="1120" y="703"/>
                  </a:cubicBezTo>
                  <a:close/>
                  <a:moveTo>
                    <a:pt x="1120" y="0"/>
                  </a:moveTo>
                  <a:cubicBezTo>
                    <a:pt x="1024" y="0"/>
                    <a:pt x="941" y="60"/>
                    <a:pt x="917" y="155"/>
                  </a:cubicBezTo>
                  <a:cubicBezTo>
                    <a:pt x="810" y="524"/>
                    <a:pt x="524" y="810"/>
                    <a:pt x="155" y="917"/>
                  </a:cubicBezTo>
                  <a:cubicBezTo>
                    <a:pt x="72" y="941"/>
                    <a:pt x="1" y="1024"/>
                    <a:pt x="1" y="1119"/>
                  </a:cubicBezTo>
                  <a:cubicBezTo>
                    <a:pt x="1" y="1215"/>
                    <a:pt x="72" y="1298"/>
                    <a:pt x="155" y="1322"/>
                  </a:cubicBezTo>
                  <a:cubicBezTo>
                    <a:pt x="524" y="1429"/>
                    <a:pt x="810" y="1715"/>
                    <a:pt x="917" y="2084"/>
                  </a:cubicBezTo>
                  <a:cubicBezTo>
                    <a:pt x="941" y="2167"/>
                    <a:pt x="1024" y="2227"/>
                    <a:pt x="1120" y="2227"/>
                  </a:cubicBezTo>
                  <a:cubicBezTo>
                    <a:pt x="1215" y="2227"/>
                    <a:pt x="1298" y="2167"/>
                    <a:pt x="1322" y="2084"/>
                  </a:cubicBezTo>
                  <a:cubicBezTo>
                    <a:pt x="1429" y="1715"/>
                    <a:pt x="1715" y="1429"/>
                    <a:pt x="2084" y="1322"/>
                  </a:cubicBezTo>
                  <a:cubicBezTo>
                    <a:pt x="2167" y="1298"/>
                    <a:pt x="2227" y="1215"/>
                    <a:pt x="2227" y="1119"/>
                  </a:cubicBezTo>
                  <a:cubicBezTo>
                    <a:pt x="2227" y="1024"/>
                    <a:pt x="2167" y="941"/>
                    <a:pt x="2084" y="917"/>
                  </a:cubicBezTo>
                  <a:cubicBezTo>
                    <a:pt x="1715" y="810"/>
                    <a:pt x="1429" y="524"/>
                    <a:pt x="1322" y="155"/>
                  </a:cubicBezTo>
                  <a:cubicBezTo>
                    <a:pt x="1298" y="60"/>
                    <a:pt x="1215" y="0"/>
                    <a:pt x="1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4"/>
            <p:cNvSpPr/>
            <p:nvPr/>
          </p:nvSpPr>
          <p:spPr>
            <a:xfrm>
              <a:off x="3245953" y="1856229"/>
              <a:ext cx="56575" cy="55775"/>
            </a:xfrm>
            <a:custGeom>
              <a:avLst/>
              <a:gdLst/>
              <a:ahLst/>
              <a:cxnLst/>
              <a:rect l="l" t="t" r="r" b="b"/>
              <a:pathLst>
                <a:path w="2263" h="2231" extrusionOk="0">
                  <a:moveTo>
                    <a:pt x="608" y="586"/>
                  </a:moveTo>
                  <a:lnTo>
                    <a:pt x="608" y="586"/>
                  </a:lnTo>
                  <a:cubicBezTo>
                    <a:pt x="780" y="633"/>
                    <a:pt x="959" y="657"/>
                    <a:pt x="1137" y="657"/>
                  </a:cubicBezTo>
                  <a:cubicBezTo>
                    <a:pt x="1316" y="657"/>
                    <a:pt x="1495" y="633"/>
                    <a:pt x="1667" y="586"/>
                  </a:cubicBezTo>
                  <a:lnTo>
                    <a:pt x="1667" y="586"/>
                  </a:lnTo>
                  <a:cubicBezTo>
                    <a:pt x="1572" y="931"/>
                    <a:pt x="1572" y="1300"/>
                    <a:pt x="1667" y="1645"/>
                  </a:cubicBezTo>
                  <a:cubicBezTo>
                    <a:pt x="1489" y="1598"/>
                    <a:pt x="1310" y="1574"/>
                    <a:pt x="1132" y="1574"/>
                  </a:cubicBezTo>
                  <a:cubicBezTo>
                    <a:pt x="953" y="1574"/>
                    <a:pt x="774" y="1598"/>
                    <a:pt x="608" y="1645"/>
                  </a:cubicBezTo>
                  <a:cubicBezTo>
                    <a:pt x="703" y="1300"/>
                    <a:pt x="703" y="931"/>
                    <a:pt x="608" y="586"/>
                  </a:cubicBezTo>
                  <a:close/>
                  <a:moveTo>
                    <a:pt x="239" y="1"/>
                  </a:moveTo>
                  <a:cubicBezTo>
                    <a:pt x="184" y="1"/>
                    <a:pt x="129" y="24"/>
                    <a:pt x="84" y="62"/>
                  </a:cubicBezTo>
                  <a:cubicBezTo>
                    <a:pt x="24" y="133"/>
                    <a:pt x="0" y="228"/>
                    <a:pt x="48" y="312"/>
                  </a:cubicBezTo>
                  <a:cubicBezTo>
                    <a:pt x="322" y="812"/>
                    <a:pt x="322" y="1419"/>
                    <a:pt x="48" y="1919"/>
                  </a:cubicBezTo>
                  <a:cubicBezTo>
                    <a:pt x="0" y="2003"/>
                    <a:pt x="24" y="2098"/>
                    <a:pt x="84" y="2169"/>
                  </a:cubicBezTo>
                  <a:cubicBezTo>
                    <a:pt x="129" y="2207"/>
                    <a:pt x="184" y="2230"/>
                    <a:pt x="239" y="2230"/>
                  </a:cubicBezTo>
                  <a:cubicBezTo>
                    <a:pt x="271" y="2230"/>
                    <a:pt x="303" y="2222"/>
                    <a:pt x="334" y="2205"/>
                  </a:cubicBezTo>
                  <a:cubicBezTo>
                    <a:pt x="584" y="2068"/>
                    <a:pt x="861" y="2000"/>
                    <a:pt x="1137" y="2000"/>
                  </a:cubicBezTo>
                  <a:cubicBezTo>
                    <a:pt x="1414" y="2000"/>
                    <a:pt x="1691" y="2068"/>
                    <a:pt x="1941" y="2205"/>
                  </a:cubicBezTo>
                  <a:cubicBezTo>
                    <a:pt x="1965" y="2217"/>
                    <a:pt x="2001" y="2229"/>
                    <a:pt x="2036" y="2229"/>
                  </a:cubicBezTo>
                  <a:cubicBezTo>
                    <a:pt x="2096" y="2229"/>
                    <a:pt x="2144" y="2205"/>
                    <a:pt x="2191" y="2169"/>
                  </a:cubicBezTo>
                  <a:cubicBezTo>
                    <a:pt x="2251" y="2098"/>
                    <a:pt x="2263" y="2003"/>
                    <a:pt x="2227" y="1919"/>
                  </a:cubicBezTo>
                  <a:cubicBezTo>
                    <a:pt x="1953" y="1419"/>
                    <a:pt x="1953" y="812"/>
                    <a:pt x="2227" y="312"/>
                  </a:cubicBezTo>
                  <a:cubicBezTo>
                    <a:pt x="2263" y="228"/>
                    <a:pt x="2251" y="133"/>
                    <a:pt x="2191" y="62"/>
                  </a:cubicBezTo>
                  <a:cubicBezTo>
                    <a:pt x="2146" y="24"/>
                    <a:pt x="2091" y="1"/>
                    <a:pt x="2036" y="1"/>
                  </a:cubicBezTo>
                  <a:cubicBezTo>
                    <a:pt x="2004" y="1"/>
                    <a:pt x="1972" y="9"/>
                    <a:pt x="1941" y="26"/>
                  </a:cubicBezTo>
                  <a:cubicBezTo>
                    <a:pt x="1691" y="163"/>
                    <a:pt x="1414" y="231"/>
                    <a:pt x="1137" y="231"/>
                  </a:cubicBezTo>
                  <a:cubicBezTo>
                    <a:pt x="861" y="231"/>
                    <a:pt x="584" y="163"/>
                    <a:pt x="334" y="26"/>
                  </a:cubicBezTo>
                  <a:cubicBezTo>
                    <a:pt x="303" y="9"/>
                    <a:pt x="271" y="1"/>
                    <a:pt x="2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userDrawn="1">
  <p:cSld name="TITLE_AND_TWO_COLUMNS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oogle Shape;64;p5"/>
          <p:cNvGrpSpPr/>
          <p:nvPr/>
        </p:nvGrpSpPr>
        <p:grpSpPr>
          <a:xfrm>
            <a:off x="-20650" y="148425"/>
            <a:ext cx="8863230" cy="4743300"/>
            <a:chOff x="-26862" y="148425"/>
            <a:chExt cx="8863230" cy="4743300"/>
          </a:xfrm>
        </p:grpSpPr>
        <p:grpSp>
          <p:nvGrpSpPr>
            <p:cNvPr id="65" name="Google Shape;65;p5"/>
            <p:cNvGrpSpPr/>
            <p:nvPr/>
          </p:nvGrpSpPr>
          <p:grpSpPr>
            <a:xfrm>
              <a:off x="550593" y="148425"/>
              <a:ext cx="8285775" cy="4743300"/>
              <a:chOff x="496875" y="148425"/>
              <a:chExt cx="8285775" cy="4743300"/>
            </a:xfrm>
          </p:grpSpPr>
          <p:sp>
            <p:nvSpPr>
              <p:cNvPr id="66" name="Google Shape;66;p5"/>
              <p:cNvSpPr/>
              <p:nvPr/>
            </p:nvSpPr>
            <p:spPr>
              <a:xfrm>
                <a:off x="548250" y="148425"/>
                <a:ext cx="8234400" cy="47433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5"/>
              <p:cNvSpPr/>
              <p:nvPr/>
            </p:nvSpPr>
            <p:spPr>
              <a:xfrm>
                <a:off x="496875" y="148425"/>
                <a:ext cx="8234400" cy="47433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5"/>
              <p:cNvSpPr/>
              <p:nvPr/>
            </p:nvSpPr>
            <p:spPr>
              <a:xfrm>
                <a:off x="716982" y="148425"/>
                <a:ext cx="8014200" cy="4743300"/>
              </a:xfrm>
              <a:prstGeom prst="rect">
                <a:avLst/>
              </a:prstGeom>
              <a:solidFill>
                <a:srgbClr val="E2E2E2">
                  <a:alpha val="897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5"/>
              <p:cNvSpPr/>
              <p:nvPr/>
            </p:nvSpPr>
            <p:spPr>
              <a:xfrm>
                <a:off x="722800" y="535650"/>
                <a:ext cx="7704000" cy="40680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5"/>
              <p:cNvSpPr/>
              <p:nvPr/>
            </p:nvSpPr>
            <p:spPr>
              <a:xfrm>
                <a:off x="722807" y="148425"/>
                <a:ext cx="7957200" cy="4743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1" name="Google Shape;71;p5"/>
            <p:cNvSpPr/>
            <p:nvPr/>
          </p:nvSpPr>
          <p:spPr>
            <a:xfrm>
              <a:off x="-13425" y="148425"/>
              <a:ext cx="797400" cy="4743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dist="142875" dir="8460000" algn="bl" rotWithShape="0">
                <a:srgbClr val="000000">
                  <a:alpha val="2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72" name="Google Shape;72;p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26862" y="148425"/>
              <a:ext cx="8769449" cy="4743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" name="Google Shape;73;p5"/>
            <p:cNvSpPr/>
            <p:nvPr/>
          </p:nvSpPr>
          <p:spPr>
            <a:xfrm flipH="1">
              <a:off x="774075" y="148425"/>
              <a:ext cx="1495500" cy="4743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0"/>
                  </a:srgbClr>
                </a:gs>
                <a:gs pos="100000">
                  <a:srgbClr val="000000">
                    <a:alpha val="18431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" name="Google Shape;74;p5"/>
          <p:cNvSpPr/>
          <p:nvPr/>
        </p:nvSpPr>
        <p:spPr>
          <a:xfrm>
            <a:off x="1093237" y="249300"/>
            <a:ext cx="7336200" cy="572700"/>
          </a:xfrm>
          <a:prstGeom prst="roundRect">
            <a:avLst>
              <a:gd name="adj" fmla="val 33635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5"/>
          <p:cNvSpPr txBox="1">
            <a:spLocks noGrp="1"/>
          </p:cNvSpPr>
          <p:nvPr>
            <p:ph type="subTitle" idx="1"/>
          </p:nvPr>
        </p:nvSpPr>
        <p:spPr>
          <a:xfrm>
            <a:off x="1341254" y="3672075"/>
            <a:ext cx="2907600" cy="52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5"/>
          <p:cNvSpPr txBox="1">
            <a:spLocks noGrp="1"/>
          </p:cNvSpPr>
          <p:nvPr>
            <p:ph type="subTitle" idx="2"/>
          </p:nvPr>
        </p:nvSpPr>
        <p:spPr>
          <a:xfrm>
            <a:off x="5244554" y="3672075"/>
            <a:ext cx="2907600" cy="52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5"/>
          <p:cNvSpPr txBox="1">
            <a:spLocks noGrp="1"/>
          </p:cNvSpPr>
          <p:nvPr>
            <p:ph type="subTitle" idx="3"/>
          </p:nvPr>
        </p:nvSpPr>
        <p:spPr>
          <a:xfrm>
            <a:off x="1310479" y="3123525"/>
            <a:ext cx="2907600" cy="453000"/>
          </a:xfrm>
          <a:prstGeom prst="rect">
            <a:avLst/>
          </a:prstGeom>
          <a:effectLst>
            <a:outerShdw dist="47625" dir="126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2"/>
                </a:solidFill>
                <a:latin typeface="Ultra"/>
                <a:ea typeface="Ultra"/>
                <a:cs typeface="Ultra"/>
                <a:sym typeface="Ultr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5"/>
          <p:cNvSpPr txBox="1">
            <a:spLocks noGrp="1"/>
          </p:cNvSpPr>
          <p:nvPr>
            <p:ph type="subTitle" idx="4"/>
          </p:nvPr>
        </p:nvSpPr>
        <p:spPr>
          <a:xfrm>
            <a:off x="5232439" y="3123525"/>
            <a:ext cx="2907600" cy="453000"/>
          </a:xfrm>
          <a:prstGeom prst="rect">
            <a:avLst/>
          </a:prstGeom>
          <a:effectLst>
            <a:outerShdw dist="47625" dir="126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2"/>
                </a:solidFill>
                <a:latin typeface="Ultra"/>
                <a:ea typeface="Ultra"/>
                <a:cs typeface="Ultra"/>
                <a:sym typeface="Ultr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80" name="Google Shape;80;p5"/>
          <p:cNvGrpSpPr/>
          <p:nvPr/>
        </p:nvGrpSpPr>
        <p:grpSpPr>
          <a:xfrm>
            <a:off x="181080" y="1243473"/>
            <a:ext cx="589621" cy="413959"/>
            <a:chOff x="3245953" y="1792879"/>
            <a:chExt cx="169675" cy="119125"/>
          </a:xfrm>
        </p:grpSpPr>
        <p:sp>
          <p:nvSpPr>
            <p:cNvPr id="81" name="Google Shape;81;p5"/>
            <p:cNvSpPr/>
            <p:nvPr/>
          </p:nvSpPr>
          <p:spPr>
            <a:xfrm>
              <a:off x="3359953" y="1792879"/>
              <a:ext cx="55675" cy="55675"/>
            </a:xfrm>
            <a:custGeom>
              <a:avLst/>
              <a:gdLst/>
              <a:ahLst/>
              <a:cxnLst/>
              <a:rect l="l" t="t" r="r" b="b"/>
              <a:pathLst>
                <a:path w="2227" h="2227" extrusionOk="0">
                  <a:moveTo>
                    <a:pt x="1120" y="703"/>
                  </a:moveTo>
                  <a:cubicBezTo>
                    <a:pt x="1227" y="869"/>
                    <a:pt x="1370" y="1012"/>
                    <a:pt x="1536" y="1119"/>
                  </a:cubicBezTo>
                  <a:cubicBezTo>
                    <a:pt x="1370" y="1227"/>
                    <a:pt x="1227" y="1369"/>
                    <a:pt x="1120" y="1536"/>
                  </a:cubicBezTo>
                  <a:cubicBezTo>
                    <a:pt x="1013" y="1369"/>
                    <a:pt x="870" y="1227"/>
                    <a:pt x="703" y="1119"/>
                  </a:cubicBezTo>
                  <a:cubicBezTo>
                    <a:pt x="870" y="1012"/>
                    <a:pt x="1013" y="869"/>
                    <a:pt x="1120" y="703"/>
                  </a:cubicBezTo>
                  <a:close/>
                  <a:moveTo>
                    <a:pt x="1120" y="0"/>
                  </a:moveTo>
                  <a:cubicBezTo>
                    <a:pt x="1024" y="0"/>
                    <a:pt x="941" y="60"/>
                    <a:pt x="917" y="155"/>
                  </a:cubicBezTo>
                  <a:cubicBezTo>
                    <a:pt x="810" y="524"/>
                    <a:pt x="524" y="810"/>
                    <a:pt x="155" y="917"/>
                  </a:cubicBezTo>
                  <a:cubicBezTo>
                    <a:pt x="72" y="941"/>
                    <a:pt x="1" y="1024"/>
                    <a:pt x="1" y="1119"/>
                  </a:cubicBezTo>
                  <a:cubicBezTo>
                    <a:pt x="1" y="1215"/>
                    <a:pt x="72" y="1298"/>
                    <a:pt x="155" y="1322"/>
                  </a:cubicBezTo>
                  <a:cubicBezTo>
                    <a:pt x="524" y="1429"/>
                    <a:pt x="810" y="1715"/>
                    <a:pt x="917" y="2084"/>
                  </a:cubicBezTo>
                  <a:cubicBezTo>
                    <a:pt x="941" y="2167"/>
                    <a:pt x="1024" y="2227"/>
                    <a:pt x="1120" y="2227"/>
                  </a:cubicBezTo>
                  <a:cubicBezTo>
                    <a:pt x="1215" y="2227"/>
                    <a:pt x="1298" y="2167"/>
                    <a:pt x="1322" y="2084"/>
                  </a:cubicBezTo>
                  <a:cubicBezTo>
                    <a:pt x="1429" y="1715"/>
                    <a:pt x="1715" y="1429"/>
                    <a:pt x="2084" y="1322"/>
                  </a:cubicBezTo>
                  <a:cubicBezTo>
                    <a:pt x="2167" y="1298"/>
                    <a:pt x="2227" y="1215"/>
                    <a:pt x="2227" y="1119"/>
                  </a:cubicBezTo>
                  <a:cubicBezTo>
                    <a:pt x="2227" y="1024"/>
                    <a:pt x="2167" y="941"/>
                    <a:pt x="2084" y="917"/>
                  </a:cubicBezTo>
                  <a:cubicBezTo>
                    <a:pt x="1715" y="810"/>
                    <a:pt x="1429" y="524"/>
                    <a:pt x="1322" y="155"/>
                  </a:cubicBezTo>
                  <a:cubicBezTo>
                    <a:pt x="1298" y="60"/>
                    <a:pt x="1215" y="0"/>
                    <a:pt x="1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5"/>
            <p:cNvSpPr/>
            <p:nvPr/>
          </p:nvSpPr>
          <p:spPr>
            <a:xfrm>
              <a:off x="3245953" y="1856229"/>
              <a:ext cx="56575" cy="55775"/>
            </a:xfrm>
            <a:custGeom>
              <a:avLst/>
              <a:gdLst/>
              <a:ahLst/>
              <a:cxnLst/>
              <a:rect l="l" t="t" r="r" b="b"/>
              <a:pathLst>
                <a:path w="2263" h="2231" extrusionOk="0">
                  <a:moveTo>
                    <a:pt x="608" y="586"/>
                  </a:moveTo>
                  <a:lnTo>
                    <a:pt x="608" y="586"/>
                  </a:lnTo>
                  <a:cubicBezTo>
                    <a:pt x="780" y="633"/>
                    <a:pt x="959" y="657"/>
                    <a:pt x="1137" y="657"/>
                  </a:cubicBezTo>
                  <a:cubicBezTo>
                    <a:pt x="1316" y="657"/>
                    <a:pt x="1495" y="633"/>
                    <a:pt x="1667" y="586"/>
                  </a:cubicBezTo>
                  <a:lnTo>
                    <a:pt x="1667" y="586"/>
                  </a:lnTo>
                  <a:cubicBezTo>
                    <a:pt x="1572" y="931"/>
                    <a:pt x="1572" y="1300"/>
                    <a:pt x="1667" y="1645"/>
                  </a:cubicBezTo>
                  <a:cubicBezTo>
                    <a:pt x="1489" y="1598"/>
                    <a:pt x="1310" y="1574"/>
                    <a:pt x="1132" y="1574"/>
                  </a:cubicBezTo>
                  <a:cubicBezTo>
                    <a:pt x="953" y="1574"/>
                    <a:pt x="774" y="1598"/>
                    <a:pt x="608" y="1645"/>
                  </a:cubicBezTo>
                  <a:cubicBezTo>
                    <a:pt x="703" y="1300"/>
                    <a:pt x="703" y="931"/>
                    <a:pt x="608" y="586"/>
                  </a:cubicBezTo>
                  <a:close/>
                  <a:moveTo>
                    <a:pt x="239" y="1"/>
                  </a:moveTo>
                  <a:cubicBezTo>
                    <a:pt x="184" y="1"/>
                    <a:pt x="129" y="24"/>
                    <a:pt x="84" y="62"/>
                  </a:cubicBezTo>
                  <a:cubicBezTo>
                    <a:pt x="24" y="133"/>
                    <a:pt x="0" y="228"/>
                    <a:pt x="48" y="312"/>
                  </a:cubicBezTo>
                  <a:cubicBezTo>
                    <a:pt x="322" y="812"/>
                    <a:pt x="322" y="1419"/>
                    <a:pt x="48" y="1919"/>
                  </a:cubicBezTo>
                  <a:cubicBezTo>
                    <a:pt x="0" y="2003"/>
                    <a:pt x="24" y="2098"/>
                    <a:pt x="84" y="2169"/>
                  </a:cubicBezTo>
                  <a:cubicBezTo>
                    <a:pt x="129" y="2207"/>
                    <a:pt x="184" y="2230"/>
                    <a:pt x="239" y="2230"/>
                  </a:cubicBezTo>
                  <a:cubicBezTo>
                    <a:pt x="271" y="2230"/>
                    <a:pt x="303" y="2222"/>
                    <a:pt x="334" y="2205"/>
                  </a:cubicBezTo>
                  <a:cubicBezTo>
                    <a:pt x="584" y="2068"/>
                    <a:pt x="861" y="2000"/>
                    <a:pt x="1137" y="2000"/>
                  </a:cubicBezTo>
                  <a:cubicBezTo>
                    <a:pt x="1414" y="2000"/>
                    <a:pt x="1691" y="2068"/>
                    <a:pt x="1941" y="2205"/>
                  </a:cubicBezTo>
                  <a:cubicBezTo>
                    <a:pt x="1965" y="2217"/>
                    <a:pt x="2001" y="2229"/>
                    <a:pt x="2036" y="2229"/>
                  </a:cubicBezTo>
                  <a:cubicBezTo>
                    <a:pt x="2096" y="2229"/>
                    <a:pt x="2144" y="2205"/>
                    <a:pt x="2191" y="2169"/>
                  </a:cubicBezTo>
                  <a:cubicBezTo>
                    <a:pt x="2251" y="2098"/>
                    <a:pt x="2263" y="2003"/>
                    <a:pt x="2227" y="1919"/>
                  </a:cubicBezTo>
                  <a:cubicBezTo>
                    <a:pt x="1953" y="1419"/>
                    <a:pt x="1953" y="812"/>
                    <a:pt x="2227" y="312"/>
                  </a:cubicBezTo>
                  <a:cubicBezTo>
                    <a:pt x="2263" y="228"/>
                    <a:pt x="2251" y="133"/>
                    <a:pt x="2191" y="62"/>
                  </a:cubicBezTo>
                  <a:cubicBezTo>
                    <a:pt x="2146" y="24"/>
                    <a:pt x="2091" y="1"/>
                    <a:pt x="2036" y="1"/>
                  </a:cubicBezTo>
                  <a:cubicBezTo>
                    <a:pt x="2004" y="1"/>
                    <a:pt x="1972" y="9"/>
                    <a:pt x="1941" y="26"/>
                  </a:cubicBezTo>
                  <a:cubicBezTo>
                    <a:pt x="1691" y="163"/>
                    <a:pt x="1414" y="231"/>
                    <a:pt x="1137" y="231"/>
                  </a:cubicBezTo>
                  <a:cubicBezTo>
                    <a:pt x="861" y="231"/>
                    <a:pt x="584" y="163"/>
                    <a:pt x="334" y="26"/>
                  </a:cubicBezTo>
                  <a:cubicBezTo>
                    <a:pt x="303" y="9"/>
                    <a:pt x="271" y="1"/>
                    <a:pt x="2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_ONLY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6"/>
          <p:cNvGrpSpPr/>
          <p:nvPr/>
        </p:nvGrpSpPr>
        <p:grpSpPr>
          <a:xfrm>
            <a:off x="-20650" y="148425"/>
            <a:ext cx="8863230" cy="4743300"/>
            <a:chOff x="-26862" y="148425"/>
            <a:chExt cx="8863230" cy="4743300"/>
          </a:xfrm>
        </p:grpSpPr>
        <p:grpSp>
          <p:nvGrpSpPr>
            <p:cNvPr id="85" name="Google Shape;85;p6"/>
            <p:cNvGrpSpPr/>
            <p:nvPr/>
          </p:nvGrpSpPr>
          <p:grpSpPr>
            <a:xfrm>
              <a:off x="550593" y="148425"/>
              <a:ext cx="8285775" cy="4743300"/>
              <a:chOff x="496875" y="148425"/>
              <a:chExt cx="8285775" cy="4743300"/>
            </a:xfrm>
          </p:grpSpPr>
          <p:sp>
            <p:nvSpPr>
              <p:cNvPr id="86" name="Google Shape;86;p6"/>
              <p:cNvSpPr/>
              <p:nvPr/>
            </p:nvSpPr>
            <p:spPr>
              <a:xfrm>
                <a:off x="548250" y="148425"/>
                <a:ext cx="8234400" cy="47433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6"/>
              <p:cNvSpPr/>
              <p:nvPr/>
            </p:nvSpPr>
            <p:spPr>
              <a:xfrm>
                <a:off x="496875" y="148425"/>
                <a:ext cx="8234400" cy="47433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6"/>
              <p:cNvSpPr/>
              <p:nvPr/>
            </p:nvSpPr>
            <p:spPr>
              <a:xfrm>
                <a:off x="716982" y="148425"/>
                <a:ext cx="8014200" cy="4743300"/>
              </a:xfrm>
              <a:prstGeom prst="rect">
                <a:avLst/>
              </a:prstGeom>
              <a:solidFill>
                <a:srgbClr val="E2E2E2">
                  <a:alpha val="897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6"/>
              <p:cNvSpPr/>
              <p:nvPr/>
            </p:nvSpPr>
            <p:spPr>
              <a:xfrm>
                <a:off x="722800" y="535650"/>
                <a:ext cx="7704000" cy="40680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6"/>
              <p:cNvSpPr/>
              <p:nvPr/>
            </p:nvSpPr>
            <p:spPr>
              <a:xfrm>
                <a:off x="722807" y="148425"/>
                <a:ext cx="7957200" cy="4743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1" name="Google Shape;91;p6"/>
            <p:cNvSpPr/>
            <p:nvPr/>
          </p:nvSpPr>
          <p:spPr>
            <a:xfrm>
              <a:off x="-13425" y="148425"/>
              <a:ext cx="797400" cy="4743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dist="142875" dir="8460000" algn="bl" rotWithShape="0">
                <a:srgbClr val="000000">
                  <a:alpha val="2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2" name="Google Shape;92;p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26862" y="148425"/>
              <a:ext cx="8769449" cy="4743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" name="Google Shape;93;p6"/>
            <p:cNvSpPr/>
            <p:nvPr/>
          </p:nvSpPr>
          <p:spPr>
            <a:xfrm flipH="1">
              <a:off x="774075" y="148425"/>
              <a:ext cx="1495500" cy="4743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0"/>
                  </a:srgbClr>
                </a:gs>
                <a:gs pos="100000">
                  <a:srgbClr val="000000">
                    <a:alpha val="18431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4" name="Google Shape;94;p6"/>
          <p:cNvSpPr/>
          <p:nvPr/>
        </p:nvSpPr>
        <p:spPr>
          <a:xfrm>
            <a:off x="2839805" y="539400"/>
            <a:ext cx="5584220" cy="572700"/>
          </a:xfrm>
          <a:prstGeom prst="roundRect">
            <a:avLst>
              <a:gd name="adj" fmla="val 33635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6" name="Google Shape;96;p6"/>
          <p:cNvGrpSpPr/>
          <p:nvPr/>
        </p:nvGrpSpPr>
        <p:grpSpPr>
          <a:xfrm>
            <a:off x="146137" y="209237"/>
            <a:ext cx="8448370" cy="2765889"/>
            <a:chOff x="-928243" y="733540"/>
            <a:chExt cx="1925203" cy="630287"/>
          </a:xfrm>
        </p:grpSpPr>
        <p:sp>
          <p:nvSpPr>
            <p:cNvPr id="97" name="Google Shape;97;p6"/>
            <p:cNvSpPr/>
            <p:nvPr/>
          </p:nvSpPr>
          <p:spPr>
            <a:xfrm>
              <a:off x="-928243" y="1151427"/>
              <a:ext cx="142325" cy="212400"/>
            </a:xfrm>
            <a:custGeom>
              <a:avLst/>
              <a:gdLst/>
              <a:ahLst/>
              <a:cxnLst/>
              <a:rect l="l" t="t" r="r" b="b"/>
              <a:pathLst>
                <a:path w="5693" h="8496" extrusionOk="0">
                  <a:moveTo>
                    <a:pt x="1454" y="3983"/>
                  </a:moveTo>
                  <a:cubicBezTo>
                    <a:pt x="1489" y="3983"/>
                    <a:pt x="1525" y="3983"/>
                    <a:pt x="1561" y="3995"/>
                  </a:cubicBezTo>
                  <a:cubicBezTo>
                    <a:pt x="1787" y="4006"/>
                    <a:pt x="2013" y="4090"/>
                    <a:pt x="2216" y="4197"/>
                  </a:cubicBezTo>
                  <a:cubicBezTo>
                    <a:pt x="2216" y="4352"/>
                    <a:pt x="2192" y="4507"/>
                    <a:pt x="2144" y="4661"/>
                  </a:cubicBezTo>
                  <a:cubicBezTo>
                    <a:pt x="2049" y="4971"/>
                    <a:pt x="1799" y="5257"/>
                    <a:pt x="1501" y="5388"/>
                  </a:cubicBezTo>
                  <a:cubicBezTo>
                    <a:pt x="1407" y="5431"/>
                    <a:pt x="1287" y="5470"/>
                    <a:pt x="1154" y="5470"/>
                  </a:cubicBezTo>
                  <a:cubicBezTo>
                    <a:pt x="1067" y="5470"/>
                    <a:pt x="976" y="5454"/>
                    <a:pt x="882" y="5411"/>
                  </a:cubicBezTo>
                  <a:cubicBezTo>
                    <a:pt x="584" y="5269"/>
                    <a:pt x="418" y="4888"/>
                    <a:pt x="513" y="4578"/>
                  </a:cubicBezTo>
                  <a:cubicBezTo>
                    <a:pt x="620" y="4197"/>
                    <a:pt x="1061" y="3983"/>
                    <a:pt x="1454" y="3983"/>
                  </a:cubicBezTo>
                  <a:close/>
                  <a:moveTo>
                    <a:pt x="831" y="1"/>
                  </a:moveTo>
                  <a:cubicBezTo>
                    <a:pt x="799" y="1"/>
                    <a:pt x="767" y="10"/>
                    <a:pt x="739" y="30"/>
                  </a:cubicBezTo>
                  <a:cubicBezTo>
                    <a:pt x="644" y="89"/>
                    <a:pt x="608" y="208"/>
                    <a:pt x="668" y="292"/>
                  </a:cubicBezTo>
                  <a:cubicBezTo>
                    <a:pt x="1156" y="1101"/>
                    <a:pt x="1573" y="1959"/>
                    <a:pt x="1906" y="2852"/>
                  </a:cubicBezTo>
                  <a:cubicBezTo>
                    <a:pt x="2025" y="3149"/>
                    <a:pt x="2120" y="3447"/>
                    <a:pt x="2180" y="3756"/>
                  </a:cubicBezTo>
                  <a:cubicBezTo>
                    <a:pt x="1989" y="3685"/>
                    <a:pt x="1799" y="3625"/>
                    <a:pt x="1596" y="3602"/>
                  </a:cubicBezTo>
                  <a:cubicBezTo>
                    <a:pt x="1556" y="3598"/>
                    <a:pt x="1514" y="3597"/>
                    <a:pt x="1472" y="3597"/>
                  </a:cubicBezTo>
                  <a:cubicBezTo>
                    <a:pt x="927" y="3597"/>
                    <a:pt x="310" y="3885"/>
                    <a:pt x="144" y="4471"/>
                  </a:cubicBezTo>
                  <a:cubicBezTo>
                    <a:pt x="1" y="4959"/>
                    <a:pt x="263" y="5542"/>
                    <a:pt x="715" y="5757"/>
                  </a:cubicBezTo>
                  <a:cubicBezTo>
                    <a:pt x="855" y="5821"/>
                    <a:pt x="1006" y="5853"/>
                    <a:pt x="1162" y="5853"/>
                  </a:cubicBezTo>
                  <a:cubicBezTo>
                    <a:pt x="1324" y="5853"/>
                    <a:pt x="1492" y="5818"/>
                    <a:pt x="1656" y="5745"/>
                  </a:cubicBezTo>
                  <a:cubicBezTo>
                    <a:pt x="2061" y="5566"/>
                    <a:pt x="2382" y="5197"/>
                    <a:pt x="2513" y="4780"/>
                  </a:cubicBezTo>
                  <a:cubicBezTo>
                    <a:pt x="2549" y="4661"/>
                    <a:pt x="2573" y="4542"/>
                    <a:pt x="2585" y="4423"/>
                  </a:cubicBezTo>
                  <a:cubicBezTo>
                    <a:pt x="2680" y="4495"/>
                    <a:pt x="2763" y="4566"/>
                    <a:pt x="2835" y="4626"/>
                  </a:cubicBezTo>
                  <a:cubicBezTo>
                    <a:pt x="4001" y="5578"/>
                    <a:pt x="4883" y="6912"/>
                    <a:pt x="5299" y="8352"/>
                  </a:cubicBezTo>
                  <a:cubicBezTo>
                    <a:pt x="5323" y="8436"/>
                    <a:pt x="5394" y="8495"/>
                    <a:pt x="5478" y="8495"/>
                  </a:cubicBezTo>
                  <a:cubicBezTo>
                    <a:pt x="5502" y="8495"/>
                    <a:pt x="5514" y="8495"/>
                    <a:pt x="5537" y="8483"/>
                  </a:cubicBezTo>
                  <a:cubicBezTo>
                    <a:pt x="5633" y="8459"/>
                    <a:pt x="5692" y="8352"/>
                    <a:pt x="5668" y="8245"/>
                  </a:cubicBezTo>
                  <a:cubicBezTo>
                    <a:pt x="5228" y="6721"/>
                    <a:pt x="4311" y="5340"/>
                    <a:pt x="3085" y="4328"/>
                  </a:cubicBezTo>
                  <a:cubicBezTo>
                    <a:pt x="2942" y="4209"/>
                    <a:pt x="2775" y="4078"/>
                    <a:pt x="2585" y="3971"/>
                  </a:cubicBezTo>
                  <a:cubicBezTo>
                    <a:pt x="2549" y="3530"/>
                    <a:pt x="2418" y="3102"/>
                    <a:pt x="2263" y="2709"/>
                  </a:cubicBezTo>
                  <a:cubicBezTo>
                    <a:pt x="1930" y="1804"/>
                    <a:pt x="1501" y="923"/>
                    <a:pt x="1001" y="101"/>
                  </a:cubicBezTo>
                  <a:cubicBezTo>
                    <a:pt x="961" y="38"/>
                    <a:pt x="895" y="1"/>
                    <a:pt x="8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6"/>
            <p:cNvSpPr/>
            <p:nvPr/>
          </p:nvSpPr>
          <p:spPr>
            <a:xfrm>
              <a:off x="705836" y="733540"/>
              <a:ext cx="291125" cy="150750"/>
            </a:xfrm>
            <a:custGeom>
              <a:avLst/>
              <a:gdLst/>
              <a:ahLst/>
              <a:cxnLst/>
              <a:rect l="l" t="t" r="r" b="b"/>
              <a:pathLst>
                <a:path w="11645" h="6030" extrusionOk="0">
                  <a:moveTo>
                    <a:pt x="3405" y="386"/>
                  </a:moveTo>
                  <a:cubicBezTo>
                    <a:pt x="3548" y="386"/>
                    <a:pt x="3691" y="434"/>
                    <a:pt x="3834" y="529"/>
                  </a:cubicBezTo>
                  <a:cubicBezTo>
                    <a:pt x="4060" y="684"/>
                    <a:pt x="4203" y="946"/>
                    <a:pt x="4215" y="1196"/>
                  </a:cubicBezTo>
                  <a:cubicBezTo>
                    <a:pt x="4227" y="1684"/>
                    <a:pt x="3810" y="2172"/>
                    <a:pt x="3263" y="2303"/>
                  </a:cubicBezTo>
                  <a:cubicBezTo>
                    <a:pt x="3001" y="2065"/>
                    <a:pt x="2834" y="1815"/>
                    <a:pt x="2751" y="1541"/>
                  </a:cubicBezTo>
                  <a:cubicBezTo>
                    <a:pt x="2632" y="1124"/>
                    <a:pt x="2798" y="565"/>
                    <a:pt x="3215" y="410"/>
                  </a:cubicBezTo>
                  <a:cubicBezTo>
                    <a:pt x="3274" y="386"/>
                    <a:pt x="3346" y="386"/>
                    <a:pt x="3405" y="386"/>
                  </a:cubicBezTo>
                  <a:close/>
                  <a:moveTo>
                    <a:pt x="6977" y="1791"/>
                  </a:moveTo>
                  <a:cubicBezTo>
                    <a:pt x="7096" y="1791"/>
                    <a:pt x="7192" y="1839"/>
                    <a:pt x="7251" y="1862"/>
                  </a:cubicBezTo>
                  <a:cubicBezTo>
                    <a:pt x="7418" y="1970"/>
                    <a:pt x="7549" y="2148"/>
                    <a:pt x="7573" y="2339"/>
                  </a:cubicBezTo>
                  <a:cubicBezTo>
                    <a:pt x="7620" y="2732"/>
                    <a:pt x="7299" y="3101"/>
                    <a:pt x="6977" y="3267"/>
                  </a:cubicBezTo>
                  <a:cubicBezTo>
                    <a:pt x="6930" y="3279"/>
                    <a:pt x="6894" y="3303"/>
                    <a:pt x="6846" y="3315"/>
                  </a:cubicBezTo>
                  <a:cubicBezTo>
                    <a:pt x="6846" y="3315"/>
                    <a:pt x="6834" y="3315"/>
                    <a:pt x="6834" y="3303"/>
                  </a:cubicBezTo>
                  <a:cubicBezTo>
                    <a:pt x="6692" y="3089"/>
                    <a:pt x="6513" y="2791"/>
                    <a:pt x="6489" y="2470"/>
                  </a:cubicBezTo>
                  <a:cubicBezTo>
                    <a:pt x="6477" y="2231"/>
                    <a:pt x="6584" y="1922"/>
                    <a:pt x="6823" y="1827"/>
                  </a:cubicBezTo>
                  <a:cubicBezTo>
                    <a:pt x="6882" y="1803"/>
                    <a:pt x="6930" y="1791"/>
                    <a:pt x="6977" y="1791"/>
                  </a:cubicBezTo>
                  <a:close/>
                  <a:moveTo>
                    <a:pt x="3410" y="0"/>
                  </a:moveTo>
                  <a:cubicBezTo>
                    <a:pt x="3304" y="0"/>
                    <a:pt x="3198" y="17"/>
                    <a:pt x="3096" y="53"/>
                  </a:cubicBezTo>
                  <a:cubicBezTo>
                    <a:pt x="2453" y="267"/>
                    <a:pt x="2215" y="1053"/>
                    <a:pt x="2381" y="1648"/>
                  </a:cubicBezTo>
                  <a:cubicBezTo>
                    <a:pt x="2453" y="1898"/>
                    <a:pt x="2584" y="2124"/>
                    <a:pt x="2774" y="2351"/>
                  </a:cubicBezTo>
                  <a:cubicBezTo>
                    <a:pt x="2417" y="2327"/>
                    <a:pt x="2024" y="2196"/>
                    <a:pt x="1667" y="1970"/>
                  </a:cubicBezTo>
                  <a:cubicBezTo>
                    <a:pt x="1167" y="1660"/>
                    <a:pt x="750" y="1208"/>
                    <a:pt x="357" y="767"/>
                  </a:cubicBezTo>
                  <a:cubicBezTo>
                    <a:pt x="319" y="728"/>
                    <a:pt x="266" y="707"/>
                    <a:pt x="213" y="707"/>
                  </a:cubicBezTo>
                  <a:cubicBezTo>
                    <a:pt x="168" y="707"/>
                    <a:pt x="122" y="722"/>
                    <a:pt x="84" y="755"/>
                  </a:cubicBezTo>
                  <a:cubicBezTo>
                    <a:pt x="0" y="827"/>
                    <a:pt x="0" y="958"/>
                    <a:pt x="72" y="1029"/>
                  </a:cubicBezTo>
                  <a:cubicBezTo>
                    <a:pt x="488" y="1481"/>
                    <a:pt x="917" y="1958"/>
                    <a:pt x="1465" y="2303"/>
                  </a:cubicBezTo>
                  <a:cubicBezTo>
                    <a:pt x="1931" y="2590"/>
                    <a:pt x="2421" y="2738"/>
                    <a:pt x="2882" y="2738"/>
                  </a:cubicBezTo>
                  <a:cubicBezTo>
                    <a:pt x="2974" y="2738"/>
                    <a:pt x="3066" y="2732"/>
                    <a:pt x="3155" y="2720"/>
                  </a:cubicBezTo>
                  <a:cubicBezTo>
                    <a:pt x="3263" y="2803"/>
                    <a:pt x="3382" y="2886"/>
                    <a:pt x="3513" y="2970"/>
                  </a:cubicBezTo>
                  <a:cubicBezTo>
                    <a:pt x="4156" y="3386"/>
                    <a:pt x="4894" y="3660"/>
                    <a:pt x="5644" y="3767"/>
                  </a:cubicBezTo>
                  <a:cubicBezTo>
                    <a:pt x="5831" y="3796"/>
                    <a:pt x="6008" y="3811"/>
                    <a:pt x="6175" y="3811"/>
                  </a:cubicBezTo>
                  <a:cubicBezTo>
                    <a:pt x="6358" y="3811"/>
                    <a:pt x="6530" y="3793"/>
                    <a:pt x="6692" y="3755"/>
                  </a:cubicBezTo>
                  <a:cubicBezTo>
                    <a:pt x="7751" y="5160"/>
                    <a:pt x="9501" y="6030"/>
                    <a:pt x="11252" y="6030"/>
                  </a:cubicBezTo>
                  <a:lnTo>
                    <a:pt x="11454" y="6030"/>
                  </a:lnTo>
                  <a:cubicBezTo>
                    <a:pt x="11561" y="6018"/>
                    <a:pt x="11645" y="5934"/>
                    <a:pt x="11633" y="5827"/>
                  </a:cubicBezTo>
                  <a:cubicBezTo>
                    <a:pt x="11633" y="5720"/>
                    <a:pt x="11537" y="5637"/>
                    <a:pt x="11442" y="5637"/>
                  </a:cubicBezTo>
                  <a:cubicBezTo>
                    <a:pt x="11373" y="5640"/>
                    <a:pt x="11303" y="5641"/>
                    <a:pt x="11233" y="5641"/>
                  </a:cubicBezTo>
                  <a:cubicBezTo>
                    <a:pt x="9648" y="5641"/>
                    <a:pt x="8077" y="4868"/>
                    <a:pt x="7084" y="3636"/>
                  </a:cubicBezTo>
                  <a:cubicBezTo>
                    <a:pt x="7096" y="3625"/>
                    <a:pt x="7120" y="3625"/>
                    <a:pt x="7144" y="3613"/>
                  </a:cubicBezTo>
                  <a:cubicBezTo>
                    <a:pt x="7680" y="3351"/>
                    <a:pt x="8013" y="2815"/>
                    <a:pt x="7954" y="2291"/>
                  </a:cubicBezTo>
                  <a:cubicBezTo>
                    <a:pt x="7918" y="1993"/>
                    <a:pt x="7727" y="1696"/>
                    <a:pt x="7442" y="1541"/>
                  </a:cubicBezTo>
                  <a:cubicBezTo>
                    <a:pt x="7294" y="1449"/>
                    <a:pt x="7134" y="1404"/>
                    <a:pt x="6978" y="1404"/>
                  </a:cubicBezTo>
                  <a:cubicBezTo>
                    <a:pt x="6871" y="1404"/>
                    <a:pt x="6765" y="1426"/>
                    <a:pt x="6668" y="1469"/>
                  </a:cubicBezTo>
                  <a:cubicBezTo>
                    <a:pt x="6311" y="1624"/>
                    <a:pt x="6072" y="2053"/>
                    <a:pt x="6108" y="2493"/>
                  </a:cubicBezTo>
                  <a:cubicBezTo>
                    <a:pt x="6132" y="2851"/>
                    <a:pt x="6287" y="3160"/>
                    <a:pt x="6442" y="3410"/>
                  </a:cubicBezTo>
                  <a:cubicBezTo>
                    <a:pt x="6366" y="3419"/>
                    <a:pt x="6285" y="3423"/>
                    <a:pt x="6201" y="3423"/>
                  </a:cubicBezTo>
                  <a:cubicBezTo>
                    <a:pt x="6047" y="3423"/>
                    <a:pt x="5880" y="3409"/>
                    <a:pt x="5703" y="3386"/>
                  </a:cubicBezTo>
                  <a:cubicBezTo>
                    <a:pt x="5001" y="3291"/>
                    <a:pt x="4310" y="3029"/>
                    <a:pt x="3715" y="2648"/>
                  </a:cubicBezTo>
                  <a:cubicBezTo>
                    <a:pt x="3691" y="2624"/>
                    <a:pt x="3655" y="2612"/>
                    <a:pt x="3632" y="2589"/>
                  </a:cubicBezTo>
                  <a:cubicBezTo>
                    <a:pt x="4203" y="2339"/>
                    <a:pt x="4608" y="1767"/>
                    <a:pt x="4596" y="1184"/>
                  </a:cubicBezTo>
                  <a:cubicBezTo>
                    <a:pt x="4584" y="815"/>
                    <a:pt x="4382" y="434"/>
                    <a:pt x="4048" y="207"/>
                  </a:cubicBezTo>
                  <a:cubicBezTo>
                    <a:pt x="3849" y="72"/>
                    <a:pt x="3628" y="0"/>
                    <a:pt x="34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7"/>
          <p:cNvGrpSpPr/>
          <p:nvPr/>
        </p:nvGrpSpPr>
        <p:grpSpPr>
          <a:xfrm>
            <a:off x="-20650" y="148425"/>
            <a:ext cx="8863230" cy="4743300"/>
            <a:chOff x="-26862" y="148425"/>
            <a:chExt cx="8863230" cy="4743300"/>
          </a:xfrm>
        </p:grpSpPr>
        <p:grpSp>
          <p:nvGrpSpPr>
            <p:cNvPr id="101" name="Google Shape;101;p7"/>
            <p:cNvGrpSpPr/>
            <p:nvPr/>
          </p:nvGrpSpPr>
          <p:grpSpPr>
            <a:xfrm>
              <a:off x="550593" y="148425"/>
              <a:ext cx="8285775" cy="4743300"/>
              <a:chOff x="496875" y="148425"/>
              <a:chExt cx="8285775" cy="4743300"/>
            </a:xfrm>
          </p:grpSpPr>
          <p:sp>
            <p:nvSpPr>
              <p:cNvPr id="102" name="Google Shape;102;p7"/>
              <p:cNvSpPr/>
              <p:nvPr/>
            </p:nvSpPr>
            <p:spPr>
              <a:xfrm>
                <a:off x="548250" y="148425"/>
                <a:ext cx="8234400" cy="47433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7"/>
              <p:cNvSpPr/>
              <p:nvPr/>
            </p:nvSpPr>
            <p:spPr>
              <a:xfrm>
                <a:off x="496875" y="148425"/>
                <a:ext cx="8234400" cy="47433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7"/>
              <p:cNvSpPr/>
              <p:nvPr/>
            </p:nvSpPr>
            <p:spPr>
              <a:xfrm>
                <a:off x="716982" y="148425"/>
                <a:ext cx="8014200" cy="4743300"/>
              </a:xfrm>
              <a:prstGeom prst="rect">
                <a:avLst/>
              </a:prstGeom>
              <a:solidFill>
                <a:srgbClr val="E2E2E2">
                  <a:alpha val="897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7"/>
              <p:cNvSpPr/>
              <p:nvPr/>
            </p:nvSpPr>
            <p:spPr>
              <a:xfrm>
                <a:off x="722800" y="535650"/>
                <a:ext cx="7704000" cy="40680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7"/>
              <p:cNvSpPr/>
              <p:nvPr/>
            </p:nvSpPr>
            <p:spPr>
              <a:xfrm>
                <a:off x="722807" y="148425"/>
                <a:ext cx="7957200" cy="4743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7" name="Google Shape;107;p7"/>
            <p:cNvSpPr/>
            <p:nvPr/>
          </p:nvSpPr>
          <p:spPr>
            <a:xfrm>
              <a:off x="-13425" y="148425"/>
              <a:ext cx="797400" cy="4743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dist="142875" dir="8460000" algn="bl" rotWithShape="0">
                <a:srgbClr val="000000">
                  <a:alpha val="2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08" name="Google Shape;108;p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26862" y="148425"/>
              <a:ext cx="8769449" cy="4743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" name="Google Shape;109;p7"/>
            <p:cNvSpPr/>
            <p:nvPr/>
          </p:nvSpPr>
          <p:spPr>
            <a:xfrm flipH="1">
              <a:off x="774075" y="148425"/>
              <a:ext cx="1495500" cy="4743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0"/>
                  </a:srgbClr>
                </a:gs>
                <a:gs pos="100000">
                  <a:srgbClr val="000000">
                    <a:alpha val="18431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0" name="Google Shape;110;p7"/>
          <p:cNvSpPr txBox="1">
            <a:spLocks noGrp="1"/>
          </p:cNvSpPr>
          <p:nvPr>
            <p:ph type="title"/>
          </p:nvPr>
        </p:nvSpPr>
        <p:spPr>
          <a:xfrm>
            <a:off x="1363604" y="1079825"/>
            <a:ext cx="3375000" cy="743700"/>
          </a:xfrm>
          <a:prstGeom prst="rect">
            <a:avLst/>
          </a:prstGeom>
          <a:effectLst>
            <a:outerShdw dist="47625" dir="12600000" algn="bl" rotWithShape="0">
              <a:schemeClr val="dk2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7"/>
          <p:cNvSpPr txBox="1">
            <a:spLocks noGrp="1"/>
          </p:cNvSpPr>
          <p:nvPr>
            <p:ph type="body" idx="1"/>
          </p:nvPr>
        </p:nvSpPr>
        <p:spPr>
          <a:xfrm>
            <a:off x="1363604" y="1823525"/>
            <a:ext cx="3191700" cy="224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11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■"/>
              <a:defRPr sz="1300">
                <a:solidFill>
                  <a:schemeClr val="dk1"/>
                </a:solidFill>
              </a:defRPr>
            </a:lvl3pPr>
            <a:lvl4pPr marL="1828800" lvl="3" indent="-3111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  <a:defRPr sz="1300">
                <a:solidFill>
                  <a:schemeClr val="dk1"/>
                </a:solidFill>
              </a:defRPr>
            </a:lvl4pPr>
            <a:lvl5pPr marL="2286000" lvl="4" indent="-3111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○"/>
              <a:defRPr sz="1300">
                <a:solidFill>
                  <a:schemeClr val="dk1"/>
                </a:solidFill>
              </a:defRPr>
            </a:lvl5pPr>
            <a:lvl6pPr marL="2743200" lvl="5" indent="-3111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■"/>
              <a:defRPr sz="1300">
                <a:solidFill>
                  <a:schemeClr val="dk1"/>
                </a:solidFill>
              </a:defRPr>
            </a:lvl6pPr>
            <a:lvl7pPr marL="3200400" lvl="6" indent="-3111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  <a:defRPr sz="1300">
                <a:solidFill>
                  <a:schemeClr val="dk1"/>
                </a:solidFill>
              </a:defRPr>
            </a:lvl7pPr>
            <a:lvl8pPr marL="3657600" lvl="7" indent="-3111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○"/>
              <a:defRPr sz="1300">
                <a:solidFill>
                  <a:schemeClr val="dk1"/>
                </a:solidFill>
              </a:defRPr>
            </a:lvl8pPr>
            <a:lvl9pPr marL="4114800" lvl="8" indent="-3111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■"/>
              <a:defRPr sz="1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7"/>
          <p:cNvSpPr/>
          <p:nvPr/>
        </p:nvSpPr>
        <p:spPr>
          <a:xfrm>
            <a:off x="146137" y="3479401"/>
            <a:ext cx="624565" cy="932075"/>
          </a:xfrm>
          <a:custGeom>
            <a:avLst/>
            <a:gdLst/>
            <a:ahLst/>
            <a:cxnLst/>
            <a:rect l="l" t="t" r="r" b="b"/>
            <a:pathLst>
              <a:path w="5693" h="8496" extrusionOk="0">
                <a:moveTo>
                  <a:pt x="1454" y="3983"/>
                </a:moveTo>
                <a:cubicBezTo>
                  <a:pt x="1489" y="3983"/>
                  <a:pt x="1525" y="3983"/>
                  <a:pt x="1561" y="3995"/>
                </a:cubicBezTo>
                <a:cubicBezTo>
                  <a:pt x="1787" y="4006"/>
                  <a:pt x="2013" y="4090"/>
                  <a:pt x="2216" y="4197"/>
                </a:cubicBezTo>
                <a:cubicBezTo>
                  <a:pt x="2216" y="4352"/>
                  <a:pt x="2192" y="4507"/>
                  <a:pt x="2144" y="4661"/>
                </a:cubicBezTo>
                <a:cubicBezTo>
                  <a:pt x="2049" y="4971"/>
                  <a:pt x="1799" y="5257"/>
                  <a:pt x="1501" y="5388"/>
                </a:cubicBezTo>
                <a:cubicBezTo>
                  <a:pt x="1407" y="5431"/>
                  <a:pt x="1287" y="5470"/>
                  <a:pt x="1154" y="5470"/>
                </a:cubicBezTo>
                <a:cubicBezTo>
                  <a:pt x="1067" y="5470"/>
                  <a:pt x="976" y="5454"/>
                  <a:pt x="882" y="5411"/>
                </a:cubicBezTo>
                <a:cubicBezTo>
                  <a:pt x="584" y="5269"/>
                  <a:pt x="418" y="4888"/>
                  <a:pt x="513" y="4578"/>
                </a:cubicBezTo>
                <a:cubicBezTo>
                  <a:pt x="620" y="4197"/>
                  <a:pt x="1061" y="3983"/>
                  <a:pt x="1454" y="3983"/>
                </a:cubicBezTo>
                <a:close/>
                <a:moveTo>
                  <a:pt x="831" y="1"/>
                </a:moveTo>
                <a:cubicBezTo>
                  <a:pt x="799" y="1"/>
                  <a:pt x="767" y="10"/>
                  <a:pt x="739" y="30"/>
                </a:cubicBezTo>
                <a:cubicBezTo>
                  <a:pt x="644" y="89"/>
                  <a:pt x="608" y="208"/>
                  <a:pt x="668" y="292"/>
                </a:cubicBezTo>
                <a:cubicBezTo>
                  <a:pt x="1156" y="1101"/>
                  <a:pt x="1573" y="1959"/>
                  <a:pt x="1906" y="2852"/>
                </a:cubicBezTo>
                <a:cubicBezTo>
                  <a:pt x="2025" y="3149"/>
                  <a:pt x="2120" y="3447"/>
                  <a:pt x="2180" y="3756"/>
                </a:cubicBezTo>
                <a:cubicBezTo>
                  <a:pt x="1989" y="3685"/>
                  <a:pt x="1799" y="3625"/>
                  <a:pt x="1596" y="3602"/>
                </a:cubicBezTo>
                <a:cubicBezTo>
                  <a:pt x="1556" y="3598"/>
                  <a:pt x="1514" y="3597"/>
                  <a:pt x="1472" y="3597"/>
                </a:cubicBezTo>
                <a:cubicBezTo>
                  <a:pt x="927" y="3597"/>
                  <a:pt x="310" y="3885"/>
                  <a:pt x="144" y="4471"/>
                </a:cubicBezTo>
                <a:cubicBezTo>
                  <a:pt x="1" y="4959"/>
                  <a:pt x="263" y="5542"/>
                  <a:pt x="715" y="5757"/>
                </a:cubicBezTo>
                <a:cubicBezTo>
                  <a:pt x="855" y="5821"/>
                  <a:pt x="1006" y="5853"/>
                  <a:pt x="1162" y="5853"/>
                </a:cubicBezTo>
                <a:cubicBezTo>
                  <a:pt x="1324" y="5853"/>
                  <a:pt x="1492" y="5818"/>
                  <a:pt x="1656" y="5745"/>
                </a:cubicBezTo>
                <a:cubicBezTo>
                  <a:pt x="2061" y="5566"/>
                  <a:pt x="2382" y="5197"/>
                  <a:pt x="2513" y="4780"/>
                </a:cubicBezTo>
                <a:cubicBezTo>
                  <a:pt x="2549" y="4661"/>
                  <a:pt x="2573" y="4542"/>
                  <a:pt x="2585" y="4423"/>
                </a:cubicBezTo>
                <a:cubicBezTo>
                  <a:pt x="2680" y="4495"/>
                  <a:pt x="2763" y="4566"/>
                  <a:pt x="2835" y="4626"/>
                </a:cubicBezTo>
                <a:cubicBezTo>
                  <a:pt x="4001" y="5578"/>
                  <a:pt x="4883" y="6912"/>
                  <a:pt x="5299" y="8352"/>
                </a:cubicBezTo>
                <a:cubicBezTo>
                  <a:pt x="5323" y="8436"/>
                  <a:pt x="5394" y="8495"/>
                  <a:pt x="5478" y="8495"/>
                </a:cubicBezTo>
                <a:cubicBezTo>
                  <a:pt x="5502" y="8495"/>
                  <a:pt x="5514" y="8495"/>
                  <a:pt x="5537" y="8483"/>
                </a:cubicBezTo>
                <a:cubicBezTo>
                  <a:pt x="5633" y="8459"/>
                  <a:pt x="5692" y="8352"/>
                  <a:pt x="5668" y="8245"/>
                </a:cubicBezTo>
                <a:cubicBezTo>
                  <a:pt x="5228" y="6721"/>
                  <a:pt x="4311" y="5340"/>
                  <a:pt x="3085" y="4328"/>
                </a:cubicBezTo>
                <a:cubicBezTo>
                  <a:pt x="2942" y="4209"/>
                  <a:pt x="2775" y="4078"/>
                  <a:pt x="2585" y="3971"/>
                </a:cubicBezTo>
                <a:cubicBezTo>
                  <a:pt x="2549" y="3530"/>
                  <a:pt x="2418" y="3102"/>
                  <a:pt x="2263" y="2709"/>
                </a:cubicBezTo>
                <a:cubicBezTo>
                  <a:pt x="1930" y="1804"/>
                  <a:pt x="1501" y="923"/>
                  <a:pt x="1001" y="101"/>
                </a:cubicBezTo>
                <a:cubicBezTo>
                  <a:pt x="961" y="38"/>
                  <a:pt x="895" y="1"/>
                  <a:pt x="83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-20650" y="148425"/>
            <a:ext cx="8863230" cy="4743300"/>
            <a:chOff x="-26862" y="148425"/>
            <a:chExt cx="8863230" cy="4743300"/>
          </a:xfrm>
        </p:grpSpPr>
        <p:grpSp>
          <p:nvGrpSpPr>
            <p:cNvPr id="129" name="Google Shape;129;p9"/>
            <p:cNvGrpSpPr/>
            <p:nvPr/>
          </p:nvGrpSpPr>
          <p:grpSpPr>
            <a:xfrm>
              <a:off x="550593" y="148425"/>
              <a:ext cx="8285775" cy="4743300"/>
              <a:chOff x="496875" y="148425"/>
              <a:chExt cx="8285775" cy="4743300"/>
            </a:xfrm>
          </p:grpSpPr>
          <p:sp>
            <p:nvSpPr>
              <p:cNvPr id="130" name="Google Shape;130;p9"/>
              <p:cNvSpPr/>
              <p:nvPr/>
            </p:nvSpPr>
            <p:spPr>
              <a:xfrm>
                <a:off x="548250" y="148425"/>
                <a:ext cx="8234400" cy="47433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9"/>
              <p:cNvSpPr/>
              <p:nvPr/>
            </p:nvSpPr>
            <p:spPr>
              <a:xfrm>
                <a:off x="496875" y="148425"/>
                <a:ext cx="8234400" cy="47433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9"/>
              <p:cNvSpPr/>
              <p:nvPr/>
            </p:nvSpPr>
            <p:spPr>
              <a:xfrm>
                <a:off x="716982" y="148425"/>
                <a:ext cx="8014200" cy="4743300"/>
              </a:xfrm>
              <a:prstGeom prst="rect">
                <a:avLst/>
              </a:prstGeom>
              <a:solidFill>
                <a:srgbClr val="E2E2E2">
                  <a:alpha val="897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9"/>
              <p:cNvSpPr/>
              <p:nvPr/>
            </p:nvSpPr>
            <p:spPr>
              <a:xfrm>
                <a:off x="722800" y="535650"/>
                <a:ext cx="7704000" cy="40680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34;p9"/>
              <p:cNvSpPr/>
              <p:nvPr/>
            </p:nvSpPr>
            <p:spPr>
              <a:xfrm>
                <a:off x="722807" y="148425"/>
                <a:ext cx="7957200" cy="4743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5" name="Google Shape;135;p9"/>
            <p:cNvSpPr/>
            <p:nvPr/>
          </p:nvSpPr>
          <p:spPr>
            <a:xfrm>
              <a:off x="-13425" y="148425"/>
              <a:ext cx="797400" cy="4743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dist="142875" dir="8460000" algn="bl" rotWithShape="0">
                <a:srgbClr val="000000">
                  <a:alpha val="2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36" name="Google Shape;136;p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26862" y="148425"/>
              <a:ext cx="8769449" cy="4743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9"/>
            <p:cNvSpPr/>
            <p:nvPr/>
          </p:nvSpPr>
          <p:spPr>
            <a:xfrm flipH="1">
              <a:off x="774075" y="148425"/>
              <a:ext cx="1495500" cy="4743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0"/>
                  </a:srgbClr>
                </a:gs>
                <a:gs pos="100000">
                  <a:srgbClr val="000000">
                    <a:alpha val="18431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" name="Google Shape;138;p9"/>
          <p:cNvSpPr/>
          <p:nvPr/>
        </p:nvSpPr>
        <p:spPr>
          <a:xfrm>
            <a:off x="4559100" y="148425"/>
            <a:ext cx="4187400" cy="4743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9"/>
          <p:cNvSpPr txBox="1">
            <a:spLocks noGrp="1"/>
          </p:cNvSpPr>
          <p:nvPr>
            <p:ph type="title"/>
          </p:nvPr>
        </p:nvSpPr>
        <p:spPr>
          <a:xfrm>
            <a:off x="1087100" y="3230625"/>
            <a:ext cx="3045600" cy="590700"/>
          </a:xfrm>
          <a:prstGeom prst="rect">
            <a:avLst/>
          </a:prstGeom>
          <a:effectLst>
            <a:outerShdw dist="47625" dir="126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0" name="Google Shape;140;p9"/>
          <p:cNvSpPr txBox="1">
            <a:spLocks noGrp="1"/>
          </p:cNvSpPr>
          <p:nvPr>
            <p:ph type="subTitle" idx="1"/>
          </p:nvPr>
        </p:nvSpPr>
        <p:spPr>
          <a:xfrm>
            <a:off x="5149425" y="1187925"/>
            <a:ext cx="3056700" cy="281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41" name="Google Shape;141;p9"/>
          <p:cNvGrpSpPr/>
          <p:nvPr/>
        </p:nvGrpSpPr>
        <p:grpSpPr>
          <a:xfrm>
            <a:off x="226670" y="1898916"/>
            <a:ext cx="413578" cy="413578"/>
            <a:chOff x="578025" y="1183300"/>
            <a:chExt cx="97075" cy="97075"/>
          </a:xfrm>
        </p:grpSpPr>
        <p:sp>
          <p:nvSpPr>
            <p:cNvPr id="142" name="Google Shape;142;p9"/>
            <p:cNvSpPr/>
            <p:nvPr/>
          </p:nvSpPr>
          <p:spPr>
            <a:xfrm>
              <a:off x="578025" y="1183300"/>
              <a:ext cx="97075" cy="97075"/>
            </a:xfrm>
            <a:custGeom>
              <a:avLst/>
              <a:gdLst/>
              <a:ahLst/>
              <a:cxnLst/>
              <a:rect l="l" t="t" r="r" b="b"/>
              <a:pathLst>
                <a:path w="3883" h="3883" extrusionOk="0">
                  <a:moveTo>
                    <a:pt x="1942" y="787"/>
                  </a:moveTo>
                  <a:cubicBezTo>
                    <a:pt x="2180" y="1287"/>
                    <a:pt x="2585" y="1692"/>
                    <a:pt x="3097" y="1942"/>
                  </a:cubicBezTo>
                  <a:cubicBezTo>
                    <a:pt x="2585" y="2180"/>
                    <a:pt x="2180" y="2596"/>
                    <a:pt x="1942" y="3097"/>
                  </a:cubicBezTo>
                  <a:cubicBezTo>
                    <a:pt x="1692" y="2596"/>
                    <a:pt x="1287" y="2180"/>
                    <a:pt x="775" y="1942"/>
                  </a:cubicBezTo>
                  <a:cubicBezTo>
                    <a:pt x="1287" y="1692"/>
                    <a:pt x="1692" y="1287"/>
                    <a:pt x="1942" y="787"/>
                  </a:cubicBezTo>
                  <a:close/>
                  <a:moveTo>
                    <a:pt x="1942" y="1"/>
                  </a:moveTo>
                  <a:cubicBezTo>
                    <a:pt x="1846" y="1"/>
                    <a:pt x="1763" y="60"/>
                    <a:pt x="1751" y="156"/>
                  </a:cubicBezTo>
                  <a:cubicBezTo>
                    <a:pt x="1584" y="953"/>
                    <a:pt x="953" y="1584"/>
                    <a:pt x="144" y="1751"/>
                  </a:cubicBezTo>
                  <a:cubicBezTo>
                    <a:pt x="60" y="1775"/>
                    <a:pt x="1" y="1846"/>
                    <a:pt x="1" y="1942"/>
                  </a:cubicBezTo>
                  <a:cubicBezTo>
                    <a:pt x="1" y="2025"/>
                    <a:pt x="60" y="2108"/>
                    <a:pt x="144" y="2132"/>
                  </a:cubicBezTo>
                  <a:cubicBezTo>
                    <a:pt x="953" y="2299"/>
                    <a:pt x="1584" y="2930"/>
                    <a:pt x="1751" y="3728"/>
                  </a:cubicBezTo>
                  <a:cubicBezTo>
                    <a:pt x="1763" y="3823"/>
                    <a:pt x="1846" y="3882"/>
                    <a:pt x="1942" y="3882"/>
                  </a:cubicBezTo>
                  <a:cubicBezTo>
                    <a:pt x="2025" y="3882"/>
                    <a:pt x="2108" y="3823"/>
                    <a:pt x="2120" y="3728"/>
                  </a:cubicBezTo>
                  <a:cubicBezTo>
                    <a:pt x="2299" y="2930"/>
                    <a:pt x="2930" y="2299"/>
                    <a:pt x="3728" y="2132"/>
                  </a:cubicBezTo>
                  <a:cubicBezTo>
                    <a:pt x="3811" y="2108"/>
                    <a:pt x="3882" y="2025"/>
                    <a:pt x="3882" y="1942"/>
                  </a:cubicBezTo>
                  <a:cubicBezTo>
                    <a:pt x="3882" y="1846"/>
                    <a:pt x="3811" y="1775"/>
                    <a:pt x="3728" y="1751"/>
                  </a:cubicBezTo>
                  <a:cubicBezTo>
                    <a:pt x="2930" y="1584"/>
                    <a:pt x="2299" y="953"/>
                    <a:pt x="2120" y="156"/>
                  </a:cubicBezTo>
                  <a:cubicBezTo>
                    <a:pt x="2108" y="60"/>
                    <a:pt x="2025" y="1"/>
                    <a:pt x="194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9"/>
            <p:cNvSpPr/>
            <p:nvPr/>
          </p:nvSpPr>
          <p:spPr>
            <a:xfrm>
              <a:off x="589350" y="1195075"/>
              <a:ext cx="17275" cy="16550"/>
            </a:xfrm>
            <a:custGeom>
              <a:avLst/>
              <a:gdLst/>
              <a:ahLst/>
              <a:cxnLst/>
              <a:rect l="l" t="t" r="r" b="b"/>
              <a:pathLst>
                <a:path w="691" h="662" extrusionOk="0">
                  <a:moveTo>
                    <a:pt x="204" y="0"/>
                  </a:moveTo>
                  <a:cubicBezTo>
                    <a:pt x="155" y="0"/>
                    <a:pt x="108" y="18"/>
                    <a:pt x="72" y="54"/>
                  </a:cubicBezTo>
                  <a:cubicBezTo>
                    <a:pt x="0" y="125"/>
                    <a:pt x="0" y="256"/>
                    <a:pt x="72" y="328"/>
                  </a:cubicBezTo>
                  <a:lnTo>
                    <a:pt x="346" y="602"/>
                  </a:lnTo>
                  <a:cubicBezTo>
                    <a:pt x="381" y="637"/>
                    <a:pt x="429" y="661"/>
                    <a:pt x="477" y="661"/>
                  </a:cubicBezTo>
                  <a:cubicBezTo>
                    <a:pt x="524" y="661"/>
                    <a:pt x="572" y="637"/>
                    <a:pt x="620" y="602"/>
                  </a:cubicBezTo>
                  <a:cubicBezTo>
                    <a:pt x="691" y="530"/>
                    <a:pt x="691" y="399"/>
                    <a:pt x="620" y="328"/>
                  </a:cubicBezTo>
                  <a:lnTo>
                    <a:pt x="346" y="54"/>
                  </a:lnTo>
                  <a:cubicBezTo>
                    <a:pt x="304" y="18"/>
                    <a:pt x="253" y="0"/>
                    <a:pt x="204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9"/>
            <p:cNvSpPr/>
            <p:nvPr/>
          </p:nvSpPr>
          <p:spPr>
            <a:xfrm>
              <a:off x="646200" y="1252225"/>
              <a:ext cx="17575" cy="16250"/>
            </a:xfrm>
            <a:custGeom>
              <a:avLst/>
              <a:gdLst/>
              <a:ahLst/>
              <a:cxnLst/>
              <a:rect l="l" t="t" r="r" b="b"/>
              <a:pathLst>
                <a:path w="703" h="650" extrusionOk="0">
                  <a:moveTo>
                    <a:pt x="215" y="0"/>
                  </a:moveTo>
                  <a:cubicBezTo>
                    <a:pt x="167" y="0"/>
                    <a:pt x="120" y="18"/>
                    <a:pt x="84" y="54"/>
                  </a:cubicBezTo>
                  <a:cubicBezTo>
                    <a:pt x="0" y="125"/>
                    <a:pt x="0" y="244"/>
                    <a:pt x="84" y="328"/>
                  </a:cubicBezTo>
                  <a:lnTo>
                    <a:pt x="358" y="601"/>
                  </a:lnTo>
                  <a:cubicBezTo>
                    <a:pt x="393" y="637"/>
                    <a:pt x="441" y="649"/>
                    <a:pt x="489" y="649"/>
                  </a:cubicBezTo>
                  <a:cubicBezTo>
                    <a:pt x="536" y="649"/>
                    <a:pt x="584" y="637"/>
                    <a:pt x="620" y="601"/>
                  </a:cubicBezTo>
                  <a:cubicBezTo>
                    <a:pt x="703" y="518"/>
                    <a:pt x="703" y="399"/>
                    <a:pt x="620" y="328"/>
                  </a:cubicBezTo>
                  <a:lnTo>
                    <a:pt x="346" y="54"/>
                  </a:lnTo>
                  <a:cubicBezTo>
                    <a:pt x="310" y="18"/>
                    <a:pt x="262" y="0"/>
                    <a:pt x="215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9"/>
            <p:cNvSpPr/>
            <p:nvPr/>
          </p:nvSpPr>
          <p:spPr>
            <a:xfrm>
              <a:off x="589350" y="1252225"/>
              <a:ext cx="17275" cy="16250"/>
            </a:xfrm>
            <a:custGeom>
              <a:avLst/>
              <a:gdLst/>
              <a:ahLst/>
              <a:cxnLst/>
              <a:rect l="l" t="t" r="r" b="b"/>
              <a:pathLst>
                <a:path w="691" h="650" extrusionOk="0">
                  <a:moveTo>
                    <a:pt x="478" y="0"/>
                  </a:moveTo>
                  <a:cubicBezTo>
                    <a:pt x="429" y="0"/>
                    <a:pt x="381" y="18"/>
                    <a:pt x="346" y="54"/>
                  </a:cubicBezTo>
                  <a:lnTo>
                    <a:pt x="72" y="328"/>
                  </a:lnTo>
                  <a:cubicBezTo>
                    <a:pt x="0" y="399"/>
                    <a:pt x="0" y="518"/>
                    <a:pt x="72" y="601"/>
                  </a:cubicBezTo>
                  <a:cubicBezTo>
                    <a:pt x="108" y="637"/>
                    <a:pt x="155" y="649"/>
                    <a:pt x="203" y="649"/>
                  </a:cubicBezTo>
                  <a:cubicBezTo>
                    <a:pt x="250" y="649"/>
                    <a:pt x="310" y="637"/>
                    <a:pt x="346" y="601"/>
                  </a:cubicBezTo>
                  <a:lnTo>
                    <a:pt x="620" y="328"/>
                  </a:lnTo>
                  <a:cubicBezTo>
                    <a:pt x="691" y="244"/>
                    <a:pt x="691" y="125"/>
                    <a:pt x="620" y="54"/>
                  </a:cubicBezTo>
                  <a:cubicBezTo>
                    <a:pt x="578" y="18"/>
                    <a:pt x="527" y="0"/>
                    <a:pt x="478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9"/>
            <p:cNvSpPr/>
            <p:nvPr/>
          </p:nvSpPr>
          <p:spPr>
            <a:xfrm>
              <a:off x="646200" y="1195075"/>
              <a:ext cx="17575" cy="16550"/>
            </a:xfrm>
            <a:custGeom>
              <a:avLst/>
              <a:gdLst/>
              <a:ahLst/>
              <a:cxnLst/>
              <a:rect l="l" t="t" r="r" b="b"/>
              <a:pathLst>
                <a:path w="703" h="662" extrusionOk="0">
                  <a:moveTo>
                    <a:pt x="489" y="0"/>
                  </a:moveTo>
                  <a:cubicBezTo>
                    <a:pt x="441" y="0"/>
                    <a:pt x="393" y="18"/>
                    <a:pt x="358" y="54"/>
                  </a:cubicBezTo>
                  <a:lnTo>
                    <a:pt x="84" y="328"/>
                  </a:lnTo>
                  <a:cubicBezTo>
                    <a:pt x="0" y="399"/>
                    <a:pt x="0" y="530"/>
                    <a:pt x="84" y="602"/>
                  </a:cubicBezTo>
                  <a:cubicBezTo>
                    <a:pt x="120" y="637"/>
                    <a:pt x="167" y="661"/>
                    <a:pt x="215" y="661"/>
                  </a:cubicBezTo>
                  <a:cubicBezTo>
                    <a:pt x="262" y="661"/>
                    <a:pt x="310" y="637"/>
                    <a:pt x="346" y="602"/>
                  </a:cubicBezTo>
                  <a:lnTo>
                    <a:pt x="620" y="328"/>
                  </a:lnTo>
                  <a:cubicBezTo>
                    <a:pt x="703" y="256"/>
                    <a:pt x="703" y="125"/>
                    <a:pt x="620" y="54"/>
                  </a:cubicBezTo>
                  <a:cubicBezTo>
                    <a:pt x="584" y="18"/>
                    <a:pt x="536" y="0"/>
                    <a:pt x="489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oogle Shape;150;p11"/>
          <p:cNvGrpSpPr/>
          <p:nvPr/>
        </p:nvGrpSpPr>
        <p:grpSpPr>
          <a:xfrm>
            <a:off x="-20650" y="148425"/>
            <a:ext cx="8863230" cy="4743300"/>
            <a:chOff x="-26862" y="148425"/>
            <a:chExt cx="8863230" cy="4743300"/>
          </a:xfrm>
        </p:grpSpPr>
        <p:grpSp>
          <p:nvGrpSpPr>
            <p:cNvPr id="151" name="Google Shape;151;p11"/>
            <p:cNvGrpSpPr/>
            <p:nvPr/>
          </p:nvGrpSpPr>
          <p:grpSpPr>
            <a:xfrm>
              <a:off x="550593" y="148425"/>
              <a:ext cx="8285775" cy="4743300"/>
              <a:chOff x="496875" y="148425"/>
              <a:chExt cx="8285775" cy="4743300"/>
            </a:xfrm>
          </p:grpSpPr>
          <p:sp>
            <p:nvSpPr>
              <p:cNvPr id="152" name="Google Shape;152;p11"/>
              <p:cNvSpPr/>
              <p:nvPr/>
            </p:nvSpPr>
            <p:spPr>
              <a:xfrm>
                <a:off x="548250" y="148425"/>
                <a:ext cx="8234400" cy="47433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>
                <a:off x="496875" y="148425"/>
                <a:ext cx="8234400" cy="47433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11"/>
              <p:cNvSpPr/>
              <p:nvPr/>
            </p:nvSpPr>
            <p:spPr>
              <a:xfrm>
                <a:off x="716982" y="148425"/>
                <a:ext cx="8014200" cy="4743300"/>
              </a:xfrm>
              <a:prstGeom prst="rect">
                <a:avLst/>
              </a:prstGeom>
              <a:solidFill>
                <a:srgbClr val="E2E2E2">
                  <a:alpha val="897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11"/>
              <p:cNvSpPr/>
              <p:nvPr/>
            </p:nvSpPr>
            <p:spPr>
              <a:xfrm>
                <a:off x="722800" y="535650"/>
                <a:ext cx="7704000" cy="40680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>
                <a:off x="722807" y="148425"/>
                <a:ext cx="7957200" cy="4743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7" name="Google Shape;157;p11"/>
            <p:cNvSpPr/>
            <p:nvPr/>
          </p:nvSpPr>
          <p:spPr>
            <a:xfrm>
              <a:off x="-13425" y="148425"/>
              <a:ext cx="797400" cy="4743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dist="142875" dir="8460000" algn="bl" rotWithShape="0">
                <a:srgbClr val="000000">
                  <a:alpha val="2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58" name="Google Shape;158;p1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26862" y="148425"/>
              <a:ext cx="8769449" cy="4743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" name="Google Shape;159;p11"/>
            <p:cNvSpPr/>
            <p:nvPr/>
          </p:nvSpPr>
          <p:spPr>
            <a:xfrm flipH="1">
              <a:off x="774075" y="148425"/>
              <a:ext cx="1495500" cy="4743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0"/>
                  </a:srgbClr>
                </a:gs>
                <a:gs pos="100000">
                  <a:srgbClr val="000000">
                    <a:alpha val="18431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0" name="Google Shape;160;p11"/>
          <p:cNvSpPr txBox="1">
            <a:spLocks noGrp="1"/>
          </p:cNvSpPr>
          <p:nvPr>
            <p:ph type="title" hasCustomPrompt="1"/>
          </p:nvPr>
        </p:nvSpPr>
        <p:spPr>
          <a:xfrm>
            <a:off x="1667514" y="1362143"/>
            <a:ext cx="61539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61" name="Google Shape;161;p11"/>
          <p:cNvSpPr txBox="1">
            <a:spLocks noGrp="1"/>
          </p:cNvSpPr>
          <p:nvPr>
            <p:ph type="subTitle" idx="1"/>
          </p:nvPr>
        </p:nvSpPr>
        <p:spPr>
          <a:xfrm>
            <a:off x="2330986" y="2873293"/>
            <a:ext cx="4827300" cy="43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2" name="Google Shape;162;p11"/>
          <p:cNvSpPr/>
          <p:nvPr/>
        </p:nvSpPr>
        <p:spPr>
          <a:xfrm>
            <a:off x="146137" y="2043051"/>
            <a:ext cx="624565" cy="932075"/>
          </a:xfrm>
          <a:custGeom>
            <a:avLst/>
            <a:gdLst/>
            <a:ahLst/>
            <a:cxnLst/>
            <a:rect l="l" t="t" r="r" b="b"/>
            <a:pathLst>
              <a:path w="5693" h="8496" extrusionOk="0">
                <a:moveTo>
                  <a:pt x="1454" y="3983"/>
                </a:moveTo>
                <a:cubicBezTo>
                  <a:pt x="1489" y="3983"/>
                  <a:pt x="1525" y="3983"/>
                  <a:pt x="1561" y="3995"/>
                </a:cubicBezTo>
                <a:cubicBezTo>
                  <a:pt x="1787" y="4006"/>
                  <a:pt x="2013" y="4090"/>
                  <a:pt x="2216" y="4197"/>
                </a:cubicBezTo>
                <a:cubicBezTo>
                  <a:pt x="2216" y="4352"/>
                  <a:pt x="2192" y="4507"/>
                  <a:pt x="2144" y="4661"/>
                </a:cubicBezTo>
                <a:cubicBezTo>
                  <a:pt x="2049" y="4971"/>
                  <a:pt x="1799" y="5257"/>
                  <a:pt x="1501" y="5388"/>
                </a:cubicBezTo>
                <a:cubicBezTo>
                  <a:pt x="1407" y="5431"/>
                  <a:pt x="1287" y="5470"/>
                  <a:pt x="1154" y="5470"/>
                </a:cubicBezTo>
                <a:cubicBezTo>
                  <a:pt x="1067" y="5470"/>
                  <a:pt x="976" y="5454"/>
                  <a:pt x="882" y="5411"/>
                </a:cubicBezTo>
                <a:cubicBezTo>
                  <a:pt x="584" y="5269"/>
                  <a:pt x="418" y="4888"/>
                  <a:pt x="513" y="4578"/>
                </a:cubicBezTo>
                <a:cubicBezTo>
                  <a:pt x="620" y="4197"/>
                  <a:pt x="1061" y="3983"/>
                  <a:pt x="1454" y="3983"/>
                </a:cubicBezTo>
                <a:close/>
                <a:moveTo>
                  <a:pt x="831" y="1"/>
                </a:moveTo>
                <a:cubicBezTo>
                  <a:pt x="799" y="1"/>
                  <a:pt x="767" y="10"/>
                  <a:pt x="739" y="30"/>
                </a:cubicBezTo>
                <a:cubicBezTo>
                  <a:pt x="644" y="89"/>
                  <a:pt x="608" y="208"/>
                  <a:pt x="668" y="292"/>
                </a:cubicBezTo>
                <a:cubicBezTo>
                  <a:pt x="1156" y="1101"/>
                  <a:pt x="1573" y="1959"/>
                  <a:pt x="1906" y="2852"/>
                </a:cubicBezTo>
                <a:cubicBezTo>
                  <a:pt x="2025" y="3149"/>
                  <a:pt x="2120" y="3447"/>
                  <a:pt x="2180" y="3756"/>
                </a:cubicBezTo>
                <a:cubicBezTo>
                  <a:pt x="1989" y="3685"/>
                  <a:pt x="1799" y="3625"/>
                  <a:pt x="1596" y="3602"/>
                </a:cubicBezTo>
                <a:cubicBezTo>
                  <a:pt x="1556" y="3598"/>
                  <a:pt x="1514" y="3597"/>
                  <a:pt x="1472" y="3597"/>
                </a:cubicBezTo>
                <a:cubicBezTo>
                  <a:pt x="927" y="3597"/>
                  <a:pt x="310" y="3885"/>
                  <a:pt x="144" y="4471"/>
                </a:cubicBezTo>
                <a:cubicBezTo>
                  <a:pt x="1" y="4959"/>
                  <a:pt x="263" y="5542"/>
                  <a:pt x="715" y="5757"/>
                </a:cubicBezTo>
                <a:cubicBezTo>
                  <a:pt x="855" y="5821"/>
                  <a:pt x="1006" y="5853"/>
                  <a:pt x="1162" y="5853"/>
                </a:cubicBezTo>
                <a:cubicBezTo>
                  <a:pt x="1324" y="5853"/>
                  <a:pt x="1492" y="5818"/>
                  <a:pt x="1656" y="5745"/>
                </a:cubicBezTo>
                <a:cubicBezTo>
                  <a:pt x="2061" y="5566"/>
                  <a:pt x="2382" y="5197"/>
                  <a:pt x="2513" y="4780"/>
                </a:cubicBezTo>
                <a:cubicBezTo>
                  <a:pt x="2549" y="4661"/>
                  <a:pt x="2573" y="4542"/>
                  <a:pt x="2585" y="4423"/>
                </a:cubicBezTo>
                <a:cubicBezTo>
                  <a:pt x="2680" y="4495"/>
                  <a:pt x="2763" y="4566"/>
                  <a:pt x="2835" y="4626"/>
                </a:cubicBezTo>
                <a:cubicBezTo>
                  <a:pt x="4001" y="5578"/>
                  <a:pt x="4883" y="6912"/>
                  <a:pt x="5299" y="8352"/>
                </a:cubicBezTo>
                <a:cubicBezTo>
                  <a:pt x="5323" y="8436"/>
                  <a:pt x="5394" y="8495"/>
                  <a:pt x="5478" y="8495"/>
                </a:cubicBezTo>
                <a:cubicBezTo>
                  <a:pt x="5502" y="8495"/>
                  <a:pt x="5514" y="8495"/>
                  <a:pt x="5537" y="8483"/>
                </a:cubicBezTo>
                <a:cubicBezTo>
                  <a:pt x="5633" y="8459"/>
                  <a:pt x="5692" y="8352"/>
                  <a:pt x="5668" y="8245"/>
                </a:cubicBezTo>
                <a:cubicBezTo>
                  <a:pt x="5228" y="6721"/>
                  <a:pt x="4311" y="5340"/>
                  <a:pt x="3085" y="4328"/>
                </a:cubicBezTo>
                <a:cubicBezTo>
                  <a:pt x="2942" y="4209"/>
                  <a:pt x="2775" y="4078"/>
                  <a:pt x="2585" y="3971"/>
                </a:cubicBezTo>
                <a:cubicBezTo>
                  <a:pt x="2549" y="3530"/>
                  <a:pt x="2418" y="3102"/>
                  <a:pt x="2263" y="2709"/>
                </a:cubicBezTo>
                <a:cubicBezTo>
                  <a:pt x="1930" y="1804"/>
                  <a:pt x="1501" y="923"/>
                  <a:pt x="1001" y="101"/>
                </a:cubicBezTo>
                <a:cubicBezTo>
                  <a:pt x="961" y="38"/>
                  <a:pt x="895" y="1"/>
                  <a:pt x="83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2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15"/>
          <p:cNvGrpSpPr/>
          <p:nvPr/>
        </p:nvGrpSpPr>
        <p:grpSpPr>
          <a:xfrm>
            <a:off x="-20650" y="148425"/>
            <a:ext cx="8863230" cy="4743300"/>
            <a:chOff x="-26862" y="148425"/>
            <a:chExt cx="8863230" cy="4743300"/>
          </a:xfrm>
        </p:grpSpPr>
        <p:grpSp>
          <p:nvGrpSpPr>
            <p:cNvPr id="208" name="Google Shape;208;p15"/>
            <p:cNvGrpSpPr/>
            <p:nvPr/>
          </p:nvGrpSpPr>
          <p:grpSpPr>
            <a:xfrm>
              <a:off x="550593" y="148425"/>
              <a:ext cx="8285775" cy="4743300"/>
              <a:chOff x="496875" y="148425"/>
              <a:chExt cx="8285775" cy="4743300"/>
            </a:xfrm>
          </p:grpSpPr>
          <p:sp>
            <p:nvSpPr>
              <p:cNvPr id="209" name="Google Shape;209;p15"/>
              <p:cNvSpPr/>
              <p:nvPr/>
            </p:nvSpPr>
            <p:spPr>
              <a:xfrm>
                <a:off x="548250" y="148425"/>
                <a:ext cx="8234400" cy="47433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15"/>
              <p:cNvSpPr/>
              <p:nvPr/>
            </p:nvSpPr>
            <p:spPr>
              <a:xfrm>
                <a:off x="496875" y="148425"/>
                <a:ext cx="8234400" cy="47433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15"/>
              <p:cNvSpPr/>
              <p:nvPr/>
            </p:nvSpPr>
            <p:spPr>
              <a:xfrm>
                <a:off x="716982" y="148425"/>
                <a:ext cx="8014200" cy="4743300"/>
              </a:xfrm>
              <a:prstGeom prst="rect">
                <a:avLst/>
              </a:prstGeom>
              <a:solidFill>
                <a:srgbClr val="E2E2E2">
                  <a:alpha val="897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15"/>
              <p:cNvSpPr/>
              <p:nvPr/>
            </p:nvSpPr>
            <p:spPr>
              <a:xfrm>
                <a:off x="722800" y="535650"/>
                <a:ext cx="7704000" cy="40680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15"/>
              <p:cNvSpPr/>
              <p:nvPr/>
            </p:nvSpPr>
            <p:spPr>
              <a:xfrm>
                <a:off x="722807" y="148425"/>
                <a:ext cx="7957200" cy="47433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14" name="Google Shape;214;p15"/>
            <p:cNvSpPr/>
            <p:nvPr/>
          </p:nvSpPr>
          <p:spPr>
            <a:xfrm>
              <a:off x="-13425" y="148425"/>
              <a:ext cx="797400" cy="4743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  <a:effectLst>
              <a:outerShdw blurRad="57150" dist="142875" dir="8460000" algn="bl" rotWithShape="0">
                <a:srgbClr val="000000">
                  <a:alpha val="2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15" name="Google Shape;215;p1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26862" y="148425"/>
              <a:ext cx="8769449" cy="4743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6" name="Google Shape;216;p15"/>
            <p:cNvSpPr/>
            <p:nvPr/>
          </p:nvSpPr>
          <p:spPr>
            <a:xfrm flipH="1">
              <a:off x="774075" y="148425"/>
              <a:ext cx="1495500" cy="4743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0"/>
                  </a:srgbClr>
                </a:gs>
                <a:gs pos="100000">
                  <a:srgbClr val="000000">
                    <a:alpha val="18431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7" name="Google Shape;217;p15"/>
          <p:cNvSpPr txBox="1">
            <a:spLocks noGrp="1"/>
          </p:cNvSpPr>
          <p:nvPr>
            <p:ph type="subTitle" idx="1"/>
          </p:nvPr>
        </p:nvSpPr>
        <p:spPr>
          <a:xfrm>
            <a:off x="2605575" y="3479005"/>
            <a:ext cx="4292100" cy="65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15"/>
          <p:cNvSpPr txBox="1">
            <a:spLocks noGrp="1"/>
          </p:cNvSpPr>
          <p:nvPr>
            <p:ph type="title"/>
          </p:nvPr>
        </p:nvSpPr>
        <p:spPr>
          <a:xfrm>
            <a:off x="1851775" y="1223825"/>
            <a:ext cx="5802300" cy="2067600"/>
          </a:xfrm>
          <a:prstGeom prst="rect">
            <a:avLst/>
          </a:prstGeom>
          <a:noFill/>
          <a:effectLst>
            <a:outerShdw dist="47625" dir="12600000" algn="bl" rotWithShape="0">
              <a:schemeClr val="lt2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96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_1_1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" name="Google Shape;276;p19"/>
          <p:cNvGrpSpPr/>
          <p:nvPr/>
        </p:nvGrpSpPr>
        <p:grpSpPr>
          <a:xfrm>
            <a:off x="-20650" y="148425"/>
            <a:ext cx="8863230" cy="4743300"/>
            <a:chOff x="-26862" y="148425"/>
            <a:chExt cx="8863230" cy="4743300"/>
          </a:xfrm>
        </p:grpSpPr>
        <p:grpSp>
          <p:nvGrpSpPr>
            <p:cNvPr id="277" name="Google Shape;277;p19"/>
            <p:cNvGrpSpPr/>
            <p:nvPr/>
          </p:nvGrpSpPr>
          <p:grpSpPr>
            <a:xfrm>
              <a:off x="550593" y="148425"/>
              <a:ext cx="8285775" cy="4743300"/>
              <a:chOff x="496875" y="148425"/>
              <a:chExt cx="8285775" cy="4743300"/>
            </a:xfrm>
          </p:grpSpPr>
          <p:sp>
            <p:nvSpPr>
              <p:cNvPr id="278" name="Google Shape;278;p19"/>
              <p:cNvSpPr/>
              <p:nvPr/>
            </p:nvSpPr>
            <p:spPr>
              <a:xfrm>
                <a:off x="548250" y="148425"/>
                <a:ext cx="8234400" cy="47433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279;p19"/>
              <p:cNvSpPr/>
              <p:nvPr/>
            </p:nvSpPr>
            <p:spPr>
              <a:xfrm>
                <a:off x="496875" y="148425"/>
                <a:ext cx="8234400" cy="47433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280;p19"/>
              <p:cNvSpPr/>
              <p:nvPr/>
            </p:nvSpPr>
            <p:spPr>
              <a:xfrm>
                <a:off x="716982" y="148425"/>
                <a:ext cx="8014200" cy="4743300"/>
              </a:xfrm>
              <a:prstGeom prst="rect">
                <a:avLst/>
              </a:prstGeom>
              <a:solidFill>
                <a:srgbClr val="E2E2E2">
                  <a:alpha val="897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281;p19"/>
              <p:cNvSpPr/>
              <p:nvPr/>
            </p:nvSpPr>
            <p:spPr>
              <a:xfrm>
                <a:off x="722800" y="535650"/>
                <a:ext cx="7704000" cy="40680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282;p19"/>
              <p:cNvSpPr/>
              <p:nvPr/>
            </p:nvSpPr>
            <p:spPr>
              <a:xfrm>
                <a:off x="722807" y="148425"/>
                <a:ext cx="7957200" cy="4743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3" name="Google Shape;283;p19"/>
            <p:cNvSpPr/>
            <p:nvPr/>
          </p:nvSpPr>
          <p:spPr>
            <a:xfrm>
              <a:off x="-13425" y="148425"/>
              <a:ext cx="797400" cy="4743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dist="142875" dir="8460000" algn="bl" rotWithShape="0">
                <a:srgbClr val="000000">
                  <a:alpha val="2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84" name="Google Shape;284;p1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26862" y="148425"/>
              <a:ext cx="8769449" cy="4743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5" name="Google Shape;285;p19"/>
            <p:cNvSpPr/>
            <p:nvPr/>
          </p:nvSpPr>
          <p:spPr>
            <a:xfrm flipH="1">
              <a:off x="774075" y="148425"/>
              <a:ext cx="1495500" cy="4743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0"/>
                  </a:srgbClr>
                </a:gs>
                <a:gs pos="100000">
                  <a:srgbClr val="000000">
                    <a:alpha val="18431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6" name="Google Shape;286;p19"/>
          <p:cNvSpPr txBox="1">
            <a:spLocks noGrp="1"/>
          </p:cNvSpPr>
          <p:nvPr>
            <p:ph type="title"/>
          </p:nvPr>
        </p:nvSpPr>
        <p:spPr>
          <a:xfrm>
            <a:off x="1391825" y="1442879"/>
            <a:ext cx="2799000" cy="95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19"/>
          <p:cNvSpPr txBox="1">
            <a:spLocks noGrp="1"/>
          </p:cNvSpPr>
          <p:nvPr>
            <p:ph type="subTitle" idx="1"/>
          </p:nvPr>
        </p:nvSpPr>
        <p:spPr>
          <a:xfrm>
            <a:off x="1391875" y="2431154"/>
            <a:ext cx="2799000" cy="127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19"/>
          <p:cNvSpPr/>
          <p:nvPr/>
        </p:nvSpPr>
        <p:spPr>
          <a:xfrm>
            <a:off x="4575575" y="148425"/>
            <a:ext cx="4170900" cy="4743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9" name="Google Shape;289;p19"/>
          <p:cNvGrpSpPr/>
          <p:nvPr/>
        </p:nvGrpSpPr>
        <p:grpSpPr>
          <a:xfrm>
            <a:off x="199295" y="2313278"/>
            <a:ext cx="413578" cy="413578"/>
            <a:chOff x="578025" y="1183300"/>
            <a:chExt cx="97075" cy="97075"/>
          </a:xfrm>
        </p:grpSpPr>
        <p:sp>
          <p:nvSpPr>
            <p:cNvPr id="290" name="Google Shape;290;p19"/>
            <p:cNvSpPr/>
            <p:nvPr/>
          </p:nvSpPr>
          <p:spPr>
            <a:xfrm>
              <a:off x="578025" y="1183300"/>
              <a:ext cx="97075" cy="97075"/>
            </a:xfrm>
            <a:custGeom>
              <a:avLst/>
              <a:gdLst/>
              <a:ahLst/>
              <a:cxnLst/>
              <a:rect l="l" t="t" r="r" b="b"/>
              <a:pathLst>
                <a:path w="3883" h="3883" extrusionOk="0">
                  <a:moveTo>
                    <a:pt x="1942" y="787"/>
                  </a:moveTo>
                  <a:cubicBezTo>
                    <a:pt x="2180" y="1287"/>
                    <a:pt x="2585" y="1692"/>
                    <a:pt x="3097" y="1942"/>
                  </a:cubicBezTo>
                  <a:cubicBezTo>
                    <a:pt x="2585" y="2180"/>
                    <a:pt x="2180" y="2596"/>
                    <a:pt x="1942" y="3097"/>
                  </a:cubicBezTo>
                  <a:cubicBezTo>
                    <a:pt x="1692" y="2596"/>
                    <a:pt x="1287" y="2180"/>
                    <a:pt x="775" y="1942"/>
                  </a:cubicBezTo>
                  <a:cubicBezTo>
                    <a:pt x="1287" y="1692"/>
                    <a:pt x="1692" y="1287"/>
                    <a:pt x="1942" y="787"/>
                  </a:cubicBezTo>
                  <a:close/>
                  <a:moveTo>
                    <a:pt x="1942" y="1"/>
                  </a:moveTo>
                  <a:cubicBezTo>
                    <a:pt x="1846" y="1"/>
                    <a:pt x="1763" y="60"/>
                    <a:pt x="1751" y="156"/>
                  </a:cubicBezTo>
                  <a:cubicBezTo>
                    <a:pt x="1584" y="953"/>
                    <a:pt x="953" y="1584"/>
                    <a:pt x="144" y="1751"/>
                  </a:cubicBezTo>
                  <a:cubicBezTo>
                    <a:pt x="60" y="1775"/>
                    <a:pt x="1" y="1846"/>
                    <a:pt x="1" y="1942"/>
                  </a:cubicBezTo>
                  <a:cubicBezTo>
                    <a:pt x="1" y="2025"/>
                    <a:pt x="60" y="2108"/>
                    <a:pt x="144" y="2132"/>
                  </a:cubicBezTo>
                  <a:cubicBezTo>
                    <a:pt x="953" y="2299"/>
                    <a:pt x="1584" y="2930"/>
                    <a:pt x="1751" y="3728"/>
                  </a:cubicBezTo>
                  <a:cubicBezTo>
                    <a:pt x="1763" y="3823"/>
                    <a:pt x="1846" y="3882"/>
                    <a:pt x="1942" y="3882"/>
                  </a:cubicBezTo>
                  <a:cubicBezTo>
                    <a:pt x="2025" y="3882"/>
                    <a:pt x="2108" y="3823"/>
                    <a:pt x="2120" y="3728"/>
                  </a:cubicBezTo>
                  <a:cubicBezTo>
                    <a:pt x="2299" y="2930"/>
                    <a:pt x="2930" y="2299"/>
                    <a:pt x="3728" y="2132"/>
                  </a:cubicBezTo>
                  <a:cubicBezTo>
                    <a:pt x="3811" y="2108"/>
                    <a:pt x="3882" y="2025"/>
                    <a:pt x="3882" y="1942"/>
                  </a:cubicBezTo>
                  <a:cubicBezTo>
                    <a:pt x="3882" y="1846"/>
                    <a:pt x="3811" y="1775"/>
                    <a:pt x="3728" y="1751"/>
                  </a:cubicBezTo>
                  <a:cubicBezTo>
                    <a:pt x="2930" y="1584"/>
                    <a:pt x="2299" y="953"/>
                    <a:pt x="2120" y="156"/>
                  </a:cubicBezTo>
                  <a:cubicBezTo>
                    <a:pt x="2108" y="60"/>
                    <a:pt x="2025" y="1"/>
                    <a:pt x="194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19"/>
            <p:cNvSpPr/>
            <p:nvPr/>
          </p:nvSpPr>
          <p:spPr>
            <a:xfrm>
              <a:off x="589350" y="1195075"/>
              <a:ext cx="17275" cy="16550"/>
            </a:xfrm>
            <a:custGeom>
              <a:avLst/>
              <a:gdLst/>
              <a:ahLst/>
              <a:cxnLst/>
              <a:rect l="l" t="t" r="r" b="b"/>
              <a:pathLst>
                <a:path w="691" h="662" extrusionOk="0">
                  <a:moveTo>
                    <a:pt x="204" y="0"/>
                  </a:moveTo>
                  <a:cubicBezTo>
                    <a:pt x="155" y="0"/>
                    <a:pt x="108" y="18"/>
                    <a:pt x="72" y="54"/>
                  </a:cubicBezTo>
                  <a:cubicBezTo>
                    <a:pt x="0" y="125"/>
                    <a:pt x="0" y="256"/>
                    <a:pt x="72" y="328"/>
                  </a:cubicBezTo>
                  <a:lnTo>
                    <a:pt x="346" y="602"/>
                  </a:lnTo>
                  <a:cubicBezTo>
                    <a:pt x="381" y="637"/>
                    <a:pt x="429" y="661"/>
                    <a:pt x="477" y="661"/>
                  </a:cubicBezTo>
                  <a:cubicBezTo>
                    <a:pt x="524" y="661"/>
                    <a:pt x="572" y="637"/>
                    <a:pt x="620" y="602"/>
                  </a:cubicBezTo>
                  <a:cubicBezTo>
                    <a:pt x="691" y="530"/>
                    <a:pt x="691" y="399"/>
                    <a:pt x="620" y="328"/>
                  </a:cubicBezTo>
                  <a:lnTo>
                    <a:pt x="346" y="54"/>
                  </a:lnTo>
                  <a:cubicBezTo>
                    <a:pt x="304" y="18"/>
                    <a:pt x="253" y="0"/>
                    <a:pt x="204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19"/>
            <p:cNvSpPr/>
            <p:nvPr/>
          </p:nvSpPr>
          <p:spPr>
            <a:xfrm>
              <a:off x="646200" y="1252225"/>
              <a:ext cx="17575" cy="16250"/>
            </a:xfrm>
            <a:custGeom>
              <a:avLst/>
              <a:gdLst/>
              <a:ahLst/>
              <a:cxnLst/>
              <a:rect l="l" t="t" r="r" b="b"/>
              <a:pathLst>
                <a:path w="703" h="650" extrusionOk="0">
                  <a:moveTo>
                    <a:pt x="215" y="0"/>
                  </a:moveTo>
                  <a:cubicBezTo>
                    <a:pt x="167" y="0"/>
                    <a:pt x="120" y="18"/>
                    <a:pt x="84" y="54"/>
                  </a:cubicBezTo>
                  <a:cubicBezTo>
                    <a:pt x="0" y="125"/>
                    <a:pt x="0" y="244"/>
                    <a:pt x="84" y="328"/>
                  </a:cubicBezTo>
                  <a:lnTo>
                    <a:pt x="358" y="601"/>
                  </a:lnTo>
                  <a:cubicBezTo>
                    <a:pt x="393" y="637"/>
                    <a:pt x="441" y="649"/>
                    <a:pt x="489" y="649"/>
                  </a:cubicBezTo>
                  <a:cubicBezTo>
                    <a:pt x="536" y="649"/>
                    <a:pt x="584" y="637"/>
                    <a:pt x="620" y="601"/>
                  </a:cubicBezTo>
                  <a:cubicBezTo>
                    <a:pt x="703" y="518"/>
                    <a:pt x="703" y="399"/>
                    <a:pt x="620" y="328"/>
                  </a:cubicBezTo>
                  <a:lnTo>
                    <a:pt x="346" y="54"/>
                  </a:lnTo>
                  <a:cubicBezTo>
                    <a:pt x="310" y="18"/>
                    <a:pt x="262" y="0"/>
                    <a:pt x="215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19"/>
            <p:cNvSpPr/>
            <p:nvPr/>
          </p:nvSpPr>
          <p:spPr>
            <a:xfrm>
              <a:off x="589350" y="1252225"/>
              <a:ext cx="17275" cy="16250"/>
            </a:xfrm>
            <a:custGeom>
              <a:avLst/>
              <a:gdLst/>
              <a:ahLst/>
              <a:cxnLst/>
              <a:rect l="l" t="t" r="r" b="b"/>
              <a:pathLst>
                <a:path w="691" h="650" extrusionOk="0">
                  <a:moveTo>
                    <a:pt x="478" y="0"/>
                  </a:moveTo>
                  <a:cubicBezTo>
                    <a:pt x="429" y="0"/>
                    <a:pt x="381" y="18"/>
                    <a:pt x="346" y="54"/>
                  </a:cubicBezTo>
                  <a:lnTo>
                    <a:pt x="72" y="328"/>
                  </a:lnTo>
                  <a:cubicBezTo>
                    <a:pt x="0" y="399"/>
                    <a:pt x="0" y="518"/>
                    <a:pt x="72" y="601"/>
                  </a:cubicBezTo>
                  <a:cubicBezTo>
                    <a:pt x="108" y="637"/>
                    <a:pt x="155" y="649"/>
                    <a:pt x="203" y="649"/>
                  </a:cubicBezTo>
                  <a:cubicBezTo>
                    <a:pt x="250" y="649"/>
                    <a:pt x="310" y="637"/>
                    <a:pt x="346" y="601"/>
                  </a:cubicBezTo>
                  <a:lnTo>
                    <a:pt x="620" y="328"/>
                  </a:lnTo>
                  <a:cubicBezTo>
                    <a:pt x="691" y="244"/>
                    <a:pt x="691" y="125"/>
                    <a:pt x="620" y="54"/>
                  </a:cubicBezTo>
                  <a:cubicBezTo>
                    <a:pt x="578" y="18"/>
                    <a:pt x="527" y="0"/>
                    <a:pt x="478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19"/>
            <p:cNvSpPr/>
            <p:nvPr/>
          </p:nvSpPr>
          <p:spPr>
            <a:xfrm>
              <a:off x="646200" y="1195075"/>
              <a:ext cx="17575" cy="16550"/>
            </a:xfrm>
            <a:custGeom>
              <a:avLst/>
              <a:gdLst/>
              <a:ahLst/>
              <a:cxnLst/>
              <a:rect l="l" t="t" r="r" b="b"/>
              <a:pathLst>
                <a:path w="703" h="662" extrusionOk="0">
                  <a:moveTo>
                    <a:pt x="489" y="0"/>
                  </a:moveTo>
                  <a:cubicBezTo>
                    <a:pt x="441" y="0"/>
                    <a:pt x="393" y="18"/>
                    <a:pt x="358" y="54"/>
                  </a:cubicBezTo>
                  <a:lnTo>
                    <a:pt x="84" y="328"/>
                  </a:lnTo>
                  <a:cubicBezTo>
                    <a:pt x="0" y="399"/>
                    <a:pt x="0" y="530"/>
                    <a:pt x="84" y="602"/>
                  </a:cubicBezTo>
                  <a:cubicBezTo>
                    <a:pt x="120" y="637"/>
                    <a:pt x="167" y="661"/>
                    <a:pt x="215" y="661"/>
                  </a:cubicBezTo>
                  <a:cubicBezTo>
                    <a:pt x="262" y="661"/>
                    <a:pt x="310" y="637"/>
                    <a:pt x="346" y="602"/>
                  </a:cubicBezTo>
                  <a:lnTo>
                    <a:pt x="620" y="328"/>
                  </a:lnTo>
                  <a:cubicBezTo>
                    <a:pt x="703" y="256"/>
                    <a:pt x="703" y="125"/>
                    <a:pt x="620" y="54"/>
                  </a:cubicBezTo>
                  <a:cubicBezTo>
                    <a:pt x="584" y="18"/>
                    <a:pt x="536" y="0"/>
                    <a:pt x="489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CUSTOM_13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9" name="Google Shape;329;p22"/>
          <p:cNvGrpSpPr/>
          <p:nvPr/>
        </p:nvGrpSpPr>
        <p:grpSpPr>
          <a:xfrm>
            <a:off x="-20650" y="148425"/>
            <a:ext cx="8863230" cy="4743300"/>
            <a:chOff x="-26862" y="148425"/>
            <a:chExt cx="8863230" cy="4743300"/>
          </a:xfrm>
        </p:grpSpPr>
        <p:grpSp>
          <p:nvGrpSpPr>
            <p:cNvPr id="330" name="Google Shape;330;p22"/>
            <p:cNvGrpSpPr/>
            <p:nvPr/>
          </p:nvGrpSpPr>
          <p:grpSpPr>
            <a:xfrm>
              <a:off x="550593" y="148425"/>
              <a:ext cx="8285775" cy="4743300"/>
              <a:chOff x="496875" y="148425"/>
              <a:chExt cx="8285775" cy="4743300"/>
            </a:xfrm>
          </p:grpSpPr>
          <p:sp>
            <p:nvSpPr>
              <p:cNvPr id="331" name="Google Shape;331;p22"/>
              <p:cNvSpPr/>
              <p:nvPr/>
            </p:nvSpPr>
            <p:spPr>
              <a:xfrm>
                <a:off x="548250" y="148425"/>
                <a:ext cx="8234400" cy="47433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22"/>
              <p:cNvSpPr/>
              <p:nvPr/>
            </p:nvSpPr>
            <p:spPr>
              <a:xfrm>
                <a:off x="496875" y="148425"/>
                <a:ext cx="8234400" cy="47433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333;p22"/>
              <p:cNvSpPr/>
              <p:nvPr/>
            </p:nvSpPr>
            <p:spPr>
              <a:xfrm>
                <a:off x="716982" y="148425"/>
                <a:ext cx="8014200" cy="4743300"/>
              </a:xfrm>
              <a:prstGeom prst="rect">
                <a:avLst/>
              </a:prstGeom>
              <a:solidFill>
                <a:srgbClr val="E2E2E2">
                  <a:alpha val="897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334;p22"/>
              <p:cNvSpPr/>
              <p:nvPr/>
            </p:nvSpPr>
            <p:spPr>
              <a:xfrm>
                <a:off x="722800" y="535650"/>
                <a:ext cx="7704000" cy="40680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335;p22"/>
              <p:cNvSpPr/>
              <p:nvPr/>
            </p:nvSpPr>
            <p:spPr>
              <a:xfrm>
                <a:off x="722807" y="148425"/>
                <a:ext cx="7957200" cy="4743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36" name="Google Shape;336;p22"/>
            <p:cNvSpPr/>
            <p:nvPr/>
          </p:nvSpPr>
          <p:spPr>
            <a:xfrm>
              <a:off x="-13425" y="148425"/>
              <a:ext cx="797400" cy="4743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dist="142875" dir="8460000" algn="bl" rotWithShape="0">
                <a:srgbClr val="000000">
                  <a:alpha val="2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37" name="Google Shape;337;p2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26862" y="148425"/>
              <a:ext cx="8769449" cy="4743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8" name="Google Shape;338;p22"/>
            <p:cNvSpPr/>
            <p:nvPr/>
          </p:nvSpPr>
          <p:spPr>
            <a:xfrm flipH="1">
              <a:off x="774075" y="148425"/>
              <a:ext cx="1495500" cy="4743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0"/>
                  </a:srgbClr>
                </a:gs>
                <a:gs pos="100000">
                  <a:srgbClr val="000000">
                    <a:alpha val="18431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9" name="Google Shape;339;p22"/>
          <p:cNvSpPr/>
          <p:nvPr/>
        </p:nvSpPr>
        <p:spPr>
          <a:xfrm>
            <a:off x="1087100" y="1181000"/>
            <a:ext cx="7336800" cy="3459000"/>
          </a:xfrm>
          <a:prstGeom prst="roundRect">
            <a:avLst>
              <a:gd name="adj" fmla="val 3275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22"/>
          <p:cNvSpPr/>
          <p:nvPr/>
        </p:nvSpPr>
        <p:spPr>
          <a:xfrm>
            <a:off x="1257200" y="1271350"/>
            <a:ext cx="3710700" cy="3285000"/>
          </a:xfrm>
          <a:prstGeom prst="roundRect">
            <a:avLst>
              <a:gd name="adj" fmla="val 37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22"/>
          <p:cNvSpPr/>
          <p:nvPr/>
        </p:nvSpPr>
        <p:spPr>
          <a:xfrm>
            <a:off x="1087825" y="539400"/>
            <a:ext cx="7336200" cy="572700"/>
          </a:xfrm>
          <a:prstGeom prst="roundRect">
            <a:avLst>
              <a:gd name="adj" fmla="val 33635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22"/>
          <p:cNvSpPr txBox="1">
            <a:spLocks noGrp="1"/>
          </p:cNvSpPr>
          <p:nvPr>
            <p:ph type="title"/>
          </p:nvPr>
        </p:nvSpPr>
        <p:spPr>
          <a:xfrm>
            <a:off x="1601200" y="539400"/>
            <a:ext cx="6322200" cy="572700"/>
          </a:xfrm>
          <a:prstGeom prst="rect">
            <a:avLst/>
          </a:prstGeom>
          <a:effectLst>
            <a:outerShdw dist="47625" dir="126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3" name="Google Shape;343;p22"/>
          <p:cNvSpPr txBox="1">
            <a:spLocks noGrp="1"/>
          </p:cNvSpPr>
          <p:nvPr>
            <p:ph type="body" idx="1"/>
          </p:nvPr>
        </p:nvSpPr>
        <p:spPr>
          <a:xfrm>
            <a:off x="1366925" y="1322982"/>
            <a:ext cx="3549900" cy="31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200">
                <a:solidFill>
                  <a:schemeClr val="dk1"/>
                </a:solidFill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44" name="Google Shape;344;p22"/>
          <p:cNvSpPr/>
          <p:nvPr/>
        </p:nvSpPr>
        <p:spPr>
          <a:xfrm rot="-1848274">
            <a:off x="378138" y="559269"/>
            <a:ext cx="1730062" cy="455715"/>
          </a:xfrm>
          <a:custGeom>
            <a:avLst/>
            <a:gdLst/>
            <a:ahLst/>
            <a:cxnLst/>
            <a:rect l="l" t="t" r="r" b="b"/>
            <a:pathLst>
              <a:path w="69204" h="18229" extrusionOk="0">
                <a:moveTo>
                  <a:pt x="110" y="8827"/>
                </a:moveTo>
                <a:cubicBezTo>
                  <a:pt x="-771" y="12787"/>
                  <a:pt x="5718" y="20428"/>
                  <a:pt x="8586" y="17560"/>
                </a:cubicBezTo>
                <a:cubicBezTo>
                  <a:pt x="12229" y="13917"/>
                  <a:pt x="9053" y="6305"/>
                  <a:pt x="12696" y="2662"/>
                </a:cubicBezTo>
                <a:cubicBezTo>
                  <a:pt x="13270" y="2088"/>
                  <a:pt x="14366" y="1394"/>
                  <a:pt x="15007" y="1892"/>
                </a:cubicBezTo>
                <a:cubicBezTo>
                  <a:pt x="18042" y="4252"/>
                  <a:pt x="15280" y="9933"/>
                  <a:pt x="17319" y="13193"/>
                </a:cubicBezTo>
                <a:cubicBezTo>
                  <a:pt x="18619" y="15272"/>
                  <a:pt x="22777" y="16467"/>
                  <a:pt x="24511" y="14734"/>
                </a:cubicBezTo>
                <a:cubicBezTo>
                  <a:pt x="28280" y="10967"/>
                  <a:pt x="25657" y="-660"/>
                  <a:pt x="30932" y="94"/>
                </a:cubicBezTo>
                <a:cubicBezTo>
                  <a:pt x="37077" y="972"/>
                  <a:pt x="32844" y="14818"/>
                  <a:pt x="38638" y="17046"/>
                </a:cubicBezTo>
                <a:cubicBezTo>
                  <a:pt x="41630" y="18197"/>
                  <a:pt x="45492" y="14660"/>
                  <a:pt x="46600" y="11652"/>
                </a:cubicBezTo>
                <a:cubicBezTo>
                  <a:pt x="47793" y="8413"/>
                  <a:pt x="47436" y="3240"/>
                  <a:pt x="50710" y="2148"/>
                </a:cubicBezTo>
                <a:cubicBezTo>
                  <a:pt x="55223" y="642"/>
                  <a:pt x="53577" y="12494"/>
                  <a:pt x="57902" y="14477"/>
                </a:cubicBezTo>
                <a:cubicBezTo>
                  <a:pt x="61432" y="16095"/>
                  <a:pt x="66777" y="14683"/>
                  <a:pt x="69204" y="11652"/>
                </a:cubicBezTo>
              </a:path>
            </a:pathLst>
          </a:custGeom>
          <a:noFill/>
          <a:ln w="3810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5" name="Google Shape;345;p22"/>
          <p:cNvSpPr/>
          <p:nvPr/>
        </p:nvSpPr>
        <p:spPr>
          <a:xfrm rot="-2475717">
            <a:off x="7773969" y="73959"/>
            <a:ext cx="624566" cy="932076"/>
          </a:xfrm>
          <a:custGeom>
            <a:avLst/>
            <a:gdLst/>
            <a:ahLst/>
            <a:cxnLst/>
            <a:rect l="l" t="t" r="r" b="b"/>
            <a:pathLst>
              <a:path w="5693" h="8496" extrusionOk="0">
                <a:moveTo>
                  <a:pt x="1454" y="3983"/>
                </a:moveTo>
                <a:cubicBezTo>
                  <a:pt x="1489" y="3983"/>
                  <a:pt x="1525" y="3983"/>
                  <a:pt x="1561" y="3995"/>
                </a:cubicBezTo>
                <a:cubicBezTo>
                  <a:pt x="1787" y="4006"/>
                  <a:pt x="2013" y="4090"/>
                  <a:pt x="2216" y="4197"/>
                </a:cubicBezTo>
                <a:cubicBezTo>
                  <a:pt x="2216" y="4352"/>
                  <a:pt x="2192" y="4507"/>
                  <a:pt x="2144" y="4661"/>
                </a:cubicBezTo>
                <a:cubicBezTo>
                  <a:pt x="2049" y="4971"/>
                  <a:pt x="1799" y="5257"/>
                  <a:pt x="1501" y="5388"/>
                </a:cubicBezTo>
                <a:cubicBezTo>
                  <a:pt x="1407" y="5431"/>
                  <a:pt x="1287" y="5470"/>
                  <a:pt x="1154" y="5470"/>
                </a:cubicBezTo>
                <a:cubicBezTo>
                  <a:pt x="1067" y="5470"/>
                  <a:pt x="976" y="5454"/>
                  <a:pt x="882" y="5411"/>
                </a:cubicBezTo>
                <a:cubicBezTo>
                  <a:pt x="584" y="5269"/>
                  <a:pt x="418" y="4888"/>
                  <a:pt x="513" y="4578"/>
                </a:cubicBezTo>
                <a:cubicBezTo>
                  <a:pt x="620" y="4197"/>
                  <a:pt x="1061" y="3983"/>
                  <a:pt x="1454" y="3983"/>
                </a:cubicBezTo>
                <a:close/>
                <a:moveTo>
                  <a:pt x="831" y="1"/>
                </a:moveTo>
                <a:cubicBezTo>
                  <a:pt x="799" y="1"/>
                  <a:pt x="767" y="10"/>
                  <a:pt x="739" y="30"/>
                </a:cubicBezTo>
                <a:cubicBezTo>
                  <a:pt x="644" y="89"/>
                  <a:pt x="608" y="208"/>
                  <a:pt x="668" y="292"/>
                </a:cubicBezTo>
                <a:cubicBezTo>
                  <a:pt x="1156" y="1101"/>
                  <a:pt x="1573" y="1959"/>
                  <a:pt x="1906" y="2852"/>
                </a:cubicBezTo>
                <a:cubicBezTo>
                  <a:pt x="2025" y="3149"/>
                  <a:pt x="2120" y="3447"/>
                  <a:pt x="2180" y="3756"/>
                </a:cubicBezTo>
                <a:cubicBezTo>
                  <a:pt x="1989" y="3685"/>
                  <a:pt x="1799" y="3625"/>
                  <a:pt x="1596" y="3602"/>
                </a:cubicBezTo>
                <a:cubicBezTo>
                  <a:pt x="1556" y="3598"/>
                  <a:pt x="1514" y="3597"/>
                  <a:pt x="1472" y="3597"/>
                </a:cubicBezTo>
                <a:cubicBezTo>
                  <a:pt x="927" y="3597"/>
                  <a:pt x="310" y="3885"/>
                  <a:pt x="144" y="4471"/>
                </a:cubicBezTo>
                <a:cubicBezTo>
                  <a:pt x="1" y="4959"/>
                  <a:pt x="263" y="5542"/>
                  <a:pt x="715" y="5757"/>
                </a:cubicBezTo>
                <a:cubicBezTo>
                  <a:pt x="855" y="5821"/>
                  <a:pt x="1006" y="5853"/>
                  <a:pt x="1162" y="5853"/>
                </a:cubicBezTo>
                <a:cubicBezTo>
                  <a:pt x="1324" y="5853"/>
                  <a:pt x="1492" y="5818"/>
                  <a:pt x="1656" y="5745"/>
                </a:cubicBezTo>
                <a:cubicBezTo>
                  <a:pt x="2061" y="5566"/>
                  <a:pt x="2382" y="5197"/>
                  <a:pt x="2513" y="4780"/>
                </a:cubicBezTo>
                <a:cubicBezTo>
                  <a:pt x="2549" y="4661"/>
                  <a:pt x="2573" y="4542"/>
                  <a:pt x="2585" y="4423"/>
                </a:cubicBezTo>
                <a:cubicBezTo>
                  <a:pt x="2680" y="4495"/>
                  <a:pt x="2763" y="4566"/>
                  <a:pt x="2835" y="4626"/>
                </a:cubicBezTo>
                <a:cubicBezTo>
                  <a:pt x="4001" y="5578"/>
                  <a:pt x="4883" y="6912"/>
                  <a:pt x="5299" y="8352"/>
                </a:cubicBezTo>
                <a:cubicBezTo>
                  <a:pt x="5323" y="8436"/>
                  <a:pt x="5394" y="8495"/>
                  <a:pt x="5478" y="8495"/>
                </a:cubicBezTo>
                <a:cubicBezTo>
                  <a:pt x="5502" y="8495"/>
                  <a:pt x="5514" y="8495"/>
                  <a:pt x="5537" y="8483"/>
                </a:cubicBezTo>
                <a:cubicBezTo>
                  <a:pt x="5633" y="8459"/>
                  <a:pt x="5692" y="8352"/>
                  <a:pt x="5668" y="8245"/>
                </a:cubicBezTo>
                <a:cubicBezTo>
                  <a:pt x="5228" y="6721"/>
                  <a:pt x="4311" y="5340"/>
                  <a:pt x="3085" y="4328"/>
                </a:cubicBezTo>
                <a:cubicBezTo>
                  <a:pt x="2942" y="4209"/>
                  <a:pt x="2775" y="4078"/>
                  <a:pt x="2585" y="3971"/>
                </a:cubicBezTo>
                <a:cubicBezTo>
                  <a:pt x="2549" y="3530"/>
                  <a:pt x="2418" y="3102"/>
                  <a:pt x="2263" y="2709"/>
                </a:cubicBezTo>
                <a:cubicBezTo>
                  <a:pt x="1930" y="1804"/>
                  <a:pt x="1501" y="923"/>
                  <a:pt x="1001" y="101"/>
                </a:cubicBezTo>
                <a:cubicBezTo>
                  <a:pt x="961" y="38"/>
                  <a:pt x="895" y="1"/>
                  <a:pt x="83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3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9" name="Google Shape;369;p24"/>
          <p:cNvGrpSpPr/>
          <p:nvPr/>
        </p:nvGrpSpPr>
        <p:grpSpPr>
          <a:xfrm>
            <a:off x="-20650" y="148425"/>
            <a:ext cx="8863230" cy="4743300"/>
            <a:chOff x="-26862" y="148425"/>
            <a:chExt cx="8863230" cy="4743300"/>
          </a:xfrm>
        </p:grpSpPr>
        <p:grpSp>
          <p:nvGrpSpPr>
            <p:cNvPr id="370" name="Google Shape;370;p24"/>
            <p:cNvGrpSpPr/>
            <p:nvPr/>
          </p:nvGrpSpPr>
          <p:grpSpPr>
            <a:xfrm>
              <a:off x="550593" y="148425"/>
              <a:ext cx="8285775" cy="4743300"/>
              <a:chOff x="496875" y="148425"/>
              <a:chExt cx="8285775" cy="4743300"/>
            </a:xfrm>
          </p:grpSpPr>
          <p:sp>
            <p:nvSpPr>
              <p:cNvPr id="371" name="Google Shape;371;p24"/>
              <p:cNvSpPr/>
              <p:nvPr/>
            </p:nvSpPr>
            <p:spPr>
              <a:xfrm>
                <a:off x="548250" y="148425"/>
                <a:ext cx="8234400" cy="47433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24"/>
              <p:cNvSpPr/>
              <p:nvPr/>
            </p:nvSpPr>
            <p:spPr>
              <a:xfrm>
                <a:off x="496875" y="148425"/>
                <a:ext cx="8234400" cy="47433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24"/>
              <p:cNvSpPr/>
              <p:nvPr/>
            </p:nvSpPr>
            <p:spPr>
              <a:xfrm>
                <a:off x="716982" y="148425"/>
                <a:ext cx="8014200" cy="4743300"/>
              </a:xfrm>
              <a:prstGeom prst="rect">
                <a:avLst/>
              </a:prstGeom>
              <a:solidFill>
                <a:srgbClr val="E2E2E2">
                  <a:alpha val="897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24"/>
              <p:cNvSpPr/>
              <p:nvPr/>
            </p:nvSpPr>
            <p:spPr>
              <a:xfrm>
                <a:off x="722800" y="535650"/>
                <a:ext cx="7704000" cy="40680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24"/>
              <p:cNvSpPr/>
              <p:nvPr/>
            </p:nvSpPr>
            <p:spPr>
              <a:xfrm>
                <a:off x="722807" y="148425"/>
                <a:ext cx="7957200" cy="4743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76" name="Google Shape;376;p24"/>
            <p:cNvSpPr/>
            <p:nvPr/>
          </p:nvSpPr>
          <p:spPr>
            <a:xfrm>
              <a:off x="-13425" y="148425"/>
              <a:ext cx="797400" cy="4743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dist="142875" dir="8460000" algn="bl" rotWithShape="0">
                <a:srgbClr val="000000">
                  <a:alpha val="2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77" name="Google Shape;377;p2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26862" y="148425"/>
              <a:ext cx="8769449" cy="4743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8" name="Google Shape;378;p24"/>
            <p:cNvSpPr/>
            <p:nvPr/>
          </p:nvSpPr>
          <p:spPr>
            <a:xfrm flipH="1">
              <a:off x="774075" y="148425"/>
              <a:ext cx="1495500" cy="4743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0"/>
                  </a:srgbClr>
                </a:gs>
                <a:gs pos="100000">
                  <a:srgbClr val="000000">
                    <a:alpha val="18431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9" name="Google Shape;379;p24"/>
          <p:cNvSpPr/>
          <p:nvPr/>
        </p:nvSpPr>
        <p:spPr>
          <a:xfrm>
            <a:off x="1087825" y="539400"/>
            <a:ext cx="7336200" cy="572700"/>
          </a:xfrm>
          <a:prstGeom prst="roundRect">
            <a:avLst>
              <a:gd name="adj" fmla="val 33635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24"/>
          <p:cNvSpPr txBox="1">
            <a:spLocks noGrp="1"/>
          </p:cNvSpPr>
          <p:nvPr>
            <p:ph type="title"/>
          </p:nvPr>
        </p:nvSpPr>
        <p:spPr>
          <a:xfrm>
            <a:off x="1087950" y="540000"/>
            <a:ext cx="7335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81" name="Google Shape;381;p24"/>
          <p:cNvSpPr txBox="1">
            <a:spLocks noGrp="1"/>
          </p:cNvSpPr>
          <p:nvPr>
            <p:ph type="title" idx="2"/>
          </p:nvPr>
        </p:nvSpPr>
        <p:spPr>
          <a:xfrm>
            <a:off x="1106464" y="1970918"/>
            <a:ext cx="2225100" cy="41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82" name="Google Shape;382;p24"/>
          <p:cNvSpPr txBox="1">
            <a:spLocks noGrp="1"/>
          </p:cNvSpPr>
          <p:nvPr>
            <p:ph type="subTitle" idx="1"/>
          </p:nvPr>
        </p:nvSpPr>
        <p:spPr>
          <a:xfrm>
            <a:off x="1106464" y="2444343"/>
            <a:ext cx="2225100" cy="86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3" name="Google Shape;383;p24"/>
          <p:cNvSpPr txBox="1">
            <a:spLocks noGrp="1"/>
          </p:cNvSpPr>
          <p:nvPr>
            <p:ph type="title" idx="3"/>
          </p:nvPr>
        </p:nvSpPr>
        <p:spPr>
          <a:xfrm>
            <a:off x="3643077" y="2612625"/>
            <a:ext cx="2225100" cy="41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84" name="Google Shape;384;p24"/>
          <p:cNvSpPr txBox="1">
            <a:spLocks noGrp="1"/>
          </p:cNvSpPr>
          <p:nvPr>
            <p:ph type="subTitle" idx="4"/>
          </p:nvPr>
        </p:nvSpPr>
        <p:spPr>
          <a:xfrm>
            <a:off x="3643077" y="3086050"/>
            <a:ext cx="2225100" cy="86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85" name="Google Shape;385;p24"/>
          <p:cNvSpPr txBox="1">
            <a:spLocks noGrp="1"/>
          </p:cNvSpPr>
          <p:nvPr>
            <p:ph type="title" idx="5"/>
          </p:nvPr>
        </p:nvSpPr>
        <p:spPr>
          <a:xfrm>
            <a:off x="6173268" y="1970918"/>
            <a:ext cx="2225100" cy="41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86" name="Google Shape;386;p24"/>
          <p:cNvSpPr txBox="1">
            <a:spLocks noGrp="1"/>
          </p:cNvSpPr>
          <p:nvPr>
            <p:ph type="subTitle" idx="6"/>
          </p:nvPr>
        </p:nvSpPr>
        <p:spPr>
          <a:xfrm>
            <a:off x="6173268" y="2444343"/>
            <a:ext cx="2225100" cy="86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87" name="Google Shape;387;p24"/>
          <p:cNvGrpSpPr/>
          <p:nvPr/>
        </p:nvGrpSpPr>
        <p:grpSpPr>
          <a:xfrm>
            <a:off x="34016" y="540002"/>
            <a:ext cx="8606793" cy="4271798"/>
            <a:chOff x="2484398" y="1044954"/>
            <a:chExt cx="2698562" cy="1339373"/>
          </a:xfrm>
        </p:grpSpPr>
        <p:sp>
          <p:nvSpPr>
            <p:cNvPr id="388" name="Google Shape;388;p24"/>
            <p:cNvSpPr/>
            <p:nvPr/>
          </p:nvSpPr>
          <p:spPr>
            <a:xfrm>
              <a:off x="5077560" y="2205427"/>
              <a:ext cx="105400" cy="178900"/>
            </a:xfrm>
            <a:custGeom>
              <a:avLst/>
              <a:gdLst/>
              <a:ahLst/>
              <a:cxnLst/>
              <a:rect l="l" t="t" r="r" b="b"/>
              <a:pathLst>
                <a:path w="4216" h="7156" extrusionOk="0">
                  <a:moveTo>
                    <a:pt x="1281" y="3628"/>
                  </a:moveTo>
                  <a:cubicBezTo>
                    <a:pt x="1411" y="3628"/>
                    <a:pt x="1555" y="3657"/>
                    <a:pt x="1703" y="3709"/>
                  </a:cubicBezTo>
                  <a:cubicBezTo>
                    <a:pt x="1810" y="3745"/>
                    <a:pt x="1906" y="3780"/>
                    <a:pt x="2001" y="3840"/>
                  </a:cubicBezTo>
                  <a:cubicBezTo>
                    <a:pt x="1941" y="3995"/>
                    <a:pt x="1858" y="4126"/>
                    <a:pt x="1763" y="4245"/>
                  </a:cubicBezTo>
                  <a:cubicBezTo>
                    <a:pt x="1611" y="4417"/>
                    <a:pt x="1389" y="4529"/>
                    <a:pt x="1187" y="4529"/>
                  </a:cubicBezTo>
                  <a:cubicBezTo>
                    <a:pt x="1152" y="4529"/>
                    <a:pt x="1118" y="4526"/>
                    <a:pt x="1084" y="4519"/>
                  </a:cubicBezTo>
                  <a:cubicBezTo>
                    <a:pt x="846" y="4471"/>
                    <a:pt x="667" y="4245"/>
                    <a:pt x="691" y="4030"/>
                  </a:cubicBezTo>
                  <a:cubicBezTo>
                    <a:pt x="715" y="3876"/>
                    <a:pt x="870" y="3721"/>
                    <a:pt x="1060" y="3661"/>
                  </a:cubicBezTo>
                  <a:cubicBezTo>
                    <a:pt x="1128" y="3639"/>
                    <a:pt x="1202" y="3628"/>
                    <a:pt x="1281" y="3628"/>
                  </a:cubicBezTo>
                  <a:close/>
                  <a:moveTo>
                    <a:pt x="238" y="1"/>
                  </a:moveTo>
                  <a:cubicBezTo>
                    <a:pt x="146" y="1"/>
                    <a:pt x="57" y="58"/>
                    <a:pt x="36" y="149"/>
                  </a:cubicBezTo>
                  <a:cubicBezTo>
                    <a:pt x="1" y="256"/>
                    <a:pt x="60" y="363"/>
                    <a:pt x="167" y="399"/>
                  </a:cubicBezTo>
                  <a:cubicBezTo>
                    <a:pt x="1417" y="780"/>
                    <a:pt x="2275" y="2137"/>
                    <a:pt x="2096" y="3423"/>
                  </a:cubicBezTo>
                  <a:cubicBezTo>
                    <a:pt x="2013" y="3387"/>
                    <a:pt x="1929" y="3352"/>
                    <a:pt x="1846" y="3328"/>
                  </a:cubicBezTo>
                  <a:cubicBezTo>
                    <a:pt x="1648" y="3257"/>
                    <a:pt x="1462" y="3224"/>
                    <a:pt x="1287" y="3224"/>
                  </a:cubicBezTo>
                  <a:cubicBezTo>
                    <a:pt x="1167" y="3224"/>
                    <a:pt x="1052" y="3239"/>
                    <a:pt x="941" y="3268"/>
                  </a:cubicBezTo>
                  <a:cubicBezTo>
                    <a:pt x="596" y="3376"/>
                    <a:pt x="334" y="3661"/>
                    <a:pt x="286" y="3983"/>
                  </a:cubicBezTo>
                  <a:cubicBezTo>
                    <a:pt x="274" y="4066"/>
                    <a:pt x="286" y="4161"/>
                    <a:pt x="298" y="4245"/>
                  </a:cubicBezTo>
                  <a:cubicBezTo>
                    <a:pt x="370" y="4566"/>
                    <a:pt x="644" y="4840"/>
                    <a:pt x="1001" y="4911"/>
                  </a:cubicBezTo>
                  <a:cubicBezTo>
                    <a:pt x="1060" y="4923"/>
                    <a:pt x="1121" y="4929"/>
                    <a:pt x="1183" y="4929"/>
                  </a:cubicBezTo>
                  <a:cubicBezTo>
                    <a:pt x="1504" y="4929"/>
                    <a:pt x="1843" y="4776"/>
                    <a:pt x="2072" y="4507"/>
                  </a:cubicBezTo>
                  <a:cubicBezTo>
                    <a:pt x="2179" y="4388"/>
                    <a:pt x="2275" y="4233"/>
                    <a:pt x="2346" y="4066"/>
                  </a:cubicBezTo>
                  <a:cubicBezTo>
                    <a:pt x="2644" y="4304"/>
                    <a:pt x="2918" y="4638"/>
                    <a:pt x="3132" y="5030"/>
                  </a:cubicBezTo>
                  <a:cubicBezTo>
                    <a:pt x="3453" y="5638"/>
                    <a:pt x="3632" y="6328"/>
                    <a:pt x="3799" y="7007"/>
                  </a:cubicBezTo>
                  <a:cubicBezTo>
                    <a:pt x="3819" y="7098"/>
                    <a:pt x="3909" y="7155"/>
                    <a:pt x="4001" y="7155"/>
                  </a:cubicBezTo>
                  <a:cubicBezTo>
                    <a:pt x="4017" y="7155"/>
                    <a:pt x="4033" y="7153"/>
                    <a:pt x="4049" y="7150"/>
                  </a:cubicBezTo>
                  <a:cubicBezTo>
                    <a:pt x="4156" y="7126"/>
                    <a:pt x="4215" y="7007"/>
                    <a:pt x="4192" y="6900"/>
                  </a:cubicBezTo>
                  <a:cubicBezTo>
                    <a:pt x="4013" y="6209"/>
                    <a:pt x="3834" y="5495"/>
                    <a:pt x="3489" y="4840"/>
                  </a:cubicBezTo>
                  <a:cubicBezTo>
                    <a:pt x="3215" y="4340"/>
                    <a:pt x="2870" y="3935"/>
                    <a:pt x="2465" y="3649"/>
                  </a:cubicBezTo>
                  <a:cubicBezTo>
                    <a:pt x="2477" y="3602"/>
                    <a:pt x="2489" y="3554"/>
                    <a:pt x="2489" y="3507"/>
                  </a:cubicBezTo>
                  <a:cubicBezTo>
                    <a:pt x="2715" y="2018"/>
                    <a:pt x="1727" y="447"/>
                    <a:pt x="286" y="6"/>
                  </a:cubicBezTo>
                  <a:cubicBezTo>
                    <a:pt x="271" y="3"/>
                    <a:pt x="254" y="1"/>
                    <a:pt x="2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4"/>
            <p:cNvSpPr/>
            <p:nvPr/>
          </p:nvSpPr>
          <p:spPr>
            <a:xfrm rot="-2484252">
              <a:off x="2480649" y="1135061"/>
              <a:ext cx="312891" cy="106905"/>
            </a:xfrm>
            <a:custGeom>
              <a:avLst/>
              <a:gdLst/>
              <a:ahLst/>
              <a:cxnLst/>
              <a:rect l="l" t="t" r="r" b="b"/>
              <a:pathLst>
                <a:path w="12515" h="4276" extrusionOk="0">
                  <a:moveTo>
                    <a:pt x="4947" y="573"/>
                  </a:moveTo>
                  <a:cubicBezTo>
                    <a:pt x="4975" y="573"/>
                    <a:pt x="5001" y="578"/>
                    <a:pt x="5025" y="583"/>
                  </a:cubicBezTo>
                  <a:cubicBezTo>
                    <a:pt x="5073" y="595"/>
                    <a:pt x="5120" y="607"/>
                    <a:pt x="5156" y="630"/>
                  </a:cubicBezTo>
                  <a:cubicBezTo>
                    <a:pt x="5228" y="678"/>
                    <a:pt x="5287" y="738"/>
                    <a:pt x="5311" y="809"/>
                  </a:cubicBezTo>
                  <a:cubicBezTo>
                    <a:pt x="5406" y="999"/>
                    <a:pt x="5394" y="1273"/>
                    <a:pt x="5263" y="1619"/>
                  </a:cubicBezTo>
                  <a:cubicBezTo>
                    <a:pt x="5239" y="1678"/>
                    <a:pt x="5216" y="1738"/>
                    <a:pt x="5192" y="1785"/>
                  </a:cubicBezTo>
                  <a:cubicBezTo>
                    <a:pt x="5037" y="1619"/>
                    <a:pt x="4906" y="1428"/>
                    <a:pt x="4811" y="1214"/>
                  </a:cubicBezTo>
                  <a:cubicBezTo>
                    <a:pt x="4716" y="999"/>
                    <a:pt x="4692" y="726"/>
                    <a:pt x="4823" y="618"/>
                  </a:cubicBezTo>
                  <a:cubicBezTo>
                    <a:pt x="4865" y="583"/>
                    <a:pt x="4907" y="573"/>
                    <a:pt x="4947" y="573"/>
                  </a:cubicBezTo>
                  <a:close/>
                  <a:moveTo>
                    <a:pt x="8520" y="431"/>
                  </a:moveTo>
                  <a:cubicBezTo>
                    <a:pt x="8568" y="431"/>
                    <a:pt x="8604" y="450"/>
                    <a:pt x="8633" y="464"/>
                  </a:cubicBezTo>
                  <a:lnTo>
                    <a:pt x="8645" y="464"/>
                  </a:lnTo>
                  <a:cubicBezTo>
                    <a:pt x="8835" y="595"/>
                    <a:pt x="8799" y="952"/>
                    <a:pt x="8704" y="1178"/>
                  </a:cubicBezTo>
                  <a:cubicBezTo>
                    <a:pt x="8573" y="1500"/>
                    <a:pt x="8359" y="1785"/>
                    <a:pt x="8085" y="2012"/>
                  </a:cubicBezTo>
                  <a:cubicBezTo>
                    <a:pt x="7978" y="1702"/>
                    <a:pt x="7942" y="1369"/>
                    <a:pt x="8002" y="1059"/>
                  </a:cubicBezTo>
                  <a:cubicBezTo>
                    <a:pt x="8037" y="809"/>
                    <a:pt x="8216" y="547"/>
                    <a:pt x="8407" y="464"/>
                  </a:cubicBezTo>
                  <a:cubicBezTo>
                    <a:pt x="8450" y="440"/>
                    <a:pt x="8487" y="431"/>
                    <a:pt x="8520" y="431"/>
                  </a:cubicBezTo>
                  <a:close/>
                  <a:moveTo>
                    <a:pt x="8521" y="1"/>
                  </a:moveTo>
                  <a:cubicBezTo>
                    <a:pt x="8418" y="1"/>
                    <a:pt x="8314" y="25"/>
                    <a:pt x="8216" y="71"/>
                  </a:cubicBezTo>
                  <a:cubicBezTo>
                    <a:pt x="7906" y="226"/>
                    <a:pt x="7645" y="595"/>
                    <a:pt x="7573" y="988"/>
                  </a:cubicBezTo>
                  <a:cubicBezTo>
                    <a:pt x="7502" y="1404"/>
                    <a:pt x="7561" y="1845"/>
                    <a:pt x="7716" y="2250"/>
                  </a:cubicBezTo>
                  <a:cubicBezTo>
                    <a:pt x="7418" y="2404"/>
                    <a:pt x="7097" y="2488"/>
                    <a:pt x="6775" y="2500"/>
                  </a:cubicBezTo>
                  <a:cubicBezTo>
                    <a:pt x="6323" y="2500"/>
                    <a:pt x="5882" y="2345"/>
                    <a:pt x="5525" y="2083"/>
                  </a:cubicBezTo>
                  <a:cubicBezTo>
                    <a:pt x="5573" y="1988"/>
                    <a:pt x="5620" y="1881"/>
                    <a:pt x="5668" y="1761"/>
                  </a:cubicBezTo>
                  <a:cubicBezTo>
                    <a:pt x="5835" y="1309"/>
                    <a:pt x="5847" y="940"/>
                    <a:pt x="5704" y="630"/>
                  </a:cubicBezTo>
                  <a:cubicBezTo>
                    <a:pt x="5597" y="392"/>
                    <a:pt x="5370" y="214"/>
                    <a:pt x="5120" y="154"/>
                  </a:cubicBezTo>
                  <a:cubicBezTo>
                    <a:pt x="5066" y="142"/>
                    <a:pt x="5012" y="136"/>
                    <a:pt x="4960" y="136"/>
                  </a:cubicBezTo>
                  <a:cubicBezTo>
                    <a:pt x="4806" y="136"/>
                    <a:pt x="4664" y="187"/>
                    <a:pt x="4549" y="285"/>
                  </a:cubicBezTo>
                  <a:cubicBezTo>
                    <a:pt x="4227" y="559"/>
                    <a:pt x="4263" y="1035"/>
                    <a:pt x="4418" y="1392"/>
                  </a:cubicBezTo>
                  <a:cubicBezTo>
                    <a:pt x="4549" y="1690"/>
                    <a:pt x="4739" y="1964"/>
                    <a:pt x="4978" y="2190"/>
                  </a:cubicBezTo>
                  <a:cubicBezTo>
                    <a:pt x="4573" y="2845"/>
                    <a:pt x="3942" y="3369"/>
                    <a:pt x="3215" y="3631"/>
                  </a:cubicBezTo>
                  <a:cubicBezTo>
                    <a:pt x="2837" y="3771"/>
                    <a:pt x="2435" y="3841"/>
                    <a:pt x="2033" y="3841"/>
                  </a:cubicBezTo>
                  <a:cubicBezTo>
                    <a:pt x="1447" y="3841"/>
                    <a:pt x="861" y="3694"/>
                    <a:pt x="346" y="3405"/>
                  </a:cubicBezTo>
                  <a:cubicBezTo>
                    <a:pt x="314" y="3390"/>
                    <a:pt x="280" y="3384"/>
                    <a:pt x="247" y="3384"/>
                  </a:cubicBezTo>
                  <a:cubicBezTo>
                    <a:pt x="168" y="3384"/>
                    <a:pt x="94" y="3421"/>
                    <a:pt x="60" y="3488"/>
                  </a:cubicBezTo>
                  <a:cubicBezTo>
                    <a:pt x="1" y="3595"/>
                    <a:pt x="36" y="3714"/>
                    <a:pt x="132" y="3774"/>
                  </a:cubicBezTo>
                  <a:cubicBezTo>
                    <a:pt x="132" y="3786"/>
                    <a:pt x="132" y="3786"/>
                    <a:pt x="144" y="3786"/>
                  </a:cubicBezTo>
                  <a:cubicBezTo>
                    <a:pt x="714" y="4109"/>
                    <a:pt x="1372" y="4275"/>
                    <a:pt x="2028" y="4275"/>
                  </a:cubicBezTo>
                  <a:cubicBezTo>
                    <a:pt x="2482" y="4275"/>
                    <a:pt x="2935" y="4196"/>
                    <a:pt x="3358" y="4036"/>
                  </a:cubicBezTo>
                  <a:cubicBezTo>
                    <a:pt x="4168" y="3750"/>
                    <a:pt x="4858" y="3178"/>
                    <a:pt x="5311" y="2464"/>
                  </a:cubicBezTo>
                  <a:cubicBezTo>
                    <a:pt x="5740" y="2762"/>
                    <a:pt x="6251" y="2928"/>
                    <a:pt x="6775" y="2928"/>
                  </a:cubicBezTo>
                  <a:cubicBezTo>
                    <a:pt x="7168" y="2916"/>
                    <a:pt x="7549" y="2821"/>
                    <a:pt x="7895" y="2643"/>
                  </a:cubicBezTo>
                  <a:cubicBezTo>
                    <a:pt x="8168" y="3131"/>
                    <a:pt x="8585" y="3547"/>
                    <a:pt x="9097" y="3809"/>
                  </a:cubicBezTo>
                  <a:cubicBezTo>
                    <a:pt x="9595" y="4068"/>
                    <a:pt x="10159" y="4196"/>
                    <a:pt x="10748" y="4196"/>
                  </a:cubicBezTo>
                  <a:cubicBezTo>
                    <a:pt x="11272" y="4196"/>
                    <a:pt x="11815" y="4094"/>
                    <a:pt x="12347" y="3893"/>
                  </a:cubicBezTo>
                  <a:cubicBezTo>
                    <a:pt x="12467" y="3845"/>
                    <a:pt x="12514" y="3714"/>
                    <a:pt x="12478" y="3607"/>
                  </a:cubicBezTo>
                  <a:cubicBezTo>
                    <a:pt x="12442" y="3525"/>
                    <a:pt x="12364" y="3471"/>
                    <a:pt x="12277" y="3471"/>
                  </a:cubicBezTo>
                  <a:cubicBezTo>
                    <a:pt x="12249" y="3471"/>
                    <a:pt x="12221" y="3477"/>
                    <a:pt x="12193" y="3488"/>
                  </a:cubicBezTo>
                  <a:cubicBezTo>
                    <a:pt x="11712" y="3674"/>
                    <a:pt x="11221" y="3767"/>
                    <a:pt x="10750" y="3767"/>
                  </a:cubicBezTo>
                  <a:cubicBezTo>
                    <a:pt x="10228" y="3767"/>
                    <a:pt x="9731" y="3654"/>
                    <a:pt x="9299" y="3428"/>
                  </a:cubicBezTo>
                  <a:cubicBezTo>
                    <a:pt x="8847" y="3202"/>
                    <a:pt x="8490" y="2833"/>
                    <a:pt x="8252" y="2416"/>
                  </a:cubicBezTo>
                  <a:cubicBezTo>
                    <a:pt x="8633" y="2142"/>
                    <a:pt x="8930" y="1773"/>
                    <a:pt x="9109" y="1333"/>
                  </a:cubicBezTo>
                  <a:cubicBezTo>
                    <a:pt x="9288" y="892"/>
                    <a:pt x="9276" y="321"/>
                    <a:pt x="8835" y="83"/>
                  </a:cubicBezTo>
                  <a:cubicBezTo>
                    <a:pt x="8737" y="28"/>
                    <a:pt x="8630" y="1"/>
                    <a:pt x="85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 userDrawn="1">
  <p:cSld name="CUSTOM_4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0" name="Google Shape;420;p26"/>
          <p:cNvGrpSpPr/>
          <p:nvPr/>
        </p:nvGrpSpPr>
        <p:grpSpPr>
          <a:xfrm>
            <a:off x="-20650" y="148425"/>
            <a:ext cx="8863230" cy="4743300"/>
            <a:chOff x="-26862" y="148425"/>
            <a:chExt cx="8863230" cy="4743300"/>
          </a:xfrm>
        </p:grpSpPr>
        <p:grpSp>
          <p:nvGrpSpPr>
            <p:cNvPr id="421" name="Google Shape;421;p26"/>
            <p:cNvGrpSpPr/>
            <p:nvPr/>
          </p:nvGrpSpPr>
          <p:grpSpPr>
            <a:xfrm>
              <a:off x="550593" y="148425"/>
              <a:ext cx="8285775" cy="4743300"/>
              <a:chOff x="496875" y="148425"/>
              <a:chExt cx="8285775" cy="4743300"/>
            </a:xfrm>
          </p:grpSpPr>
          <p:sp>
            <p:nvSpPr>
              <p:cNvPr id="422" name="Google Shape;422;p26"/>
              <p:cNvSpPr/>
              <p:nvPr/>
            </p:nvSpPr>
            <p:spPr>
              <a:xfrm>
                <a:off x="548250" y="148425"/>
                <a:ext cx="8234400" cy="47433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" name="Google Shape;423;p26"/>
              <p:cNvSpPr/>
              <p:nvPr/>
            </p:nvSpPr>
            <p:spPr>
              <a:xfrm>
                <a:off x="496875" y="148425"/>
                <a:ext cx="8234400" cy="47433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" name="Google Shape;424;p26"/>
              <p:cNvSpPr/>
              <p:nvPr/>
            </p:nvSpPr>
            <p:spPr>
              <a:xfrm>
                <a:off x="716982" y="148425"/>
                <a:ext cx="8014200" cy="4743300"/>
              </a:xfrm>
              <a:prstGeom prst="rect">
                <a:avLst/>
              </a:prstGeom>
              <a:solidFill>
                <a:srgbClr val="E2E2E2">
                  <a:alpha val="897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" name="Google Shape;425;p26"/>
              <p:cNvSpPr/>
              <p:nvPr/>
            </p:nvSpPr>
            <p:spPr>
              <a:xfrm>
                <a:off x="722800" y="535650"/>
                <a:ext cx="7704000" cy="40680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" name="Google Shape;426;p26"/>
              <p:cNvSpPr/>
              <p:nvPr/>
            </p:nvSpPr>
            <p:spPr>
              <a:xfrm>
                <a:off x="722807" y="148425"/>
                <a:ext cx="7957200" cy="4743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27" name="Google Shape;427;p26"/>
            <p:cNvSpPr/>
            <p:nvPr/>
          </p:nvSpPr>
          <p:spPr>
            <a:xfrm>
              <a:off x="-13425" y="148425"/>
              <a:ext cx="797400" cy="4743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dist="142875" dir="8460000" algn="bl" rotWithShape="0">
                <a:srgbClr val="000000">
                  <a:alpha val="2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28" name="Google Shape;428;p2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26862" y="148425"/>
              <a:ext cx="8769449" cy="4743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9" name="Google Shape;429;p26"/>
            <p:cNvSpPr/>
            <p:nvPr/>
          </p:nvSpPr>
          <p:spPr>
            <a:xfrm flipH="1">
              <a:off x="774075" y="148425"/>
              <a:ext cx="1495500" cy="4743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0"/>
                  </a:srgbClr>
                </a:gs>
                <a:gs pos="100000">
                  <a:srgbClr val="000000">
                    <a:alpha val="18431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0" name="Google Shape;430;p26"/>
          <p:cNvSpPr/>
          <p:nvPr/>
        </p:nvSpPr>
        <p:spPr>
          <a:xfrm>
            <a:off x="1087825" y="539400"/>
            <a:ext cx="5458448" cy="572700"/>
          </a:xfrm>
          <a:prstGeom prst="roundRect">
            <a:avLst>
              <a:gd name="adj" fmla="val 33635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40" name="Google Shape;440;p26"/>
          <p:cNvGrpSpPr/>
          <p:nvPr/>
        </p:nvGrpSpPr>
        <p:grpSpPr>
          <a:xfrm>
            <a:off x="251812" y="3860220"/>
            <a:ext cx="518877" cy="514228"/>
            <a:chOff x="1875225" y="3081825"/>
            <a:chExt cx="106275" cy="105325"/>
          </a:xfrm>
        </p:grpSpPr>
        <p:sp>
          <p:nvSpPr>
            <p:cNvPr id="441" name="Google Shape;441;p26"/>
            <p:cNvSpPr/>
            <p:nvPr/>
          </p:nvSpPr>
          <p:spPr>
            <a:xfrm>
              <a:off x="1910950" y="3081825"/>
              <a:ext cx="15800" cy="29725"/>
            </a:xfrm>
            <a:custGeom>
              <a:avLst/>
              <a:gdLst/>
              <a:ahLst/>
              <a:cxnLst/>
              <a:rect l="l" t="t" r="r" b="b"/>
              <a:pathLst>
                <a:path w="632" h="1189" extrusionOk="0">
                  <a:moveTo>
                    <a:pt x="223" y="0"/>
                  </a:moveTo>
                  <a:cubicBezTo>
                    <a:pt x="205" y="0"/>
                    <a:pt x="186" y="3"/>
                    <a:pt x="167" y="10"/>
                  </a:cubicBezTo>
                  <a:cubicBezTo>
                    <a:pt x="60" y="34"/>
                    <a:pt x="0" y="129"/>
                    <a:pt x="24" y="236"/>
                  </a:cubicBezTo>
                  <a:lnTo>
                    <a:pt x="226" y="1046"/>
                  </a:lnTo>
                  <a:cubicBezTo>
                    <a:pt x="250" y="1129"/>
                    <a:pt x="334" y="1188"/>
                    <a:pt x="417" y="1188"/>
                  </a:cubicBezTo>
                  <a:lnTo>
                    <a:pt x="464" y="1188"/>
                  </a:lnTo>
                  <a:cubicBezTo>
                    <a:pt x="572" y="1165"/>
                    <a:pt x="631" y="1057"/>
                    <a:pt x="607" y="950"/>
                  </a:cubicBezTo>
                  <a:lnTo>
                    <a:pt x="405" y="141"/>
                  </a:lnTo>
                  <a:cubicBezTo>
                    <a:pt x="376" y="63"/>
                    <a:pt x="306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26"/>
            <p:cNvSpPr/>
            <p:nvPr/>
          </p:nvSpPr>
          <p:spPr>
            <a:xfrm>
              <a:off x="1930000" y="3157225"/>
              <a:ext cx="15500" cy="29925"/>
            </a:xfrm>
            <a:custGeom>
              <a:avLst/>
              <a:gdLst/>
              <a:ahLst/>
              <a:cxnLst/>
              <a:rect l="l" t="t" r="r" b="b"/>
              <a:pathLst>
                <a:path w="620" h="1197" extrusionOk="0">
                  <a:moveTo>
                    <a:pt x="209" y="1"/>
                  </a:moveTo>
                  <a:cubicBezTo>
                    <a:pt x="195" y="1"/>
                    <a:pt x="181" y="3"/>
                    <a:pt x="167" y="6"/>
                  </a:cubicBezTo>
                  <a:cubicBezTo>
                    <a:pt x="60" y="30"/>
                    <a:pt x="0" y="137"/>
                    <a:pt x="24" y="232"/>
                  </a:cubicBezTo>
                  <a:lnTo>
                    <a:pt x="226" y="1042"/>
                  </a:lnTo>
                  <a:cubicBezTo>
                    <a:pt x="250" y="1137"/>
                    <a:pt x="322" y="1197"/>
                    <a:pt x="417" y="1197"/>
                  </a:cubicBezTo>
                  <a:cubicBezTo>
                    <a:pt x="429" y="1197"/>
                    <a:pt x="441" y="1185"/>
                    <a:pt x="464" y="1185"/>
                  </a:cubicBezTo>
                  <a:cubicBezTo>
                    <a:pt x="560" y="1161"/>
                    <a:pt x="619" y="1054"/>
                    <a:pt x="595" y="959"/>
                  </a:cubicBezTo>
                  <a:lnTo>
                    <a:pt x="393" y="149"/>
                  </a:lnTo>
                  <a:cubicBezTo>
                    <a:pt x="373" y="58"/>
                    <a:pt x="292" y="1"/>
                    <a:pt x="2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26"/>
            <p:cNvSpPr/>
            <p:nvPr/>
          </p:nvSpPr>
          <p:spPr>
            <a:xfrm>
              <a:off x="1950525" y="3117650"/>
              <a:ext cx="30975" cy="14725"/>
            </a:xfrm>
            <a:custGeom>
              <a:avLst/>
              <a:gdLst/>
              <a:ahLst/>
              <a:cxnLst/>
              <a:rect l="l" t="t" r="r" b="b"/>
              <a:pathLst>
                <a:path w="1239" h="589" extrusionOk="0">
                  <a:moveTo>
                    <a:pt x="1024" y="0"/>
                  </a:moveTo>
                  <a:cubicBezTo>
                    <a:pt x="1009" y="0"/>
                    <a:pt x="993" y="2"/>
                    <a:pt x="977" y="5"/>
                  </a:cubicBezTo>
                  <a:lnTo>
                    <a:pt x="167" y="208"/>
                  </a:lnTo>
                  <a:cubicBezTo>
                    <a:pt x="60" y="232"/>
                    <a:pt x="1" y="339"/>
                    <a:pt x="24" y="434"/>
                  </a:cubicBezTo>
                  <a:cubicBezTo>
                    <a:pt x="48" y="529"/>
                    <a:pt x="132" y="589"/>
                    <a:pt x="215" y="589"/>
                  </a:cubicBezTo>
                  <a:cubicBezTo>
                    <a:pt x="227" y="589"/>
                    <a:pt x="251" y="577"/>
                    <a:pt x="263" y="577"/>
                  </a:cubicBezTo>
                  <a:lnTo>
                    <a:pt x="1072" y="375"/>
                  </a:lnTo>
                  <a:cubicBezTo>
                    <a:pt x="1179" y="351"/>
                    <a:pt x="1239" y="244"/>
                    <a:pt x="1215" y="136"/>
                  </a:cubicBezTo>
                  <a:cubicBezTo>
                    <a:pt x="1185" y="55"/>
                    <a:pt x="1111" y="0"/>
                    <a:pt x="10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26"/>
            <p:cNvSpPr/>
            <p:nvPr/>
          </p:nvSpPr>
          <p:spPr>
            <a:xfrm>
              <a:off x="1875225" y="3136400"/>
              <a:ext cx="30675" cy="14725"/>
            </a:xfrm>
            <a:custGeom>
              <a:avLst/>
              <a:gdLst/>
              <a:ahLst/>
              <a:cxnLst/>
              <a:rect l="l" t="t" r="r" b="b"/>
              <a:pathLst>
                <a:path w="1227" h="589" extrusionOk="0">
                  <a:moveTo>
                    <a:pt x="1015" y="1"/>
                  </a:moveTo>
                  <a:cubicBezTo>
                    <a:pt x="1002" y="1"/>
                    <a:pt x="989" y="2"/>
                    <a:pt x="977" y="6"/>
                  </a:cubicBezTo>
                  <a:lnTo>
                    <a:pt x="167" y="220"/>
                  </a:lnTo>
                  <a:cubicBezTo>
                    <a:pt x="60" y="244"/>
                    <a:pt x="0" y="339"/>
                    <a:pt x="24" y="446"/>
                  </a:cubicBezTo>
                  <a:cubicBezTo>
                    <a:pt x="48" y="529"/>
                    <a:pt x="119" y="589"/>
                    <a:pt x="215" y="589"/>
                  </a:cubicBezTo>
                  <a:lnTo>
                    <a:pt x="262" y="589"/>
                  </a:lnTo>
                  <a:lnTo>
                    <a:pt x="1072" y="387"/>
                  </a:lnTo>
                  <a:cubicBezTo>
                    <a:pt x="1167" y="363"/>
                    <a:pt x="1227" y="256"/>
                    <a:pt x="1203" y="148"/>
                  </a:cubicBezTo>
                  <a:cubicBezTo>
                    <a:pt x="1182" y="66"/>
                    <a:pt x="1099" y="1"/>
                    <a:pt x="10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26"/>
            <p:cNvSpPr/>
            <p:nvPr/>
          </p:nvSpPr>
          <p:spPr>
            <a:xfrm>
              <a:off x="1937425" y="3087275"/>
              <a:ext cx="21750" cy="27550"/>
            </a:xfrm>
            <a:custGeom>
              <a:avLst/>
              <a:gdLst/>
              <a:ahLst/>
              <a:cxnLst/>
              <a:rect l="l" t="t" r="r" b="b"/>
              <a:pathLst>
                <a:path w="870" h="1102" extrusionOk="0">
                  <a:moveTo>
                    <a:pt x="649" y="0"/>
                  </a:moveTo>
                  <a:cubicBezTo>
                    <a:pt x="583" y="0"/>
                    <a:pt x="520" y="35"/>
                    <a:pt x="489" y="89"/>
                  </a:cubicBezTo>
                  <a:lnTo>
                    <a:pt x="60" y="804"/>
                  </a:lnTo>
                  <a:cubicBezTo>
                    <a:pt x="1" y="899"/>
                    <a:pt x="25" y="1018"/>
                    <a:pt x="120" y="1078"/>
                  </a:cubicBezTo>
                  <a:cubicBezTo>
                    <a:pt x="156" y="1090"/>
                    <a:pt x="191" y="1101"/>
                    <a:pt x="215" y="1101"/>
                  </a:cubicBezTo>
                  <a:cubicBezTo>
                    <a:pt x="287" y="1101"/>
                    <a:pt x="346" y="1066"/>
                    <a:pt x="382" y="1006"/>
                  </a:cubicBezTo>
                  <a:lnTo>
                    <a:pt x="810" y="292"/>
                  </a:lnTo>
                  <a:cubicBezTo>
                    <a:pt x="870" y="197"/>
                    <a:pt x="834" y="77"/>
                    <a:pt x="751" y="30"/>
                  </a:cubicBezTo>
                  <a:cubicBezTo>
                    <a:pt x="718" y="10"/>
                    <a:pt x="683" y="0"/>
                    <a:pt x="6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26"/>
            <p:cNvSpPr/>
            <p:nvPr/>
          </p:nvSpPr>
          <p:spPr>
            <a:xfrm>
              <a:off x="1897550" y="3153950"/>
              <a:ext cx="21750" cy="27550"/>
            </a:xfrm>
            <a:custGeom>
              <a:avLst/>
              <a:gdLst/>
              <a:ahLst/>
              <a:cxnLst/>
              <a:rect l="l" t="t" r="r" b="b"/>
              <a:pathLst>
                <a:path w="870" h="1102" extrusionOk="0">
                  <a:moveTo>
                    <a:pt x="650" y="1"/>
                  </a:moveTo>
                  <a:cubicBezTo>
                    <a:pt x="582" y="1"/>
                    <a:pt x="516" y="38"/>
                    <a:pt x="477" y="101"/>
                  </a:cubicBezTo>
                  <a:lnTo>
                    <a:pt x="48" y="816"/>
                  </a:lnTo>
                  <a:cubicBezTo>
                    <a:pt x="0" y="899"/>
                    <a:pt x="24" y="1018"/>
                    <a:pt x="119" y="1078"/>
                  </a:cubicBezTo>
                  <a:cubicBezTo>
                    <a:pt x="155" y="1090"/>
                    <a:pt x="179" y="1101"/>
                    <a:pt x="215" y="1101"/>
                  </a:cubicBezTo>
                  <a:cubicBezTo>
                    <a:pt x="286" y="1101"/>
                    <a:pt x="346" y="1066"/>
                    <a:pt x="381" y="1006"/>
                  </a:cubicBezTo>
                  <a:lnTo>
                    <a:pt x="810" y="292"/>
                  </a:lnTo>
                  <a:cubicBezTo>
                    <a:pt x="870" y="197"/>
                    <a:pt x="834" y="89"/>
                    <a:pt x="750" y="30"/>
                  </a:cubicBezTo>
                  <a:cubicBezTo>
                    <a:pt x="719" y="10"/>
                    <a:pt x="684" y="1"/>
                    <a:pt x="6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26"/>
            <p:cNvSpPr/>
            <p:nvPr/>
          </p:nvSpPr>
          <p:spPr>
            <a:xfrm>
              <a:off x="1947250" y="3144125"/>
              <a:ext cx="28900" cy="20400"/>
            </a:xfrm>
            <a:custGeom>
              <a:avLst/>
              <a:gdLst/>
              <a:ahLst/>
              <a:cxnLst/>
              <a:rect l="l" t="t" r="r" b="b"/>
              <a:pathLst>
                <a:path w="1156" h="816" extrusionOk="0">
                  <a:moveTo>
                    <a:pt x="223" y="1"/>
                  </a:moveTo>
                  <a:cubicBezTo>
                    <a:pt x="155" y="1"/>
                    <a:pt x="92" y="38"/>
                    <a:pt x="60" y="101"/>
                  </a:cubicBezTo>
                  <a:cubicBezTo>
                    <a:pt x="1" y="185"/>
                    <a:pt x="25" y="304"/>
                    <a:pt x="120" y="363"/>
                  </a:cubicBezTo>
                  <a:lnTo>
                    <a:pt x="834" y="792"/>
                  </a:lnTo>
                  <a:cubicBezTo>
                    <a:pt x="870" y="804"/>
                    <a:pt x="906" y="816"/>
                    <a:pt x="929" y="816"/>
                  </a:cubicBezTo>
                  <a:cubicBezTo>
                    <a:pt x="1001" y="816"/>
                    <a:pt x="1060" y="780"/>
                    <a:pt x="1096" y="721"/>
                  </a:cubicBezTo>
                  <a:cubicBezTo>
                    <a:pt x="1156" y="625"/>
                    <a:pt x="1120" y="518"/>
                    <a:pt x="1037" y="459"/>
                  </a:cubicBezTo>
                  <a:lnTo>
                    <a:pt x="322" y="30"/>
                  </a:lnTo>
                  <a:cubicBezTo>
                    <a:pt x="290" y="10"/>
                    <a:pt x="256" y="1"/>
                    <a:pt x="2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6"/>
            <p:cNvSpPr/>
            <p:nvPr/>
          </p:nvSpPr>
          <p:spPr>
            <a:xfrm>
              <a:off x="1880575" y="3104225"/>
              <a:ext cx="28900" cy="20425"/>
            </a:xfrm>
            <a:custGeom>
              <a:avLst/>
              <a:gdLst/>
              <a:ahLst/>
              <a:cxnLst/>
              <a:rect l="l" t="t" r="r" b="b"/>
              <a:pathLst>
                <a:path w="1156" h="817" extrusionOk="0">
                  <a:moveTo>
                    <a:pt x="216" y="1"/>
                  </a:moveTo>
                  <a:cubicBezTo>
                    <a:pt x="152" y="1"/>
                    <a:pt x="88" y="35"/>
                    <a:pt x="48" y="90"/>
                  </a:cubicBezTo>
                  <a:cubicBezTo>
                    <a:pt x="1" y="185"/>
                    <a:pt x="25" y="304"/>
                    <a:pt x="120" y="364"/>
                  </a:cubicBezTo>
                  <a:lnTo>
                    <a:pt x="834" y="793"/>
                  </a:lnTo>
                  <a:cubicBezTo>
                    <a:pt x="870" y="804"/>
                    <a:pt x="894" y="816"/>
                    <a:pt x="929" y="816"/>
                  </a:cubicBezTo>
                  <a:cubicBezTo>
                    <a:pt x="1001" y="816"/>
                    <a:pt x="1060" y="781"/>
                    <a:pt x="1096" y="721"/>
                  </a:cubicBezTo>
                  <a:cubicBezTo>
                    <a:pt x="1156" y="626"/>
                    <a:pt x="1120" y="507"/>
                    <a:pt x="1037" y="459"/>
                  </a:cubicBezTo>
                  <a:lnTo>
                    <a:pt x="310" y="31"/>
                  </a:lnTo>
                  <a:cubicBezTo>
                    <a:pt x="282" y="10"/>
                    <a:pt x="249" y="1"/>
                    <a:pt x="2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9" name="Google Shape;449;p26"/>
          <p:cNvGrpSpPr/>
          <p:nvPr/>
        </p:nvGrpSpPr>
        <p:grpSpPr>
          <a:xfrm flipH="1">
            <a:off x="178650" y="1682850"/>
            <a:ext cx="592045" cy="719518"/>
            <a:chOff x="3245953" y="1738710"/>
            <a:chExt cx="142589" cy="173294"/>
          </a:xfrm>
        </p:grpSpPr>
        <p:sp>
          <p:nvSpPr>
            <p:cNvPr id="450" name="Google Shape;450;p26"/>
            <p:cNvSpPr/>
            <p:nvPr/>
          </p:nvSpPr>
          <p:spPr>
            <a:xfrm>
              <a:off x="3332867" y="1738710"/>
              <a:ext cx="55675" cy="55675"/>
            </a:xfrm>
            <a:custGeom>
              <a:avLst/>
              <a:gdLst/>
              <a:ahLst/>
              <a:cxnLst/>
              <a:rect l="l" t="t" r="r" b="b"/>
              <a:pathLst>
                <a:path w="2227" h="2227" extrusionOk="0">
                  <a:moveTo>
                    <a:pt x="1120" y="703"/>
                  </a:moveTo>
                  <a:cubicBezTo>
                    <a:pt x="1227" y="869"/>
                    <a:pt x="1370" y="1012"/>
                    <a:pt x="1536" y="1119"/>
                  </a:cubicBezTo>
                  <a:cubicBezTo>
                    <a:pt x="1370" y="1227"/>
                    <a:pt x="1227" y="1369"/>
                    <a:pt x="1120" y="1536"/>
                  </a:cubicBezTo>
                  <a:cubicBezTo>
                    <a:pt x="1013" y="1369"/>
                    <a:pt x="870" y="1227"/>
                    <a:pt x="703" y="1119"/>
                  </a:cubicBezTo>
                  <a:cubicBezTo>
                    <a:pt x="870" y="1012"/>
                    <a:pt x="1013" y="869"/>
                    <a:pt x="1120" y="703"/>
                  </a:cubicBezTo>
                  <a:close/>
                  <a:moveTo>
                    <a:pt x="1120" y="0"/>
                  </a:moveTo>
                  <a:cubicBezTo>
                    <a:pt x="1024" y="0"/>
                    <a:pt x="941" y="60"/>
                    <a:pt x="917" y="155"/>
                  </a:cubicBezTo>
                  <a:cubicBezTo>
                    <a:pt x="810" y="524"/>
                    <a:pt x="524" y="810"/>
                    <a:pt x="155" y="917"/>
                  </a:cubicBezTo>
                  <a:cubicBezTo>
                    <a:pt x="72" y="941"/>
                    <a:pt x="1" y="1024"/>
                    <a:pt x="1" y="1119"/>
                  </a:cubicBezTo>
                  <a:cubicBezTo>
                    <a:pt x="1" y="1215"/>
                    <a:pt x="72" y="1298"/>
                    <a:pt x="155" y="1322"/>
                  </a:cubicBezTo>
                  <a:cubicBezTo>
                    <a:pt x="524" y="1429"/>
                    <a:pt x="810" y="1715"/>
                    <a:pt x="917" y="2084"/>
                  </a:cubicBezTo>
                  <a:cubicBezTo>
                    <a:pt x="941" y="2167"/>
                    <a:pt x="1024" y="2227"/>
                    <a:pt x="1120" y="2227"/>
                  </a:cubicBezTo>
                  <a:cubicBezTo>
                    <a:pt x="1215" y="2227"/>
                    <a:pt x="1298" y="2167"/>
                    <a:pt x="1322" y="2084"/>
                  </a:cubicBezTo>
                  <a:cubicBezTo>
                    <a:pt x="1429" y="1715"/>
                    <a:pt x="1715" y="1429"/>
                    <a:pt x="2084" y="1322"/>
                  </a:cubicBezTo>
                  <a:cubicBezTo>
                    <a:pt x="2167" y="1298"/>
                    <a:pt x="2227" y="1215"/>
                    <a:pt x="2227" y="1119"/>
                  </a:cubicBezTo>
                  <a:cubicBezTo>
                    <a:pt x="2227" y="1024"/>
                    <a:pt x="2167" y="941"/>
                    <a:pt x="2084" y="917"/>
                  </a:cubicBezTo>
                  <a:cubicBezTo>
                    <a:pt x="1715" y="810"/>
                    <a:pt x="1429" y="524"/>
                    <a:pt x="1322" y="155"/>
                  </a:cubicBezTo>
                  <a:cubicBezTo>
                    <a:pt x="1298" y="60"/>
                    <a:pt x="1215" y="0"/>
                    <a:pt x="11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6"/>
            <p:cNvSpPr/>
            <p:nvPr/>
          </p:nvSpPr>
          <p:spPr>
            <a:xfrm>
              <a:off x="3245953" y="1856229"/>
              <a:ext cx="56575" cy="55775"/>
            </a:xfrm>
            <a:custGeom>
              <a:avLst/>
              <a:gdLst/>
              <a:ahLst/>
              <a:cxnLst/>
              <a:rect l="l" t="t" r="r" b="b"/>
              <a:pathLst>
                <a:path w="2263" h="2231" extrusionOk="0">
                  <a:moveTo>
                    <a:pt x="608" y="586"/>
                  </a:moveTo>
                  <a:lnTo>
                    <a:pt x="608" y="586"/>
                  </a:lnTo>
                  <a:cubicBezTo>
                    <a:pt x="780" y="633"/>
                    <a:pt x="959" y="657"/>
                    <a:pt x="1137" y="657"/>
                  </a:cubicBezTo>
                  <a:cubicBezTo>
                    <a:pt x="1316" y="657"/>
                    <a:pt x="1495" y="633"/>
                    <a:pt x="1667" y="586"/>
                  </a:cubicBezTo>
                  <a:lnTo>
                    <a:pt x="1667" y="586"/>
                  </a:lnTo>
                  <a:cubicBezTo>
                    <a:pt x="1572" y="931"/>
                    <a:pt x="1572" y="1300"/>
                    <a:pt x="1667" y="1645"/>
                  </a:cubicBezTo>
                  <a:cubicBezTo>
                    <a:pt x="1489" y="1598"/>
                    <a:pt x="1310" y="1574"/>
                    <a:pt x="1132" y="1574"/>
                  </a:cubicBezTo>
                  <a:cubicBezTo>
                    <a:pt x="953" y="1574"/>
                    <a:pt x="774" y="1598"/>
                    <a:pt x="608" y="1645"/>
                  </a:cubicBezTo>
                  <a:cubicBezTo>
                    <a:pt x="703" y="1300"/>
                    <a:pt x="703" y="931"/>
                    <a:pt x="608" y="586"/>
                  </a:cubicBezTo>
                  <a:close/>
                  <a:moveTo>
                    <a:pt x="239" y="1"/>
                  </a:moveTo>
                  <a:cubicBezTo>
                    <a:pt x="184" y="1"/>
                    <a:pt x="129" y="24"/>
                    <a:pt x="84" y="62"/>
                  </a:cubicBezTo>
                  <a:cubicBezTo>
                    <a:pt x="24" y="133"/>
                    <a:pt x="0" y="228"/>
                    <a:pt x="48" y="312"/>
                  </a:cubicBezTo>
                  <a:cubicBezTo>
                    <a:pt x="322" y="812"/>
                    <a:pt x="322" y="1419"/>
                    <a:pt x="48" y="1919"/>
                  </a:cubicBezTo>
                  <a:cubicBezTo>
                    <a:pt x="0" y="2003"/>
                    <a:pt x="24" y="2098"/>
                    <a:pt x="84" y="2169"/>
                  </a:cubicBezTo>
                  <a:cubicBezTo>
                    <a:pt x="129" y="2207"/>
                    <a:pt x="184" y="2230"/>
                    <a:pt x="239" y="2230"/>
                  </a:cubicBezTo>
                  <a:cubicBezTo>
                    <a:pt x="271" y="2230"/>
                    <a:pt x="303" y="2222"/>
                    <a:pt x="334" y="2205"/>
                  </a:cubicBezTo>
                  <a:cubicBezTo>
                    <a:pt x="584" y="2068"/>
                    <a:pt x="861" y="2000"/>
                    <a:pt x="1137" y="2000"/>
                  </a:cubicBezTo>
                  <a:cubicBezTo>
                    <a:pt x="1414" y="2000"/>
                    <a:pt x="1691" y="2068"/>
                    <a:pt x="1941" y="2205"/>
                  </a:cubicBezTo>
                  <a:cubicBezTo>
                    <a:pt x="1965" y="2217"/>
                    <a:pt x="2001" y="2229"/>
                    <a:pt x="2036" y="2229"/>
                  </a:cubicBezTo>
                  <a:cubicBezTo>
                    <a:pt x="2096" y="2229"/>
                    <a:pt x="2144" y="2205"/>
                    <a:pt x="2191" y="2169"/>
                  </a:cubicBezTo>
                  <a:cubicBezTo>
                    <a:pt x="2251" y="2098"/>
                    <a:pt x="2263" y="2003"/>
                    <a:pt x="2227" y="1919"/>
                  </a:cubicBezTo>
                  <a:cubicBezTo>
                    <a:pt x="1953" y="1419"/>
                    <a:pt x="1953" y="812"/>
                    <a:pt x="2227" y="312"/>
                  </a:cubicBezTo>
                  <a:cubicBezTo>
                    <a:pt x="2263" y="228"/>
                    <a:pt x="2251" y="133"/>
                    <a:pt x="2191" y="62"/>
                  </a:cubicBezTo>
                  <a:cubicBezTo>
                    <a:pt x="2146" y="24"/>
                    <a:pt x="2091" y="1"/>
                    <a:pt x="2036" y="1"/>
                  </a:cubicBezTo>
                  <a:cubicBezTo>
                    <a:pt x="2004" y="1"/>
                    <a:pt x="1972" y="9"/>
                    <a:pt x="1941" y="26"/>
                  </a:cubicBezTo>
                  <a:cubicBezTo>
                    <a:pt x="1691" y="163"/>
                    <a:pt x="1414" y="231"/>
                    <a:pt x="1137" y="231"/>
                  </a:cubicBezTo>
                  <a:cubicBezTo>
                    <a:pt x="861" y="231"/>
                    <a:pt x="584" y="163"/>
                    <a:pt x="334" y="26"/>
                  </a:cubicBezTo>
                  <a:cubicBezTo>
                    <a:pt x="303" y="9"/>
                    <a:pt x="271" y="1"/>
                    <a:pt x="2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 userDrawn="1">
  <p:cSld name="CUSTOM_7_1"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7" name="Google Shape;557;p31"/>
          <p:cNvGrpSpPr/>
          <p:nvPr/>
        </p:nvGrpSpPr>
        <p:grpSpPr>
          <a:xfrm>
            <a:off x="-20650" y="148425"/>
            <a:ext cx="8863230" cy="4743300"/>
            <a:chOff x="-26862" y="148425"/>
            <a:chExt cx="8863230" cy="4743300"/>
          </a:xfrm>
        </p:grpSpPr>
        <p:grpSp>
          <p:nvGrpSpPr>
            <p:cNvPr id="558" name="Google Shape;558;p31"/>
            <p:cNvGrpSpPr/>
            <p:nvPr/>
          </p:nvGrpSpPr>
          <p:grpSpPr>
            <a:xfrm>
              <a:off x="550593" y="148425"/>
              <a:ext cx="8285775" cy="4743300"/>
              <a:chOff x="496875" y="148425"/>
              <a:chExt cx="8285775" cy="4743300"/>
            </a:xfrm>
          </p:grpSpPr>
          <p:sp>
            <p:nvSpPr>
              <p:cNvPr id="559" name="Google Shape;559;p31"/>
              <p:cNvSpPr/>
              <p:nvPr/>
            </p:nvSpPr>
            <p:spPr>
              <a:xfrm>
                <a:off x="548250" y="148425"/>
                <a:ext cx="8234400" cy="47433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31"/>
              <p:cNvSpPr/>
              <p:nvPr/>
            </p:nvSpPr>
            <p:spPr>
              <a:xfrm>
                <a:off x="496875" y="148425"/>
                <a:ext cx="8234400" cy="47433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31"/>
              <p:cNvSpPr/>
              <p:nvPr/>
            </p:nvSpPr>
            <p:spPr>
              <a:xfrm>
                <a:off x="716982" y="148425"/>
                <a:ext cx="8014200" cy="4743300"/>
              </a:xfrm>
              <a:prstGeom prst="rect">
                <a:avLst/>
              </a:prstGeom>
              <a:solidFill>
                <a:srgbClr val="E2E2E2">
                  <a:alpha val="897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562;p31"/>
              <p:cNvSpPr/>
              <p:nvPr/>
            </p:nvSpPr>
            <p:spPr>
              <a:xfrm>
                <a:off x="722800" y="535650"/>
                <a:ext cx="7704000" cy="40680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31"/>
              <p:cNvSpPr/>
              <p:nvPr/>
            </p:nvSpPr>
            <p:spPr>
              <a:xfrm>
                <a:off x="722807" y="148425"/>
                <a:ext cx="7957200" cy="4743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64" name="Google Shape;564;p31"/>
            <p:cNvSpPr/>
            <p:nvPr/>
          </p:nvSpPr>
          <p:spPr>
            <a:xfrm>
              <a:off x="-13425" y="148425"/>
              <a:ext cx="797400" cy="4743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dist="142875" dir="8460000" algn="bl" rotWithShape="0">
                <a:srgbClr val="000000">
                  <a:alpha val="2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565" name="Google Shape;565;p3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26862" y="148425"/>
              <a:ext cx="8769449" cy="4743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6" name="Google Shape;566;p31"/>
            <p:cNvSpPr/>
            <p:nvPr/>
          </p:nvSpPr>
          <p:spPr>
            <a:xfrm flipH="1">
              <a:off x="774075" y="148425"/>
              <a:ext cx="1495500" cy="4743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0"/>
                  </a:srgbClr>
                </a:gs>
                <a:gs pos="100000">
                  <a:srgbClr val="000000">
                    <a:alpha val="18431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7" name="Google Shape;567;p31"/>
          <p:cNvSpPr/>
          <p:nvPr/>
        </p:nvSpPr>
        <p:spPr>
          <a:xfrm>
            <a:off x="802039" y="288520"/>
            <a:ext cx="7918595" cy="572700"/>
          </a:xfrm>
          <a:prstGeom prst="roundRect">
            <a:avLst>
              <a:gd name="adj" fmla="val 33635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9" name="Google Shape;569;p31"/>
          <p:cNvGrpSpPr/>
          <p:nvPr/>
        </p:nvGrpSpPr>
        <p:grpSpPr>
          <a:xfrm>
            <a:off x="3949696" y="1398522"/>
            <a:ext cx="4586124" cy="2955900"/>
            <a:chOff x="3440492" y="1125575"/>
            <a:chExt cx="4586124" cy="2955900"/>
          </a:xfrm>
        </p:grpSpPr>
        <p:grpSp>
          <p:nvGrpSpPr>
            <p:cNvPr id="570" name="Google Shape;570;p31"/>
            <p:cNvGrpSpPr/>
            <p:nvPr/>
          </p:nvGrpSpPr>
          <p:grpSpPr>
            <a:xfrm>
              <a:off x="3440492" y="1125575"/>
              <a:ext cx="4586124" cy="2955900"/>
              <a:chOff x="3440492" y="1125575"/>
              <a:chExt cx="4586124" cy="2955900"/>
            </a:xfrm>
          </p:grpSpPr>
          <p:sp>
            <p:nvSpPr>
              <p:cNvPr id="571" name="Google Shape;571;p31"/>
              <p:cNvSpPr/>
              <p:nvPr/>
            </p:nvSpPr>
            <p:spPr>
              <a:xfrm>
                <a:off x="3446816" y="1125575"/>
                <a:ext cx="4579800" cy="2955900"/>
              </a:xfrm>
              <a:prstGeom prst="roundRect">
                <a:avLst>
                  <a:gd name="adj" fmla="val 5000"/>
                </a:avLst>
              </a:prstGeom>
              <a:solidFill>
                <a:schemeClr val="dk2"/>
              </a:solidFill>
              <a:ln>
                <a:noFill/>
              </a:ln>
              <a:effectLst>
                <a:outerShdw dist="200025" dir="2880000" algn="bl" rotWithShape="0">
                  <a:schemeClr val="dk1">
                    <a:alpha val="93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" name="Google Shape;572;p31"/>
              <p:cNvSpPr/>
              <p:nvPr/>
            </p:nvSpPr>
            <p:spPr>
              <a:xfrm>
                <a:off x="3440492" y="1390650"/>
                <a:ext cx="4579800" cy="95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73" name="Google Shape;573;p31"/>
            <p:cNvSpPr/>
            <p:nvPr/>
          </p:nvSpPr>
          <p:spPr>
            <a:xfrm>
              <a:off x="7191375" y="1171575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1"/>
            <p:cNvSpPr/>
            <p:nvPr/>
          </p:nvSpPr>
          <p:spPr>
            <a:xfrm>
              <a:off x="7448550" y="1171575"/>
              <a:ext cx="162000" cy="162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1"/>
            <p:cNvSpPr/>
            <p:nvPr/>
          </p:nvSpPr>
          <p:spPr>
            <a:xfrm>
              <a:off x="7705725" y="1171575"/>
              <a:ext cx="162000" cy="162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6" name="Google Shape;576;p31"/>
          <p:cNvSpPr/>
          <p:nvPr/>
        </p:nvSpPr>
        <p:spPr>
          <a:xfrm rot="-973757">
            <a:off x="193134" y="3990055"/>
            <a:ext cx="624590" cy="932112"/>
          </a:xfrm>
          <a:custGeom>
            <a:avLst/>
            <a:gdLst/>
            <a:ahLst/>
            <a:cxnLst/>
            <a:rect l="l" t="t" r="r" b="b"/>
            <a:pathLst>
              <a:path w="5693" h="8496" extrusionOk="0">
                <a:moveTo>
                  <a:pt x="1454" y="3983"/>
                </a:moveTo>
                <a:cubicBezTo>
                  <a:pt x="1489" y="3983"/>
                  <a:pt x="1525" y="3983"/>
                  <a:pt x="1561" y="3995"/>
                </a:cubicBezTo>
                <a:cubicBezTo>
                  <a:pt x="1787" y="4006"/>
                  <a:pt x="2013" y="4090"/>
                  <a:pt x="2216" y="4197"/>
                </a:cubicBezTo>
                <a:cubicBezTo>
                  <a:pt x="2216" y="4352"/>
                  <a:pt x="2192" y="4507"/>
                  <a:pt x="2144" y="4661"/>
                </a:cubicBezTo>
                <a:cubicBezTo>
                  <a:pt x="2049" y="4971"/>
                  <a:pt x="1799" y="5257"/>
                  <a:pt x="1501" y="5388"/>
                </a:cubicBezTo>
                <a:cubicBezTo>
                  <a:pt x="1407" y="5431"/>
                  <a:pt x="1287" y="5470"/>
                  <a:pt x="1154" y="5470"/>
                </a:cubicBezTo>
                <a:cubicBezTo>
                  <a:pt x="1067" y="5470"/>
                  <a:pt x="976" y="5454"/>
                  <a:pt x="882" y="5411"/>
                </a:cubicBezTo>
                <a:cubicBezTo>
                  <a:pt x="584" y="5269"/>
                  <a:pt x="418" y="4888"/>
                  <a:pt x="513" y="4578"/>
                </a:cubicBezTo>
                <a:cubicBezTo>
                  <a:pt x="620" y="4197"/>
                  <a:pt x="1061" y="3983"/>
                  <a:pt x="1454" y="3983"/>
                </a:cubicBezTo>
                <a:close/>
                <a:moveTo>
                  <a:pt x="831" y="1"/>
                </a:moveTo>
                <a:cubicBezTo>
                  <a:pt x="799" y="1"/>
                  <a:pt x="767" y="10"/>
                  <a:pt x="739" y="30"/>
                </a:cubicBezTo>
                <a:cubicBezTo>
                  <a:pt x="644" y="89"/>
                  <a:pt x="608" y="208"/>
                  <a:pt x="668" y="292"/>
                </a:cubicBezTo>
                <a:cubicBezTo>
                  <a:pt x="1156" y="1101"/>
                  <a:pt x="1573" y="1959"/>
                  <a:pt x="1906" y="2852"/>
                </a:cubicBezTo>
                <a:cubicBezTo>
                  <a:pt x="2025" y="3149"/>
                  <a:pt x="2120" y="3447"/>
                  <a:pt x="2180" y="3756"/>
                </a:cubicBezTo>
                <a:cubicBezTo>
                  <a:pt x="1989" y="3685"/>
                  <a:pt x="1799" y="3625"/>
                  <a:pt x="1596" y="3602"/>
                </a:cubicBezTo>
                <a:cubicBezTo>
                  <a:pt x="1556" y="3598"/>
                  <a:pt x="1514" y="3597"/>
                  <a:pt x="1472" y="3597"/>
                </a:cubicBezTo>
                <a:cubicBezTo>
                  <a:pt x="927" y="3597"/>
                  <a:pt x="310" y="3885"/>
                  <a:pt x="144" y="4471"/>
                </a:cubicBezTo>
                <a:cubicBezTo>
                  <a:pt x="1" y="4959"/>
                  <a:pt x="263" y="5542"/>
                  <a:pt x="715" y="5757"/>
                </a:cubicBezTo>
                <a:cubicBezTo>
                  <a:pt x="855" y="5821"/>
                  <a:pt x="1006" y="5853"/>
                  <a:pt x="1162" y="5853"/>
                </a:cubicBezTo>
                <a:cubicBezTo>
                  <a:pt x="1324" y="5853"/>
                  <a:pt x="1492" y="5818"/>
                  <a:pt x="1656" y="5745"/>
                </a:cubicBezTo>
                <a:cubicBezTo>
                  <a:pt x="2061" y="5566"/>
                  <a:pt x="2382" y="5197"/>
                  <a:pt x="2513" y="4780"/>
                </a:cubicBezTo>
                <a:cubicBezTo>
                  <a:pt x="2549" y="4661"/>
                  <a:pt x="2573" y="4542"/>
                  <a:pt x="2585" y="4423"/>
                </a:cubicBezTo>
                <a:cubicBezTo>
                  <a:pt x="2680" y="4495"/>
                  <a:pt x="2763" y="4566"/>
                  <a:pt x="2835" y="4626"/>
                </a:cubicBezTo>
                <a:cubicBezTo>
                  <a:pt x="4001" y="5578"/>
                  <a:pt x="4883" y="6912"/>
                  <a:pt x="5299" y="8352"/>
                </a:cubicBezTo>
                <a:cubicBezTo>
                  <a:pt x="5323" y="8436"/>
                  <a:pt x="5394" y="8495"/>
                  <a:pt x="5478" y="8495"/>
                </a:cubicBezTo>
                <a:cubicBezTo>
                  <a:pt x="5502" y="8495"/>
                  <a:pt x="5514" y="8495"/>
                  <a:pt x="5537" y="8483"/>
                </a:cubicBezTo>
                <a:cubicBezTo>
                  <a:pt x="5633" y="8459"/>
                  <a:pt x="5692" y="8352"/>
                  <a:pt x="5668" y="8245"/>
                </a:cubicBezTo>
                <a:cubicBezTo>
                  <a:pt x="5228" y="6721"/>
                  <a:pt x="4311" y="5340"/>
                  <a:pt x="3085" y="4328"/>
                </a:cubicBezTo>
                <a:cubicBezTo>
                  <a:pt x="2942" y="4209"/>
                  <a:pt x="2775" y="4078"/>
                  <a:pt x="2585" y="3971"/>
                </a:cubicBezTo>
                <a:cubicBezTo>
                  <a:pt x="2549" y="3530"/>
                  <a:pt x="2418" y="3102"/>
                  <a:pt x="2263" y="2709"/>
                </a:cubicBezTo>
                <a:cubicBezTo>
                  <a:pt x="1930" y="1804"/>
                  <a:pt x="1501" y="923"/>
                  <a:pt x="1001" y="101"/>
                </a:cubicBezTo>
                <a:cubicBezTo>
                  <a:pt x="961" y="38"/>
                  <a:pt x="895" y="1"/>
                  <a:pt x="83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" name="Google Shape;577;p31"/>
          <p:cNvSpPr/>
          <p:nvPr/>
        </p:nvSpPr>
        <p:spPr>
          <a:xfrm rot="-1848274">
            <a:off x="-63085" y="1064189"/>
            <a:ext cx="1730062" cy="455715"/>
          </a:xfrm>
          <a:custGeom>
            <a:avLst/>
            <a:gdLst/>
            <a:ahLst/>
            <a:cxnLst/>
            <a:rect l="l" t="t" r="r" b="b"/>
            <a:pathLst>
              <a:path w="69204" h="18229" extrusionOk="0">
                <a:moveTo>
                  <a:pt x="110" y="8827"/>
                </a:moveTo>
                <a:cubicBezTo>
                  <a:pt x="-771" y="12787"/>
                  <a:pt x="5718" y="20428"/>
                  <a:pt x="8586" y="17560"/>
                </a:cubicBezTo>
                <a:cubicBezTo>
                  <a:pt x="12229" y="13917"/>
                  <a:pt x="9053" y="6305"/>
                  <a:pt x="12696" y="2662"/>
                </a:cubicBezTo>
                <a:cubicBezTo>
                  <a:pt x="13270" y="2088"/>
                  <a:pt x="14366" y="1394"/>
                  <a:pt x="15007" y="1892"/>
                </a:cubicBezTo>
                <a:cubicBezTo>
                  <a:pt x="18042" y="4252"/>
                  <a:pt x="15280" y="9933"/>
                  <a:pt x="17319" y="13193"/>
                </a:cubicBezTo>
                <a:cubicBezTo>
                  <a:pt x="18619" y="15272"/>
                  <a:pt x="22777" y="16467"/>
                  <a:pt x="24511" y="14734"/>
                </a:cubicBezTo>
                <a:cubicBezTo>
                  <a:pt x="28280" y="10967"/>
                  <a:pt x="25657" y="-660"/>
                  <a:pt x="30932" y="94"/>
                </a:cubicBezTo>
                <a:cubicBezTo>
                  <a:pt x="37077" y="972"/>
                  <a:pt x="32844" y="14818"/>
                  <a:pt x="38638" y="17046"/>
                </a:cubicBezTo>
                <a:cubicBezTo>
                  <a:pt x="41630" y="18197"/>
                  <a:pt x="45492" y="14660"/>
                  <a:pt x="46600" y="11652"/>
                </a:cubicBezTo>
                <a:cubicBezTo>
                  <a:pt x="47793" y="8413"/>
                  <a:pt x="47436" y="3240"/>
                  <a:pt x="50710" y="2148"/>
                </a:cubicBezTo>
                <a:cubicBezTo>
                  <a:pt x="55223" y="642"/>
                  <a:pt x="53577" y="12494"/>
                  <a:pt x="57902" y="14477"/>
                </a:cubicBezTo>
                <a:cubicBezTo>
                  <a:pt x="61432" y="16095"/>
                  <a:pt x="66777" y="14683"/>
                  <a:pt x="69204" y="11652"/>
                </a:cubicBezTo>
              </a:path>
            </a:pathLst>
          </a:custGeom>
          <a:noFill/>
          <a:ln w="38100" cap="rnd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4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3" name="Google Shape;613;p34"/>
          <p:cNvGrpSpPr/>
          <p:nvPr/>
        </p:nvGrpSpPr>
        <p:grpSpPr>
          <a:xfrm>
            <a:off x="-20650" y="148425"/>
            <a:ext cx="8863230" cy="4743300"/>
            <a:chOff x="-26862" y="148425"/>
            <a:chExt cx="8863230" cy="4743300"/>
          </a:xfrm>
        </p:grpSpPr>
        <p:grpSp>
          <p:nvGrpSpPr>
            <p:cNvPr id="614" name="Google Shape;614;p34"/>
            <p:cNvGrpSpPr/>
            <p:nvPr/>
          </p:nvGrpSpPr>
          <p:grpSpPr>
            <a:xfrm>
              <a:off x="550593" y="148425"/>
              <a:ext cx="8285775" cy="4743300"/>
              <a:chOff x="496875" y="148425"/>
              <a:chExt cx="8285775" cy="4743300"/>
            </a:xfrm>
          </p:grpSpPr>
          <p:sp>
            <p:nvSpPr>
              <p:cNvPr id="615" name="Google Shape;615;p34"/>
              <p:cNvSpPr/>
              <p:nvPr/>
            </p:nvSpPr>
            <p:spPr>
              <a:xfrm>
                <a:off x="548250" y="148425"/>
                <a:ext cx="8234400" cy="47433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" name="Google Shape;616;p34"/>
              <p:cNvSpPr/>
              <p:nvPr/>
            </p:nvSpPr>
            <p:spPr>
              <a:xfrm>
                <a:off x="496875" y="148425"/>
                <a:ext cx="8234400" cy="47433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" name="Google Shape;617;p34"/>
              <p:cNvSpPr/>
              <p:nvPr/>
            </p:nvSpPr>
            <p:spPr>
              <a:xfrm>
                <a:off x="716982" y="148425"/>
                <a:ext cx="8014200" cy="4743300"/>
              </a:xfrm>
              <a:prstGeom prst="rect">
                <a:avLst/>
              </a:prstGeom>
              <a:solidFill>
                <a:srgbClr val="E2E2E2">
                  <a:alpha val="897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" name="Google Shape;618;p34"/>
              <p:cNvSpPr/>
              <p:nvPr/>
            </p:nvSpPr>
            <p:spPr>
              <a:xfrm>
                <a:off x="722800" y="535650"/>
                <a:ext cx="7704000" cy="40680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" name="Google Shape;619;p34"/>
              <p:cNvSpPr/>
              <p:nvPr/>
            </p:nvSpPr>
            <p:spPr>
              <a:xfrm>
                <a:off x="722807" y="148425"/>
                <a:ext cx="7957200" cy="4743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20" name="Google Shape;620;p34"/>
            <p:cNvSpPr/>
            <p:nvPr/>
          </p:nvSpPr>
          <p:spPr>
            <a:xfrm>
              <a:off x="-13425" y="148425"/>
              <a:ext cx="797400" cy="4743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dist="142875" dir="8460000" algn="bl" rotWithShape="0">
                <a:srgbClr val="000000">
                  <a:alpha val="2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621" name="Google Shape;621;p3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26862" y="148425"/>
              <a:ext cx="8769449" cy="4743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2" name="Google Shape;622;p34"/>
            <p:cNvSpPr/>
            <p:nvPr/>
          </p:nvSpPr>
          <p:spPr>
            <a:xfrm flipH="1">
              <a:off x="774075" y="148425"/>
              <a:ext cx="1495500" cy="4743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0"/>
                  </a:srgbClr>
                </a:gs>
                <a:gs pos="100000">
                  <a:srgbClr val="000000">
                    <a:alpha val="18431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3" name="Google Shape;623;p34"/>
          <p:cNvSpPr/>
          <p:nvPr/>
        </p:nvSpPr>
        <p:spPr>
          <a:xfrm>
            <a:off x="1087825" y="539400"/>
            <a:ext cx="7336200" cy="572700"/>
          </a:xfrm>
          <a:prstGeom prst="roundRect">
            <a:avLst>
              <a:gd name="adj" fmla="val 33635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4" name="Google Shape;624;p34"/>
          <p:cNvGrpSpPr/>
          <p:nvPr/>
        </p:nvGrpSpPr>
        <p:grpSpPr>
          <a:xfrm>
            <a:off x="125837" y="413644"/>
            <a:ext cx="8522071" cy="4330800"/>
            <a:chOff x="125837" y="413644"/>
            <a:chExt cx="8522071" cy="4330800"/>
          </a:xfrm>
        </p:grpSpPr>
        <p:grpSp>
          <p:nvGrpSpPr>
            <p:cNvPr id="625" name="Google Shape;625;p34"/>
            <p:cNvGrpSpPr/>
            <p:nvPr/>
          </p:nvGrpSpPr>
          <p:grpSpPr>
            <a:xfrm>
              <a:off x="770693" y="413644"/>
              <a:ext cx="7877214" cy="823364"/>
              <a:chOff x="1154247" y="2779752"/>
              <a:chExt cx="3263273" cy="341093"/>
            </a:xfrm>
          </p:grpSpPr>
          <p:sp>
            <p:nvSpPr>
              <p:cNvPr id="626" name="Google Shape;626;p34"/>
              <p:cNvSpPr/>
              <p:nvPr/>
            </p:nvSpPr>
            <p:spPr>
              <a:xfrm>
                <a:off x="1154247" y="2779752"/>
                <a:ext cx="234302" cy="341093"/>
              </a:xfrm>
              <a:custGeom>
                <a:avLst/>
                <a:gdLst/>
                <a:ahLst/>
                <a:cxnLst/>
                <a:rect l="l" t="t" r="r" b="b"/>
                <a:pathLst>
                  <a:path w="5608" h="8165" extrusionOk="0">
                    <a:moveTo>
                      <a:pt x="1441" y="1855"/>
                    </a:moveTo>
                    <a:cubicBezTo>
                      <a:pt x="1822" y="1855"/>
                      <a:pt x="2179" y="2188"/>
                      <a:pt x="2322" y="2533"/>
                    </a:cubicBezTo>
                    <a:cubicBezTo>
                      <a:pt x="2405" y="2759"/>
                      <a:pt x="2429" y="2986"/>
                      <a:pt x="2429" y="3212"/>
                    </a:cubicBezTo>
                    <a:cubicBezTo>
                      <a:pt x="2286" y="3283"/>
                      <a:pt x="2131" y="3331"/>
                      <a:pt x="1976" y="3367"/>
                    </a:cubicBezTo>
                    <a:cubicBezTo>
                      <a:pt x="1924" y="3375"/>
                      <a:pt x="1869" y="3379"/>
                      <a:pt x="1814" y="3379"/>
                    </a:cubicBezTo>
                    <a:cubicBezTo>
                      <a:pt x="1544" y="3379"/>
                      <a:pt x="1253" y="3285"/>
                      <a:pt x="1036" y="3117"/>
                    </a:cubicBezTo>
                    <a:cubicBezTo>
                      <a:pt x="917" y="3009"/>
                      <a:pt x="762" y="2831"/>
                      <a:pt x="750" y="2569"/>
                    </a:cubicBezTo>
                    <a:cubicBezTo>
                      <a:pt x="738" y="2247"/>
                      <a:pt x="1000" y="1926"/>
                      <a:pt x="1322" y="1866"/>
                    </a:cubicBezTo>
                    <a:cubicBezTo>
                      <a:pt x="1357" y="1855"/>
                      <a:pt x="1405" y="1855"/>
                      <a:pt x="1441" y="1855"/>
                    </a:cubicBezTo>
                    <a:close/>
                    <a:moveTo>
                      <a:pt x="5382" y="0"/>
                    </a:moveTo>
                    <a:cubicBezTo>
                      <a:pt x="5321" y="0"/>
                      <a:pt x="5265" y="32"/>
                      <a:pt x="5227" y="92"/>
                    </a:cubicBezTo>
                    <a:cubicBezTo>
                      <a:pt x="4715" y="890"/>
                      <a:pt x="4132" y="1640"/>
                      <a:pt x="3500" y="2343"/>
                    </a:cubicBezTo>
                    <a:cubicBezTo>
                      <a:pt x="3274" y="2569"/>
                      <a:pt x="3048" y="2807"/>
                      <a:pt x="2798" y="2986"/>
                    </a:cubicBezTo>
                    <a:cubicBezTo>
                      <a:pt x="2786" y="2783"/>
                      <a:pt x="2750" y="2593"/>
                      <a:pt x="2679" y="2402"/>
                    </a:cubicBezTo>
                    <a:cubicBezTo>
                      <a:pt x="2486" y="1921"/>
                      <a:pt x="2015" y="1468"/>
                      <a:pt x="1445" y="1468"/>
                    </a:cubicBezTo>
                    <a:cubicBezTo>
                      <a:pt x="1381" y="1468"/>
                      <a:pt x="1316" y="1473"/>
                      <a:pt x="1250" y="1485"/>
                    </a:cubicBezTo>
                    <a:cubicBezTo>
                      <a:pt x="750" y="1581"/>
                      <a:pt x="357" y="2069"/>
                      <a:pt x="369" y="2581"/>
                    </a:cubicBezTo>
                    <a:cubicBezTo>
                      <a:pt x="369" y="2890"/>
                      <a:pt x="524" y="3188"/>
                      <a:pt x="798" y="3414"/>
                    </a:cubicBezTo>
                    <a:cubicBezTo>
                      <a:pt x="1080" y="3638"/>
                      <a:pt x="1451" y="3767"/>
                      <a:pt x="1811" y="3767"/>
                    </a:cubicBezTo>
                    <a:cubicBezTo>
                      <a:pt x="1891" y="3767"/>
                      <a:pt x="1970" y="3761"/>
                      <a:pt x="2048" y="3748"/>
                    </a:cubicBezTo>
                    <a:cubicBezTo>
                      <a:pt x="2167" y="3724"/>
                      <a:pt x="2274" y="3688"/>
                      <a:pt x="2381" y="3652"/>
                    </a:cubicBezTo>
                    <a:lnTo>
                      <a:pt x="2381" y="3652"/>
                    </a:lnTo>
                    <a:cubicBezTo>
                      <a:pt x="2369" y="3760"/>
                      <a:pt x="2346" y="3867"/>
                      <a:pt x="2322" y="3962"/>
                    </a:cubicBezTo>
                    <a:cubicBezTo>
                      <a:pt x="1988" y="5438"/>
                      <a:pt x="1191" y="6808"/>
                      <a:pt x="83" y="7832"/>
                    </a:cubicBezTo>
                    <a:cubicBezTo>
                      <a:pt x="12" y="7903"/>
                      <a:pt x="0" y="8022"/>
                      <a:pt x="71" y="8105"/>
                    </a:cubicBezTo>
                    <a:cubicBezTo>
                      <a:pt x="119" y="8141"/>
                      <a:pt x="167" y="8165"/>
                      <a:pt x="214" y="8165"/>
                    </a:cubicBezTo>
                    <a:cubicBezTo>
                      <a:pt x="262" y="8165"/>
                      <a:pt x="310" y="8153"/>
                      <a:pt x="345" y="8117"/>
                    </a:cubicBezTo>
                    <a:cubicBezTo>
                      <a:pt x="1512" y="7034"/>
                      <a:pt x="2346" y="5593"/>
                      <a:pt x="2703" y="4057"/>
                    </a:cubicBezTo>
                    <a:cubicBezTo>
                      <a:pt x="2738" y="3879"/>
                      <a:pt x="2774" y="3676"/>
                      <a:pt x="2798" y="3450"/>
                    </a:cubicBezTo>
                    <a:cubicBezTo>
                      <a:pt x="3167" y="3224"/>
                      <a:pt x="3500" y="2902"/>
                      <a:pt x="3774" y="2605"/>
                    </a:cubicBezTo>
                    <a:cubicBezTo>
                      <a:pt x="4429" y="1890"/>
                      <a:pt x="5024" y="1116"/>
                      <a:pt x="5548" y="295"/>
                    </a:cubicBezTo>
                    <a:cubicBezTo>
                      <a:pt x="5608" y="200"/>
                      <a:pt x="5584" y="81"/>
                      <a:pt x="5489" y="33"/>
                    </a:cubicBezTo>
                    <a:cubicBezTo>
                      <a:pt x="5454" y="11"/>
                      <a:pt x="5417" y="0"/>
                      <a:pt x="538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" name="Google Shape;627;p34"/>
              <p:cNvSpPr/>
              <p:nvPr/>
            </p:nvSpPr>
            <p:spPr>
              <a:xfrm>
                <a:off x="4067242" y="2786333"/>
                <a:ext cx="350279" cy="327928"/>
              </a:xfrm>
              <a:custGeom>
                <a:avLst/>
                <a:gdLst/>
                <a:ahLst/>
                <a:cxnLst/>
                <a:rect l="l" t="t" r="r" b="b"/>
                <a:pathLst>
                  <a:path w="9372" h="8774" extrusionOk="0">
                    <a:moveTo>
                      <a:pt x="7414" y="2275"/>
                    </a:moveTo>
                    <a:cubicBezTo>
                      <a:pt x="7468" y="2275"/>
                      <a:pt x="7521" y="2278"/>
                      <a:pt x="7573" y="2285"/>
                    </a:cubicBezTo>
                    <a:cubicBezTo>
                      <a:pt x="8002" y="2333"/>
                      <a:pt x="8466" y="2702"/>
                      <a:pt x="8431" y="3154"/>
                    </a:cubicBezTo>
                    <a:cubicBezTo>
                      <a:pt x="8419" y="3356"/>
                      <a:pt x="8288" y="3535"/>
                      <a:pt x="8085" y="3666"/>
                    </a:cubicBezTo>
                    <a:cubicBezTo>
                      <a:pt x="7935" y="3764"/>
                      <a:pt x="7762" y="3814"/>
                      <a:pt x="7597" y="3814"/>
                    </a:cubicBezTo>
                    <a:cubicBezTo>
                      <a:pt x="7500" y="3814"/>
                      <a:pt x="7407" y="3797"/>
                      <a:pt x="7323" y="3761"/>
                    </a:cubicBezTo>
                    <a:cubicBezTo>
                      <a:pt x="6871" y="3571"/>
                      <a:pt x="6585" y="2999"/>
                      <a:pt x="6668" y="2452"/>
                    </a:cubicBezTo>
                    <a:cubicBezTo>
                      <a:pt x="6929" y="2336"/>
                      <a:pt x="7182" y="2275"/>
                      <a:pt x="7414" y="2275"/>
                    </a:cubicBezTo>
                    <a:close/>
                    <a:moveTo>
                      <a:pt x="4849" y="5281"/>
                    </a:moveTo>
                    <a:cubicBezTo>
                      <a:pt x="4985" y="5281"/>
                      <a:pt x="5123" y="5298"/>
                      <a:pt x="5252" y="5345"/>
                    </a:cubicBezTo>
                    <a:cubicBezTo>
                      <a:pt x="5478" y="5428"/>
                      <a:pt x="5716" y="5654"/>
                      <a:pt x="5716" y="5916"/>
                    </a:cubicBezTo>
                    <a:cubicBezTo>
                      <a:pt x="5716" y="6095"/>
                      <a:pt x="5585" y="6226"/>
                      <a:pt x="5514" y="6285"/>
                    </a:cubicBezTo>
                    <a:cubicBezTo>
                      <a:pt x="5396" y="6370"/>
                      <a:pt x="5254" y="6418"/>
                      <a:pt x="5117" y="6418"/>
                    </a:cubicBezTo>
                    <a:cubicBezTo>
                      <a:pt x="5061" y="6418"/>
                      <a:pt x="5006" y="6410"/>
                      <a:pt x="4954" y="6393"/>
                    </a:cubicBezTo>
                    <a:cubicBezTo>
                      <a:pt x="4573" y="6285"/>
                      <a:pt x="4347" y="5845"/>
                      <a:pt x="4335" y="5488"/>
                    </a:cubicBezTo>
                    <a:cubicBezTo>
                      <a:pt x="4335" y="5440"/>
                      <a:pt x="4335" y="5392"/>
                      <a:pt x="4335" y="5345"/>
                    </a:cubicBezTo>
                    <a:lnTo>
                      <a:pt x="4347" y="5345"/>
                    </a:lnTo>
                    <a:cubicBezTo>
                      <a:pt x="4495" y="5311"/>
                      <a:pt x="4671" y="5281"/>
                      <a:pt x="4849" y="5281"/>
                    </a:cubicBezTo>
                    <a:close/>
                    <a:moveTo>
                      <a:pt x="9156" y="0"/>
                    </a:moveTo>
                    <a:cubicBezTo>
                      <a:pt x="9136" y="0"/>
                      <a:pt x="9116" y="4"/>
                      <a:pt x="9097" y="11"/>
                    </a:cubicBezTo>
                    <a:cubicBezTo>
                      <a:pt x="8514" y="213"/>
                      <a:pt x="7919" y="428"/>
                      <a:pt x="7383" y="797"/>
                    </a:cubicBezTo>
                    <a:cubicBezTo>
                      <a:pt x="6847" y="1178"/>
                      <a:pt x="6478" y="1666"/>
                      <a:pt x="6335" y="2190"/>
                    </a:cubicBezTo>
                    <a:cubicBezTo>
                      <a:pt x="6216" y="2249"/>
                      <a:pt x="6085" y="2333"/>
                      <a:pt x="5966" y="2416"/>
                    </a:cubicBezTo>
                    <a:cubicBezTo>
                      <a:pt x="5335" y="2845"/>
                      <a:pt x="4787" y="3416"/>
                      <a:pt x="4394" y="4071"/>
                    </a:cubicBezTo>
                    <a:cubicBezTo>
                      <a:pt x="4192" y="4404"/>
                      <a:pt x="4049" y="4726"/>
                      <a:pt x="3990" y="5023"/>
                    </a:cubicBezTo>
                    <a:cubicBezTo>
                      <a:pt x="2227" y="5476"/>
                      <a:pt x="692" y="6809"/>
                      <a:pt x="37" y="8512"/>
                    </a:cubicBezTo>
                    <a:cubicBezTo>
                      <a:pt x="1" y="8619"/>
                      <a:pt x="49" y="8726"/>
                      <a:pt x="156" y="8762"/>
                    </a:cubicBezTo>
                    <a:cubicBezTo>
                      <a:pt x="180" y="8774"/>
                      <a:pt x="203" y="8774"/>
                      <a:pt x="215" y="8774"/>
                    </a:cubicBezTo>
                    <a:cubicBezTo>
                      <a:pt x="299" y="8774"/>
                      <a:pt x="370" y="8726"/>
                      <a:pt x="394" y="8655"/>
                    </a:cubicBezTo>
                    <a:cubicBezTo>
                      <a:pt x="989" y="7107"/>
                      <a:pt x="2358" y="5881"/>
                      <a:pt x="3954" y="5440"/>
                    </a:cubicBezTo>
                    <a:cubicBezTo>
                      <a:pt x="3954" y="5452"/>
                      <a:pt x="3954" y="5476"/>
                      <a:pt x="3954" y="5500"/>
                    </a:cubicBezTo>
                    <a:cubicBezTo>
                      <a:pt x="3978" y="6095"/>
                      <a:pt x="4347" y="6607"/>
                      <a:pt x="4847" y="6762"/>
                    </a:cubicBezTo>
                    <a:cubicBezTo>
                      <a:pt x="4932" y="6790"/>
                      <a:pt x="5023" y="6804"/>
                      <a:pt x="5115" y="6804"/>
                    </a:cubicBezTo>
                    <a:cubicBezTo>
                      <a:pt x="5331" y="6804"/>
                      <a:pt x="5556" y="6729"/>
                      <a:pt x="5740" y="6595"/>
                    </a:cubicBezTo>
                    <a:cubicBezTo>
                      <a:pt x="5978" y="6416"/>
                      <a:pt x="6109" y="6166"/>
                      <a:pt x="6109" y="5904"/>
                    </a:cubicBezTo>
                    <a:cubicBezTo>
                      <a:pt x="6097" y="5512"/>
                      <a:pt x="5799" y="5131"/>
                      <a:pt x="5383" y="4988"/>
                    </a:cubicBezTo>
                    <a:cubicBezTo>
                      <a:pt x="5204" y="4924"/>
                      <a:pt x="5021" y="4901"/>
                      <a:pt x="4845" y="4901"/>
                    </a:cubicBezTo>
                    <a:cubicBezTo>
                      <a:pt x="4692" y="4901"/>
                      <a:pt x="4544" y="4918"/>
                      <a:pt x="4406" y="4940"/>
                    </a:cubicBezTo>
                    <a:cubicBezTo>
                      <a:pt x="4478" y="4726"/>
                      <a:pt x="4573" y="4499"/>
                      <a:pt x="4728" y="4261"/>
                    </a:cubicBezTo>
                    <a:cubicBezTo>
                      <a:pt x="5085" y="3654"/>
                      <a:pt x="5597" y="3130"/>
                      <a:pt x="6180" y="2725"/>
                    </a:cubicBezTo>
                    <a:cubicBezTo>
                      <a:pt x="6204" y="2714"/>
                      <a:pt x="6240" y="2690"/>
                      <a:pt x="6276" y="2666"/>
                    </a:cubicBezTo>
                    <a:cubicBezTo>
                      <a:pt x="6276" y="3309"/>
                      <a:pt x="6633" y="3892"/>
                      <a:pt x="7180" y="4118"/>
                    </a:cubicBezTo>
                    <a:cubicBezTo>
                      <a:pt x="7309" y="4167"/>
                      <a:pt x="7448" y="4191"/>
                      <a:pt x="7590" y="4191"/>
                    </a:cubicBezTo>
                    <a:cubicBezTo>
                      <a:pt x="7831" y="4191"/>
                      <a:pt x="8078" y="4122"/>
                      <a:pt x="8288" y="3988"/>
                    </a:cubicBezTo>
                    <a:cubicBezTo>
                      <a:pt x="8597" y="3797"/>
                      <a:pt x="8788" y="3499"/>
                      <a:pt x="8812" y="3178"/>
                    </a:cubicBezTo>
                    <a:cubicBezTo>
                      <a:pt x="8859" y="2499"/>
                      <a:pt x="8240" y="1975"/>
                      <a:pt x="7621" y="1892"/>
                    </a:cubicBezTo>
                    <a:cubicBezTo>
                      <a:pt x="7562" y="1886"/>
                      <a:pt x="7502" y="1883"/>
                      <a:pt x="7440" y="1883"/>
                    </a:cubicBezTo>
                    <a:cubicBezTo>
                      <a:pt x="7242" y="1883"/>
                      <a:pt x="7032" y="1915"/>
                      <a:pt x="6823" y="1987"/>
                    </a:cubicBezTo>
                    <a:cubicBezTo>
                      <a:pt x="6990" y="1654"/>
                      <a:pt x="7252" y="1356"/>
                      <a:pt x="7609" y="1106"/>
                    </a:cubicBezTo>
                    <a:cubicBezTo>
                      <a:pt x="8085" y="773"/>
                      <a:pt x="8669" y="570"/>
                      <a:pt x="9228" y="380"/>
                    </a:cubicBezTo>
                    <a:cubicBezTo>
                      <a:pt x="9324" y="344"/>
                      <a:pt x="9371" y="237"/>
                      <a:pt x="9347" y="130"/>
                    </a:cubicBezTo>
                    <a:cubicBezTo>
                      <a:pt x="9319" y="54"/>
                      <a:pt x="9237" y="0"/>
                      <a:pt x="915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28" name="Google Shape;628;p34"/>
            <p:cNvGrpSpPr/>
            <p:nvPr/>
          </p:nvGrpSpPr>
          <p:grpSpPr>
            <a:xfrm>
              <a:off x="125837" y="1463320"/>
              <a:ext cx="518877" cy="514228"/>
              <a:chOff x="1875225" y="3081825"/>
              <a:chExt cx="106275" cy="105325"/>
            </a:xfrm>
          </p:grpSpPr>
          <p:sp>
            <p:nvSpPr>
              <p:cNvPr id="629" name="Google Shape;629;p34"/>
              <p:cNvSpPr/>
              <p:nvPr/>
            </p:nvSpPr>
            <p:spPr>
              <a:xfrm>
                <a:off x="1910950" y="3081825"/>
                <a:ext cx="15800" cy="29725"/>
              </a:xfrm>
              <a:custGeom>
                <a:avLst/>
                <a:gdLst/>
                <a:ahLst/>
                <a:cxnLst/>
                <a:rect l="l" t="t" r="r" b="b"/>
                <a:pathLst>
                  <a:path w="632" h="1189" extrusionOk="0">
                    <a:moveTo>
                      <a:pt x="223" y="0"/>
                    </a:moveTo>
                    <a:cubicBezTo>
                      <a:pt x="205" y="0"/>
                      <a:pt x="186" y="3"/>
                      <a:pt x="167" y="10"/>
                    </a:cubicBezTo>
                    <a:cubicBezTo>
                      <a:pt x="60" y="34"/>
                      <a:pt x="0" y="129"/>
                      <a:pt x="24" y="236"/>
                    </a:cubicBezTo>
                    <a:lnTo>
                      <a:pt x="226" y="1046"/>
                    </a:lnTo>
                    <a:cubicBezTo>
                      <a:pt x="250" y="1129"/>
                      <a:pt x="334" y="1188"/>
                      <a:pt x="417" y="1188"/>
                    </a:cubicBezTo>
                    <a:lnTo>
                      <a:pt x="464" y="1188"/>
                    </a:lnTo>
                    <a:cubicBezTo>
                      <a:pt x="572" y="1165"/>
                      <a:pt x="631" y="1057"/>
                      <a:pt x="607" y="950"/>
                    </a:cubicBezTo>
                    <a:lnTo>
                      <a:pt x="405" y="141"/>
                    </a:lnTo>
                    <a:cubicBezTo>
                      <a:pt x="376" y="63"/>
                      <a:pt x="306" y="0"/>
                      <a:pt x="22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" name="Google Shape;630;p34"/>
              <p:cNvSpPr/>
              <p:nvPr/>
            </p:nvSpPr>
            <p:spPr>
              <a:xfrm>
                <a:off x="1930000" y="3157225"/>
                <a:ext cx="15500" cy="29925"/>
              </a:xfrm>
              <a:custGeom>
                <a:avLst/>
                <a:gdLst/>
                <a:ahLst/>
                <a:cxnLst/>
                <a:rect l="l" t="t" r="r" b="b"/>
                <a:pathLst>
                  <a:path w="620" h="1197" extrusionOk="0">
                    <a:moveTo>
                      <a:pt x="209" y="1"/>
                    </a:moveTo>
                    <a:cubicBezTo>
                      <a:pt x="195" y="1"/>
                      <a:pt x="181" y="3"/>
                      <a:pt x="167" y="6"/>
                    </a:cubicBezTo>
                    <a:cubicBezTo>
                      <a:pt x="60" y="30"/>
                      <a:pt x="0" y="137"/>
                      <a:pt x="24" y="232"/>
                    </a:cubicBezTo>
                    <a:lnTo>
                      <a:pt x="226" y="1042"/>
                    </a:lnTo>
                    <a:cubicBezTo>
                      <a:pt x="250" y="1137"/>
                      <a:pt x="322" y="1197"/>
                      <a:pt x="417" y="1197"/>
                    </a:cubicBezTo>
                    <a:cubicBezTo>
                      <a:pt x="429" y="1197"/>
                      <a:pt x="441" y="1185"/>
                      <a:pt x="464" y="1185"/>
                    </a:cubicBezTo>
                    <a:cubicBezTo>
                      <a:pt x="560" y="1161"/>
                      <a:pt x="619" y="1054"/>
                      <a:pt x="595" y="959"/>
                    </a:cubicBezTo>
                    <a:lnTo>
                      <a:pt x="393" y="149"/>
                    </a:lnTo>
                    <a:cubicBezTo>
                      <a:pt x="373" y="58"/>
                      <a:pt x="292" y="1"/>
                      <a:pt x="20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1" name="Google Shape;631;p34"/>
              <p:cNvSpPr/>
              <p:nvPr/>
            </p:nvSpPr>
            <p:spPr>
              <a:xfrm>
                <a:off x="1950525" y="3117650"/>
                <a:ext cx="30975" cy="14725"/>
              </a:xfrm>
              <a:custGeom>
                <a:avLst/>
                <a:gdLst/>
                <a:ahLst/>
                <a:cxnLst/>
                <a:rect l="l" t="t" r="r" b="b"/>
                <a:pathLst>
                  <a:path w="1239" h="589" extrusionOk="0">
                    <a:moveTo>
                      <a:pt x="1024" y="0"/>
                    </a:moveTo>
                    <a:cubicBezTo>
                      <a:pt x="1009" y="0"/>
                      <a:pt x="993" y="2"/>
                      <a:pt x="977" y="5"/>
                    </a:cubicBezTo>
                    <a:lnTo>
                      <a:pt x="167" y="208"/>
                    </a:lnTo>
                    <a:cubicBezTo>
                      <a:pt x="60" y="232"/>
                      <a:pt x="1" y="339"/>
                      <a:pt x="24" y="434"/>
                    </a:cubicBezTo>
                    <a:cubicBezTo>
                      <a:pt x="48" y="529"/>
                      <a:pt x="132" y="589"/>
                      <a:pt x="215" y="589"/>
                    </a:cubicBezTo>
                    <a:cubicBezTo>
                      <a:pt x="227" y="589"/>
                      <a:pt x="251" y="577"/>
                      <a:pt x="263" y="577"/>
                    </a:cubicBezTo>
                    <a:lnTo>
                      <a:pt x="1072" y="375"/>
                    </a:lnTo>
                    <a:cubicBezTo>
                      <a:pt x="1179" y="351"/>
                      <a:pt x="1239" y="244"/>
                      <a:pt x="1215" y="136"/>
                    </a:cubicBezTo>
                    <a:cubicBezTo>
                      <a:pt x="1185" y="55"/>
                      <a:pt x="1111" y="0"/>
                      <a:pt x="10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" name="Google Shape;632;p34"/>
              <p:cNvSpPr/>
              <p:nvPr/>
            </p:nvSpPr>
            <p:spPr>
              <a:xfrm>
                <a:off x="1875225" y="3136400"/>
                <a:ext cx="30675" cy="1472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589" extrusionOk="0">
                    <a:moveTo>
                      <a:pt x="1015" y="1"/>
                    </a:moveTo>
                    <a:cubicBezTo>
                      <a:pt x="1002" y="1"/>
                      <a:pt x="989" y="2"/>
                      <a:pt x="977" y="6"/>
                    </a:cubicBezTo>
                    <a:lnTo>
                      <a:pt x="167" y="220"/>
                    </a:lnTo>
                    <a:cubicBezTo>
                      <a:pt x="60" y="244"/>
                      <a:pt x="0" y="339"/>
                      <a:pt x="24" y="446"/>
                    </a:cubicBezTo>
                    <a:cubicBezTo>
                      <a:pt x="48" y="529"/>
                      <a:pt x="119" y="589"/>
                      <a:pt x="215" y="589"/>
                    </a:cubicBezTo>
                    <a:lnTo>
                      <a:pt x="262" y="589"/>
                    </a:lnTo>
                    <a:lnTo>
                      <a:pt x="1072" y="387"/>
                    </a:lnTo>
                    <a:cubicBezTo>
                      <a:pt x="1167" y="363"/>
                      <a:pt x="1227" y="256"/>
                      <a:pt x="1203" y="148"/>
                    </a:cubicBezTo>
                    <a:cubicBezTo>
                      <a:pt x="1182" y="66"/>
                      <a:pt x="1099" y="1"/>
                      <a:pt x="10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3" name="Google Shape;633;p34"/>
              <p:cNvSpPr/>
              <p:nvPr/>
            </p:nvSpPr>
            <p:spPr>
              <a:xfrm>
                <a:off x="1937425" y="3087275"/>
                <a:ext cx="21750" cy="27550"/>
              </a:xfrm>
              <a:custGeom>
                <a:avLst/>
                <a:gdLst/>
                <a:ahLst/>
                <a:cxnLst/>
                <a:rect l="l" t="t" r="r" b="b"/>
                <a:pathLst>
                  <a:path w="870" h="1102" extrusionOk="0">
                    <a:moveTo>
                      <a:pt x="649" y="0"/>
                    </a:moveTo>
                    <a:cubicBezTo>
                      <a:pt x="583" y="0"/>
                      <a:pt x="520" y="35"/>
                      <a:pt x="489" y="89"/>
                    </a:cubicBezTo>
                    <a:lnTo>
                      <a:pt x="60" y="804"/>
                    </a:lnTo>
                    <a:cubicBezTo>
                      <a:pt x="1" y="899"/>
                      <a:pt x="25" y="1018"/>
                      <a:pt x="120" y="1078"/>
                    </a:cubicBezTo>
                    <a:cubicBezTo>
                      <a:pt x="156" y="1090"/>
                      <a:pt x="191" y="1101"/>
                      <a:pt x="215" y="1101"/>
                    </a:cubicBezTo>
                    <a:cubicBezTo>
                      <a:pt x="287" y="1101"/>
                      <a:pt x="346" y="1066"/>
                      <a:pt x="382" y="1006"/>
                    </a:cubicBezTo>
                    <a:lnTo>
                      <a:pt x="810" y="292"/>
                    </a:lnTo>
                    <a:cubicBezTo>
                      <a:pt x="870" y="197"/>
                      <a:pt x="834" y="77"/>
                      <a:pt x="751" y="30"/>
                    </a:cubicBezTo>
                    <a:cubicBezTo>
                      <a:pt x="718" y="10"/>
                      <a:pt x="683" y="0"/>
                      <a:pt x="64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4" name="Google Shape;634;p34"/>
              <p:cNvSpPr/>
              <p:nvPr/>
            </p:nvSpPr>
            <p:spPr>
              <a:xfrm>
                <a:off x="1897550" y="3153950"/>
                <a:ext cx="21750" cy="27550"/>
              </a:xfrm>
              <a:custGeom>
                <a:avLst/>
                <a:gdLst/>
                <a:ahLst/>
                <a:cxnLst/>
                <a:rect l="l" t="t" r="r" b="b"/>
                <a:pathLst>
                  <a:path w="870" h="1102" extrusionOk="0">
                    <a:moveTo>
                      <a:pt x="650" y="1"/>
                    </a:moveTo>
                    <a:cubicBezTo>
                      <a:pt x="582" y="1"/>
                      <a:pt x="516" y="38"/>
                      <a:pt x="477" y="101"/>
                    </a:cubicBezTo>
                    <a:lnTo>
                      <a:pt x="48" y="816"/>
                    </a:lnTo>
                    <a:cubicBezTo>
                      <a:pt x="0" y="899"/>
                      <a:pt x="24" y="1018"/>
                      <a:pt x="119" y="1078"/>
                    </a:cubicBezTo>
                    <a:cubicBezTo>
                      <a:pt x="155" y="1090"/>
                      <a:pt x="179" y="1101"/>
                      <a:pt x="215" y="1101"/>
                    </a:cubicBezTo>
                    <a:cubicBezTo>
                      <a:pt x="286" y="1101"/>
                      <a:pt x="346" y="1066"/>
                      <a:pt x="381" y="1006"/>
                    </a:cubicBezTo>
                    <a:lnTo>
                      <a:pt x="810" y="292"/>
                    </a:lnTo>
                    <a:cubicBezTo>
                      <a:pt x="870" y="197"/>
                      <a:pt x="834" y="89"/>
                      <a:pt x="750" y="30"/>
                    </a:cubicBezTo>
                    <a:cubicBezTo>
                      <a:pt x="719" y="10"/>
                      <a:pt x="684" y="1"/>
                      <a:pt x="65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5" name="Google Shape;635;p34"/>
              <p:cNvSpPr/>
              <p:nvPr/>
            </p:nvSpPr>
            <p:spPr>
              <a:xfrm>
                <a:off x="1947250" y="3144125"/>
                <a:ext cx="28900" cy="20400"/>
              </a:xfrm>
              <a:custGeom>
                <a:avLst/>
                <a:gdLst/>
                <a:ahLst/>
                <a:cxnLst/>
                <a:rect l="l" t="t" r="r" b="b"/>
                <a:pathLst>
                  <a:path w="1156" h="816" extrusionOk="0">
                    <a:moveTo>
                      <a:pt x="223" y="1"/>
                    </a:moveTo>
                    <a:cubicBezTo>
                      <a:pt x="155" y="1"/>
                      <a:pt x="92" y="38"/>
                      <a:pt x="60" y="101"/>
                    </a:cubicBezTo>
                    <a:cubicBezTo>
                      <a:pt x="1" y="185"/>
                      <a:pt x="25" y="304"/>
                      <a:pt x="120" y="363"/>
                    </a:cubicBezTo>
                    <a:lnTo>
                      <a:pt x="834" y="792"/>
                    </a:lnTo>
                    <a:cubicBezTo>
                      <a:pt x="870" y="804"/>
                      <a:pt x="906" y="816"/>
                      <a:pt x="929" y="816"/>
                    </a:cubicBezTo>
                    <a:cubicBezTo>
                      <a:pt x="1001" y="816"/>
                      <a:pt x="1060" y="780"/>
                      <a:pt x="1096" y="721"/>
                    </a:cubicBezTo>
                    <a:cubicBezTo>
                      <a:pt x="1156" y="625"/>
                      <a:pt x="1120" y="518"/>
                      <a:pt x="1037" y="459"/>
                    </a:cubicBezTo>
                    <a:lnTo>
                      <a:pt x="322" y="30"/>
                    </a:lnTo>
                    <a:cubicBezTo>
                      <a:pt x="290" y="10"/>
                      <a:pt x="256" y="1"/>
                      <a:pt x="22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" name="Google Shape;636;p34"/>
              <p:cNvSpPr/>
              <p:nvPr/>
            </p:nvSpPr>
            <p:spPr>
              <a:xfrm>
                <a:off x="1880575" y="3104225"/>
                <a:ext cx="28900" cy="20425"/>
              </a:xfrm>
              <a:custGeom>
                <a:avLst/>
                <a:gdLst/>
                <a:ahLst/>
                <a:cxnLst/>
                <a:rect l="l" t="t" r="r" b="b"/>
                <a:pathLst>
                  <a:path w="1156" h="817" extrusionOk="0">
                    <a:moveTo>
                      <a:pt x="216" y="1"/>
                    </a:moveTo>
                    <a:cubicBezTo>
                      <a:pt x="152" y="1"/>
                      <a:pt x="88" y="35"/>
                      <a:pt x="48" y="90"/>
                    </a:cubicBezTo>
                    <a:cubicBezTo>
                      <a:pt x="1" y="185"/>
                      <a:pt x="25" y="304"/>
                      <a:pt x="120" y="364"/>
                    </a:cubicBezTo>
                    <a:lnTo>
                      <a:pt x="834" y="793"/>
                    </a:lnTo>
                    <a:cubicBezTo>
                      <a:pt x="870" y="804"/>
                      <a:pt x="894" y="816"/>
                      <a:pt x="929" y="816"/>
                    </a:cubicBezTo>
                    <a:cubicBezTo>
                      <a:pt x="1001" y="816"/>
                      <a:pt x="1060" y="781"/>
                      <a:pt x="1096" y="721"/>
                    </a:cubicBezTo>
                    <a:cubicBezTo>
                      <a:pt x="1156" y="626"/>
                      <a:pt x="1120" y="507"/>
                      <a:pt x="1037" y="459"/>
                    </a:cubicBezTo>
                    <a:lnTo>
                      <a:pt x="310" y="31"/>
                    </a:lnTo>
                    <a:cubicBezTo>
                      <a:pt x="282" y="10"/>
                      <a:pt x="249" y="1"/>
                      <a:pt x="21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37" name="Google Shape;637;p34"/>
            <p:cNvSpPr/>
            <p:nvPr/>
          </p:nvSpPr>
          <p:spPr>
            <a:xfrm>
              <a:off x="7999126" y="4304850"/>
              <a:ext cx="424873" cy="439594"/>
            </a:xfrm>
            <a:custGeom>
              <a:avLst/>
              <a:gdLst/>
              <a:ahLst/>
              <a:cxnLst/>
              <a:rect l="l" t="t" r="r" b="b"/>
              <a:pathLst>
                <a:path w="3490" h="3611" extrusionOk="0">
                  <a:moveTo>
                    <a:pt x="1789" y="1"/>
                  </a:moveTo>
                  <a:cubicBezTo>
                    <a:pt x="1764" y="1"/>
                    <a:pt x="1740" y="1"/>
                    <a:pt x="1715" y="3"/>
                  </a:cubicBezTo>
                  <a:cubicBezTo>
                    <a:pt x="1013" y="50"/>
                    <a:pt x="370" y="586"/>
                    <a:pt x="179" y="1277"/>
                  </a:cubicBezTo>
                  <a:cubicBezTo>
                    <a:pt x="1" y="1955"/>
                    <a:pt x="263" y="2729"/>
                    <a:pt x="810" y="3182"/>
                  </a:cubicBezTo>
                  <a:cubicBezTo>
                    <a:pt x="1156" y="3456"/>
                    <a:pt x="1608" y="3610"/>
                    <a:pt x="2061" y="3610"/>
                  </a:cubicBezTo>
                  <a:cubicBezTo>
                    <a:pt x="2311" y="3610"/>
                    <a:pt x="2561" y="3563"/>
                    <a:pt x="2787" y="3467"/>
                  </a:cubicBezTo>
                  <a:cubicBezTo>
                    <a:pt x="2894" y="3432"/>
                    <a:pt x="2942" y="3313"/>
                    <a:pt x="2906" y="3217"/>
                  </a:cubicBezTo>
                  <a:cubicBezTo>
                    <a:pt x="2869" y="3144"/>
                    <a:pt x="2796" y="3098"/>
                    <a:pt x="2721" y="3098"/>
                  </a:cubicBezTo>
                  <a:cubicBezTo>
                    <a:pt x="2699" y="3098"/>
                    <a:pt x="2677" y="3102"/>
                    <a:pt x="2656" y="3110"/>
                  </a:cubicBezTo>
                  <a:cubicBezTo>
                    <a:pt x="2468" y="3181"/>
                    <a:pt x="2268" y="3215"/>
                    <a:pt x="2069" y="3215"/>
                  </a:cubicBezTo>
                  <a:cubicBezTo>
                    <a:pt x="1698" y="3215"/>
                    <a:pt x="1331" y="3097"/>
                    <a:pt x="1060" y="2872"/>
                  </a:cubicBezTo>
                  <a:cubicBezTo>
                    <a:pt x="620" y="2527"/>
                    <a:pt x="406" y="1908"/>
                    <a:pt x="548" y="1384"/>
                  </a:cubicBezTo>
                  <a:cubicBezTo>
                    <a:pt x="691" y="848"/>
                    <a:pt x="1203" y="419"/>
                    <a:pt x="1739" y="396"/>
                  </a:cubicBezTo>
                  <a:cubicBezTo>
                    <a:pt x="1763" y="394"/>
                    <a:pt x="1787" y="393"/>
                    <a:pt x="1811" y="393"/>
                  </a:cubicBezTo>
                  <a:cubicBezTo>
                    <a:pt x="2334" y="393"/>
                    <a:pt x="2841" y="763"/>
                    <a:pt x="2977" y="1253"/>
                  </a:cubicBezTo>
                  <a:cubicBezTo>
                    <a:pt x="3073" y="1598"/>
                    <a:pt x="2989" y="1955"/>
                    <a:pt x="2763" y="2146"/>
                  </a:cubicBezTo>
                  <a:cubicBezTo>
                    <a:pt x="2656" y="2242"/>
                    <a:pt x="2510" y="2290"/>
                    <a:pt x="2361" y="2290"/>
                  </a:cubicBezTo>
                  <a:cubicBezTo>
                    <a:pt x="2344" y="2290"/>
                    <a:pt x="2327" y="2290"/>
                    <a:pt x="2311" y="2289"/>
                  </a:cubicBezTo>
                  <a:cubicBezTo>
                    <a:pt x="2168" y="2277"/>
                    <a:pt x="2049" y="2217"/>
                    <a:pt x="1977" y="2122"/>
                  </a:cubicBezTo>
                  <a:cubicBezTo>
                    <a:pt x="1906" y="2027"/>
                    <a:pt x="1894" y="1860"/>
                    <a:pt x="1942" y="1717"/>
                  </a:cubicBezTo>
                  <a:cubicBezTo>
                    <a:pt x="2001" y="1598"/>
                    <a:pt x="2084" y="1527"/>
                    <a:pt x="2192" y="1515"/>
                  </a:cubicBezTo>
                  <a:cubicBezTo>
                    <a:pt x="2299" y="1503"/>
                    <a:pt x="2370" y="1408"/>
                    <a:pt x="2358" y="1300"/>
                  </a:cubicBezTo>
                  <a:cubicBezTo>
                    <a:pt x="2347" y="1201"/>
                    <a:pt x="2265" y="1132"/>
                    <a:pt x="2167" y="1132"/>
                  </a:cubicBezTo>
                  <a:cubicBezTo>
                    <a:pt x="2159" y="1132"/>
                    <a:pt x="2152" y="1133"/>
                    <a:pt x="2144" y="1134"/>
                  </a:cubicBezTo>
                  <a:cubicBezTo>
                    <a:pt x="1906" y="1158"/>
                    <a:pt x="1703" y="1324"/>
                    <a:pt x="1596" y="1574"/>
                  </a:cubicBezTo>
                  <a:cubicBezTo>
                    <a:pt x="1477" y="1836"/>
                    <a:pt x="1513" y="2146"/>
                    <a:pt x="1680" y="2360"/>
                  </a:cubicBezTo>
                  <a:cubicBezTo>
                    <a:pt x="1811" y="2539"/>
                    <a:pt x="2025" y="2646"/>
                    <a:pt x="2275" y="2670"/>
                  </a:cubicBezTo>
                  <a:cubicBezTo>
                    <a:pt x="2304" y="2672"/>
                    <a:pt x="2334" y="2674"/>
                    <a:pt x="2364" y="2674"/>
                  </a:cubicBezTo>
                  <a:cubicBezTo>
                    <a:pt x="2600" y="2674"/>
                    <a:pt x="2844" y="2591"/>
                    <a:pt x="3013" y="2443"/>
                  </a:cubicBezTo>
                  <a:cubicBezTo>
                    <a:pt x="3346" y="2146"/>
                    <a:pt x="3489" y="1634"/>
                    <a:pt x="3346" y="1146"/>
                  </a:cubicBezTo>
                  <a:cubicBezTo>
                    <a:pt x="3162" y="490"/>
                    <a:pt x="2489" y="1"/>
                    <a:pt x="17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38" name="Google Shape;638;p34"/>
            <p:cNvGrpSpPr/>
            <p:nvPr/>
          </p:nvGrpSpPr>
          <p:grpSpPr>
            <a:xfrm flipH="1">
              <a:off x="134225" y="3220650"/>
              <a:ext cx="592045" cy="719518"/>
              <a:chOff x="3245953" y="1738710"/>
              <a:chExt cx="142589" cy="173294"/>
            </a:xfrm>
          </p:grpSpPr>
          <p:sp>
            <p:nvSpPr>
              <p:cNvPr id="639" name="Google Shape;639;p34"/>
              <p:cNvSpPr/>
              <p:nvPr/>
            </p:nvSpPr>
            <p:spPr>
              <a:xfrm>
                <a:off x="3332867" y="1738710"/>
                <a:ext cx="55675" cy="55675"/>
              </a:xfrm>
              <a:custGeom>
                <a:avLst/>
                <a:gdLst/>
                <a:ahLst/>
                <a:cxnLst/>
                <a:rect l="l" t="t" r="r" b="b"/>
                <a:pathLst>
                  <a:path w="2227" h="2227" extrusionOk="0">
                    <a:moveTo>
                      <a:pt x="1120" y="703"/>
                    </a:moveTo>
                    <a:cubicBezTo>
                      <a:pt x="1227" y="869"/>
                      <a:pt x="1370" y="1012"/>
                      <a:pt x="1536" y="1119"/>
                    </a:cubicBezTo>
                    <a:cubicBezTo>
                      <a:pt x="1370" y="1227"/>
                      <a:pt x="1227" y="1369"/>
                      <a:pt x="1120" y="1536"/>
                    </a:cubicBezTo>
                    <a:cubicBezTo>
                      <a:pt x="1013" y="1369"/>
                      <a:pt x="870" y="1227"/>
                      <a:pt x="703" y="1119"/>
                    </a:cubicBezTo>
                    <a:cubicBezTo>
                      <a:pt x="870" y="1012"/>
                      <a:pt x="1013" y="869"/>
                      <a:pt x="1120" y="703"/>
                    </a:cubicBezTo>
                    <a:close/>
                    <a:moveTo>
                      <a:pt x="1120" y="0"/>
                    </a:moveTo>
                    <a:cubicBezTo>
                      <a:pt x="1024" y="0"/>
                      <a:pt x="941" y="60"/>
                      <a:pt x="917" y="155"/>
                    </a:cubicBezTo>
                    <a:cubicBezTo>
                      <a:pt x="810" y="524"/>
                      <a:pt x="524" y="810"/>
                      <a:pt x="155" y="917"/>
                    </a:cubicBezTo>
                    <a:cubicBezTo>
                      <a:pt x="72" y="941"/>
                      <a:pt x="1" y="1024"/>
                      <a:pt x="1" y="1119"/>
                    </a:cubicBezTo>
                    <a:cubicBezTo>
                      <a:pt x="1" y="1215"/>
                      <a:pt x="72" y="1298"/>
                      <a:pt x="155" y="1322"/>
                    </a:cubicBezTo>
                    <a:cubicBezTo>
                      <a:pt x="524" y="1429"/>
                      <a:pt x="810" y="1715"/>
                      <a:pt x="917" y="2084"/>
                    </a:cubicBezTo>
                    <a:cubicBezTo>
                      <a:pt x="941" y="2167"/>
                      <a:pt x="1024" y="2227"/>
                      <a:pt x="1120" y="2227"/>
                    </a:cubicBezTo>
                    <a:cubicBezTo>
                      <a:pt x="1215" y="2227"/>
                      <a:pt x="1298" y="2167"/>
                      <a:pt x="1322" y="2084"/>
                    </a:cubicBezTo>
                    <a:cubicBezTo>
                      <a:pt x="1429" y="1715"/>
                      <a:pt x="1715" y="1429"/>
                      <a:pt x="2084" y="1322"/>
                    </a:cubicBezTo>
                    <a:cubicBezTo>
                      <a:pt x="2167" y="1298"/>
                      <a:pt x="2227" y="1215"/>
                      <a:pt x="2227" y="1119"/>
                    </a:cubicBezTo>
                    <a:cubicBezTo>
                      <a:pt x="2227" y="1024"/>
                      <a:pt x="2167" y="941"/>
                      <a:pt x="2084" y="917"/>
                    </a:cubicBezTo>
                    <a:cubicBezTo>
                      <a:pt x="1715" y="810"/>
                      <a:pt x="1429" y="524"/>
                      <a:pt x="1322" y="155"/>
                    </a:cubicBezTo>
                    <a:cubicBezTo>
                      <a:pt x="1298" y="60"/>
                      <a:pt x="1215" y="0"/>
                      <a:pt x="112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" name="Google Shape;640;p34"/>
              <p:cNvSpPr/>
              <p:nvPr/>
            </p:nvSpPr>
            <p:spPr>
              <a:xfrm>
                <a:off x="3245953" y="1856229"/>
                <a:ext cx="56575" cy="55775"/>
              </a:xfrm>
              <a:custGeom>
                <a:avLst/>
                <a:gdLst/>
                <a:ahLst/>
                <a:cxnLst/>
                <a:rect l="l" t="t" r="r" b="b"/>
                <a:pathLst>
                  <a:path w="2263" h="2231" extrusionOk="0">
                    <a:moveTo>
                      <a:pt x="608" y="586"/>
                    </a:moveTo>
                    <a:lnTo>
                      <a:pt x="608" y="586"/>
                    </a:lnTo>
                    <a:cubicBezTo>
                      <a:pt x="780" y="633"/>
                      <a:pt x="959" y="657"/>
                      <a:pt x="1137" y="657"/>
                    </a:cubicBezTo>
                    <a:cubicBezTo>
                      <a:pt x="1316" y="657"/>
                      <a:pt x="1495" y="633"/>
                      <a:pt x="1667" y="586"/>
                    </a:cubicBezTo>
                    <a:lnTo>
                      <a:pt x="1667" y="586"/>
                    </a:lnTo>
                    <a:cubicBezTo>
                      <a:pt x="1572" y="931"/>
                      <a:pt x="1572" y="1300"/>
                      <a:pt x="1667" y="1645"/>
                    </a:cubicBezTo>
                    <a:cubicBezTo>
                      <a:pt x="1489" y="1598"/>
                      <a:pt x="1310" y="1574"/>
                      <a:pt x="1132" y="1574"/>
                    </a:cubicBezTo>
                    <a:cubicBezTo>
                      <a:pt x="953" y="1574"/>
                      <a:pt x="774" y="1598"/>
                      <a:pt x="608" y="1645"/>
                    </a:cubicBezTo>
                    <a:cubicBezTo>
                      <a:pt x="703" y="1300"/>
                      <a:pt x="703" y="931"/>
                      <a:pt x="608" y="586"/>
                    </a:cubicBezTo>
                    <a:close/>
                    <a:moveTo>
                      <a:pt x="239" y="1"/>
                    </a:moveTo>
                    <a:cubicBezTo>
                      <a:pt x="184" y="1"/>
                      <a:pt x="129" y="24"/>
                      <a:pt x="84" y="62"/>
                    </a:cubicBezTo>
                    <a:cubicBezTo>
                      <a:pt x="24" y="133"/>
                      <a:pt x="0" y="228"/>
                      <a:pt x="48" y="312"/>
                    </a:cubicBezTo>
                    <a:cubicBezTo>
                      <a:pt x="322" y="812"/>
                      <a:pt x="322" y="1419"/>
                      <a:pt x="48" y="1919"/>
                    </a:cubicBezTo>
                    <a:cubicBezTo>
                      <a:pt x="0" y="2003"/>
                      <a:pt x="24" y="2098"/>
                      <a:pt x="84" y="2169"/>
                    </a:cubicBezTo>
                    <a:cubicBezTo>
                      <a:pt x="129" y="2207"/>
                      <a:pt x="184" y="2230"/>
                      <a:pt x="239" y="2230"/>
                    </a:cubicBezTo>
                    <a:cubicBezTo>
                      <a:pt x="271" y="2230"/>
                      <a:pt x="303" y="2222"/>
                      <a:pt x="334" y="2205"/>
                    </a:cubicBezTo>
                    <a:cubicBezTo>
                      <a:pt x="584" y="2068"/>
                      <a:pt x="861" y="2000"/>
                      <a:pt x="1137" y="2000"/>
                    </a:cubicBezTo>
                    <a:cubicBezTo>
                      <a:pt x="1414" y="2000"/>
                      <a:pt x="1691" y="2068"/>
                      <a:pt x="1941" y="2205"/>
                    </a:cubicBezTo>
                    <a:cubicBezTo>
                      <a:pt x="1965" y="2217"/>
                      <a:pt x="2001" y="2229"/>
                      <a:pt x="2036" y="2229"/>
                    </a:cubicBezTo>
                    <a:cubicBezTo>
                      <a:pt x="2096" y="2229"/>
                      <a:pt x="2144" y="2205"/>
                      <a:pt x="2191" y="2169"/>
                    </a:cubicBezTo>
                    <a:cubicBezTo>
                      <a:pt x="2251" y="2098"/>
                      <a:pt x="2263" y="2003"/>
                      <a:pt x="2227" y="1919"/>
                    </a:cubicBezTo>
                    <a:cubicBezTo>
                      <a:pt x="1953" y="1419"/>
                      <a:pt x="1953" y="812"/>
                      <a:pt x="2227" y="312"/>
                    </a:cubicBezTo>
                    <a:cubicBezTo>
                      <a:pt x="2263" y="228"/>
                      <a:pt x="2251" y="133"/>
                      <a:pt x="2191" y="62"/>
                    </a:cubicBezTo>
                    <a:cubicBezTo>
                      <a:pt x="2146" y="24"/>
                      <a:pt x="2091" y="1"/>
                      <a:pt x="2036" y="1"/>
                    </a:cubicBezTo>
                    <a:cubicBezTo>
                      <a:pt x="2004" y="1"/>
                      <a:pt x="1972" y="9"/>
                      <a:pt x="1941" y="26"/>
                    </a:cubicBezTo>
                    <a:cubicBezTo>
                      <a:pt x="1691" y="163"/>
                      <a:pt x="1414" y="231"/>
                      <a:pt x="1137" y="231"/>
                    </a:cubicBezTo>
                    <a:cubicBezTo>
                      <a:pt x="861" y="231"/>
                      <a:pt x="584" y="163"/>
                      <a:pt x="334" y="26"/>
                    </a:cubicBezTo>
                    <a:cubicBezTo>
                      <a:pt x="303" y="9"/>
                      <a:pt x="271" y="1"/>
                      <a:pt x="23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4_1"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2" name="Google Shape;642;p35"/>
          <p:cNvGrpSpPr/>
          <p:nvPr/>
        </p:nvGrpSpPr>
        <p:grpSpPr>
          <a:xfrm>
            <a:off x="-20650" y="148425"/>
            <a:ext cx="8863230" cy="4743300"/>
            <a:chOff x="-26862" y="148425"/>
            <a:chExt cx="8863230" cy="4743300"/>
          </a:xfrm>
        </p:grpSpPr>
        <p:grpSp>
          <p:nvGrpSpPr>
            <p:cNvPr id="643" name="Google Shape;643;p35"/>
            <p:cNvGrpSpPr/>
            <p:nvPr/>
          </p:nvGrpSpPr>
          <p:grpSpPr>
            <a:xfrm>
              <a:off x="550593" y="148425"/>
              <a:ext cx="8285775" cy="4743300"/>
              <a:chOff x="496875" y="148425"/>
              <a:chExt cx="8285775" cy="4743300"/>
            </a:xfrm>
          </p:grpSpPr>
          <p:sp>
            <p:nvSpPr>
              <p:cNvPr id="644" name="Google Shape;644;p35"/>
              <p:cNvSpPr/>
              <p:nvPr/>
            </p:nvSpPr>
            <p:spPr>
              <a:xfrm>
                <a:off x="548250" y="148425"/>
                <a:ext cx="8234400" cy="47433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" name="Google Shape;645;p35"/>
              <p:cNvSpPr/>
              <p:nvPr/>
            </p:nvSpPr>
            <p:spPr>
              <a:xfrm>
                <a:off x="496875" y="148425"/>
                <a:ext cx="8234400" cy="47433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" name="Google Shape;646;p35"/>
              <p:cNvSpPr/>
              <p:nvPr/>
            </p:nvSpPr>
            <p:spPr>
              <a:xfrm>
                <a:off x="716982" y="148425"/>
                <a:ext cx="8014200" cy="4743300"/>
              </a:xfrm>
              <a:prstGeom prst="rect">
                <a:avLst/>
              </a:prstGeom>
              <a:solidFill>
                <a:srgbClr val="E2E2E2">
                  <a:alpha val="897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647;p35"/>
              <p:cNvSpPr/>
              <p:nvPr/>
            </p:nvSpPr>
            <p:spPr>
              <a:xfrm>
                <a:off x="722800" y="535650"/>
                <a:ext cx="7704000" cy="40680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35"/>
              <p:cNvSpPr/>
              <p:nvPr/>
            </p:nvSpPr>
            <p:spPr>
              <a:xfrm>
                <a:off x="722807" y="148425"/>
                <a:ext cx="7957200" cy="4743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49" name="Google Shape;649;p35"/>
            <p:cNvSpPr/>
            <p:nvPr/>
          </p:nvSpPr>
          <p:spPr>
            <a:xfrm>
              <a:off x="-13425" y="148425"/>
              <a:ext cx="797400" cy="4743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dist="142875" dir="8460000" algn="bl" rotWithShape="0">
                <a:srgbClr val="000000">
                  <a:alpha val="2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650" name="Google Shape;650;p3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26862" y="148425"/>
              <a:ext cx="8769449" cy="4743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1" name="Google Shape;651;p35"/>
            <p:cNvSpPr/>
            <p:nvPr/>
          </p:nvSpPr>
          <p:spPr>
            <a:xfrm flipH="1">
              <a:off x="774075" y="148425"/>
              <a:ext cx="1495500" cy="4743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0"/>
                  </a:srgbClr>
                </a:gs>
                <a:gs pos="100000">
                  <a:srgbClr val="000000">
                    <a:alpha val="18431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2" name="Google Shape;652;p35"/>
          <p:cNvGrpSpPr/>
          <p:nvPr/>
        </p:nvGrpSpPr>
        <p:grpSpPr>
          <a:xfrm>
            <a:off x="1084158" y="540000"/>
            <a:ext cx="7343092" cy="4063500"/>
            <a:chOff x="683510" y="1125575"/>
            <a:chExt cx="7343092" cy="4063500"/>
          </a:xfrm>
        </p:grpSpPr>
        <p:sp>
          <p:nvSpPr>
            <p:cNvPr id="653" name="Google Shape;653;p35"/>
            <p:cNvSpPr/>
            <p:nvPr/>
          </p:nvSpPr>
          <p:spPr>
            <a:xfrm>
              <a:off x="689803" y="1125575"/>
              <a:ext cx="7336800" cy="4063500"/>
            </a:xfrm>
            <a:prstGeom prst="roundRect">
              <a:avLst>
                <a:gd name="adj" fmla="val 5000"/>
              </a:avLst>
            </a:prstGeom>
            <a:solidFill>
              <a:schemeClr val="dk2"/>
            </a:solidFill>
            <a:ln>
              <a:noFill/>
            </a:ln>
            <a:effectLst>
              <a:outerShdw dist="200025" dir="2880000" algn="bl" rotWithShape="0">
                <a:schemeClr val="dk1">
                  <a:alpha val="9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35"/>
            <p:cNvSpPr/>
            <p:nvPr/>
          </p:nvSpPr>
          <p:spPr>
            <a:xfrm>
              <a:off x="683510" y="1695450"/>
              <a:ext cx="7336800" cy="95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4_1_1"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6" name="Google Shape;656;p36"/>
          <p:cNvGrpSpPr/>
          <p:nvPr/>
        </p:nvGrpSpPr>
        <p:grpSpPr>
          <a:xfrm>
            <a:off x="-20650" y="148425"/>
            <a:ext cx="8863230" cy="4743300"/>
            <a:chOff x="-26862" y="148425"/>
            <a:chExt cx="8863230" cy="4743300"/>
          </a:xfrm>
        </p:grpSpPr>
        <p:grpSp>
          <p:nvGrpSpPr>
            <p:cNvPr id="657" name="Google Shape;657;p36"/>
            <p:cNvGrpSpPr/>
            <p:nvPr/>
          </p:nvGrpSpPr>
          <p:grpSpPr>
            <a:xfrm>
              <a:off x="550593" y="148425"/>
              <a:ext cx="8285775" cy="4743300"/>
              <a:chOff x="496875" y="148425"/>
              <a:chExt cx="8285775" cy="4743300"/>
            </a:xfrm>
          </p:grpSpPr>
          <p:sp>
            <p:nvSpPr>
              <p:cNvPr id="658" name="Google Shape;658;p36"/>
              <p:cNvSpPr/>
              <p:nvPr/>
            </p:nvSpPr>
            <p:spPr>
              <a:xfrm>
                <a:off x="548250" y="148425"/>
                <a:ext cx="8234400" cy="47433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9" name="Google Shape;659;p36"/>
              <p:cNvSpPr/>
              <p:nvPr/>
            </p:nvSpPr>
            <p:spPr>
              <a:xfrm>
                <a:off x="496875" y="148425"/>
                <a:ext cx="8234400" cy="47433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" name="Google Shape;660;p36"/>
              <p:cNvSpPr/>
              <p:nvPr/>
            </p:nvSpPr>
            <p:spPr>
              <a:xfrm>
                <a:off x="716982" y="148425"/>
                <a:ext cx="8014200" cy="4743300"/>
              </a:xfrm>
              <a:prstGeom prst="rect">
                <a:avLst/>
              </a:prstGeom>
              <a:solidFill>
                <a:srgbClr val="E2E2E2">
                  <a:alpha val="897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" name="Google Shape;661;p36"/>
              <p:cNvSpPr/>
              <p:nvPr/>
            </p:nvSpPr>
            <p:spPr>
              <a:xfrm>
                <a:off x="722800" y="535650"/>
                <a:ext cx="7704000" cy="40680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" name="Google Shape;662;p36"/>
              <p:cNvSpPr/>
              <p:nvPr/>
            </p:nvSpPr>
            <p:spPr>
              <a:xfrm>
                <a:off x="722807" y="148425"/>
                <a:ext cx="7957200" cy="4743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63" name="Google Shape;663;p36"/>
            <p:cNvSpPr/>
            <p:nvPr/>
          </p:nvSpPr>
          <p:spPr>
            <a:xfrm>
              <a:off x="-13425" y="148425"/>
              <a:ext cx="797400" cy="4743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dist="142875" dir="8460000" algn="bl" rotWithShape="0">
                <a:srgbClr val="000000">
                  <a:alpha val="2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664" name="Google Shape;664;p3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26862" y="148425"/>
              <a:ext cx="8769449" cy="4743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5" name="Google Shape;665;p36"/>
            <p:cNvSpPr/>
            <p:nvPr/>
          </p:nvSpPr>
          <p:spPr>
            <a:xfrm flipH="1">
              <a:off x="774075" y="148425"/>
              <a:ext cx="1495500" cy="4743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0"/>
                  </a:srgbClr>
                </a:gs>
                <a:gs pos="100000">
                  <a:srgbClr val="000000">
                    <a:alpha val="18431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6" name="Google Shape;666;p36"/>
          <p:cNvSpPr/>
          <p:nvPr/>
        </p:nvSpPr>
        <p:spPr>
          <a:xfrm rot="-4154615">
            <a:off x="-110144" y="1903294"/>
            <a:ext cx="1042512" cy="374004"/>
          </a:xfrm>
          <a:custGeom>
            <a:avLst/>
            <a:gdLst/>
            <a:ahLst/>
            <a:cxnLst/>
            <a:rect l="l" t="t" r="r" b="b"/>
            <a:pathLst>
              <a:path w="12586" h="6506" extrusionOk="0">
                <a:moveTo>
                  <a:pt x="6026" y="465"/>
                </a:moveTo>
                <a:cubicBezTo>
                  <a:pt x="6083" y="465"/>
                  <a:pt x="6134" y="491"/>
                  <a:pt x="6168" y="516"/>
                </a:cubicBezTo>
                <a:cubicBezTo>
                  <a:pt x="6216" y="540"/>
                  <a:pt x="6251" y="576"/>
                  <a:pt x="6287" y="623"/>
                </a:cubicBezTo>
                <a:cubicBezTo>
                  <a:pt x="6335" y="683"/>
                  <a:pt x="6370" y="766"/>
                  <a:pt x="6382" y="849"/>
                </a:cubicBezTo>
                <a:cubicBezTo>
                  <a:pt x="6394" y="1087"/>
                  <a:pt x="6287" y="1338"/>
                  <a:pt x="6025" y="1647"/>
                </a:cubicBezTo>
                <a:cubicBezTo>
                  <a:pt x="5989" y="1695"/>
                  <a:pt x="5942" y="1742"/>
                  <a:pt x="5894" y="1790"/>
                </a:cubicBezTo>
                <a:cubicBezTo>
                  <a:pt x="5799" y="1564"/>
                  <a:pt x="5739" y="1326"/>
                  <a:pt x="5727" y="1076"/>
                </a:cubicBezTo>
                <a:cubicBezTo>
                  <a:pt x="5704" y="826"/>
                  <a:pt x="5775" y="540"/>
                  <a:pt x="5954" y="480"/>
                </a:cubicBezTo>
                <a:cubicBezTo>
                  <a:pt x="5978" y="470"/>
                  <a:pt x="6002" y="465"/>
                  <a:pt x="6026" y="465"/>
                </a:cubicBezTo>
                <a:close/>
                <a:moveTo>
                  <a:pt x="9642" y="1610"/>
                </a:moveTo>
                <a:cubicBezTo>
                  <a:pt x="9752" y="1610"/>
                  <a:pt x="9814" y="1662"/>
                  <a:pt x="9847" y="1695"/>
                </a:cubicBezTo>
                <a:cubicBezTo>
                  <a:pt x="9847" y="1707"/>
                  <a:pt x="9847" y="1707"/>
                  <a:pt x="9859" y="1707"/>
                </a:cubicBezTo>
                <a:cubicBezTo>
                  <a:pt x="10002" y="1897"/>
                  <a:pt x="9835" y="2254"/>
                  <a:pt x="9668" y="2445"/>
                </a:cubicBezTo>
                <a:cubicBezTo>
                  <a:pt x="9406" y="2731"/>
                  <a:pt x="9085" y="2933"/>
                  <a:pt x="8728" y="3064"/>
                </a:cubicBezTo>
                <a:cubicBezTo>
                  <a:pt x="8740" y="2707"/>
                  <a:pt x="8823" y="2373"/>
                  <a:pt x="9002" y="2076"/>
                </a:cubicBezTo>
                <a:cubicBezTo>
                  <a:pt x="9133" y="1838"/>
                  <a:pt x="9394" y="1635"/>
                  <a:pt x="9609" y="1611"/>
                </a:cubicBezTo>
                <a:cubicBezTo>
                  <a:pt x="9620" y="1610"/>
                  <a:pt x="9632" y="1610"/>
                  <a:pt x="9642" y="1610"/>
                </a:cubicBezTo>
                <a:close/>
                <a:moveTo>
                  <a:pt x="6025" y="0"/>
                </a:moveTo>
                <a:cubicBezTo>
                  <a:pt x="5949" y="0"/>
                  <a:pt x="5873" y="14"/>
                  <a:pt x="5799" y="40"/>
                </a:cubicBezTo>
                <a:cubicBezTo>
                  <a:pt x="5370" y="206"/>
                  <a:pt x="5239" y="695"/>
                  <a:pt x="5263" y="1111"/>
                </a:cubicBezTo>
                <a:cubicBezTo>
                  <a:pt x="5287" y="1457"/>
                  <a:pt x="5382" y="1802"/>
                  <a:pt x="5537" y="2123"/>
                </a:cubicBezTo>
                <a:cubicBezTo>
                  <a:pt x="4894" y="2635"/>
                  <a:pt x="4072" y="2933"/>
                  <a:pt x="3239" y="2945"/>
                </a:cubicBezTo>
                <a:cubicBezTo>
                  <a:pt x="2179" y="2945"/>
                  <a:pt x="1120" y="2469"/>
                  <a:pt x="429" y="1671"/>
                </a:cubicBezTo>
                <a:cubicBezTo>
                  <a:pt x="383" y="1619"/>
                  <a:pt x="319" y="1591"/>
                  <a:pt x="253" y="1591"/>
                </a:cubicBezTo>
                <a:cubicBezTo>
                  <a:pt x="199" y="1591"/>
                  <a:pt x="144" y="1610"/>
                  <a:pt x="96" y="1647"/>
                </a:cubicBezTo>
                <a:cubicBezTo>
                  <a:pt x="12" y="1730"/>
                  <a:pt x="0" y="1873"/>
                  <a:pt x="72" y="1969"/>
                </a:cubicBezTo>
                <a:cubicBezTo>
                  <a:pt x="72" y="1969"/>
                  <a:pt x="72" y="1980"/>
                  <a:pt x="84" y="1980"/>
                </a:cubicBezTo>
                <a:cubicBezTo>
                  <a:pt x="861" y="2864"/>
                  <a:pt x="2023" y="3397"/>
                  <a:pt x="3200" y="3397"/>
                </a:cubicBezTo>
                <a:cubicBezTo>
                  <a:pt x="3213" y="3397"/>
                  <a:pt x="3226" y="3397"/>
                  <a:pt x="3239" y="3397"/>
                </a:cubicBezTo>
                <a:cubicBezTo>
                  <a:pt x="4156" y="3397"/>
                  <a:pt x="5061" y="3076"/>
                  <a:pt x="5775" y="2516"/>
                </a:cubicBezTo>
                <a:cubicBezTo>
                  <a:pt x="6096" y="2969"/>
                  <a:pt x="6561" y="3326"/>
                  <a:pt x="7085" y="3516"/>
                </a:cubicBezTo>
                <a:cubicBezTo>
                  <a:pt x="7368" y="3611"/>
                  <a:pt x="7669" y="3656"/>
                  <a:pt x="7967" y="3656"/>
                </a:cubicBezTo>
                <a:cubicBezTo>
                  <a:pt x="8082" y="3656"/>
                  <a:pt x="8198" y="3649"/>
                  <a:pt x="8311" y="3635"/>
                </a:cubicBezTo>
                <a:cubicBezTo>
                  <a:pt x="8406" y="4219"/>
                  <a:pt x="8680" y="4790"/>
                  <a:pt x="9109" y="5255"/>
                </a:cubicBezTo>
                <a:cubicBezTo>
                  <a:pt x="9852" y="6056"/>
                  <a:pt x="11002" y="6506"/>
                  <a:pt x="12262" y="6506"/>
                </a:cubicBezTo>
                <a:cubicBezTo>
                  <a:pt x="12294" y="6506"/>
                  <a:pt x="12327" y="6505"/>
                  <a:pt x="12359" y="6505"/>
                </a:cubicBezTo>
                <a:cubicBezTo>
                  <a:pt x="12490" y="6493"/>
                  <a:pt x="12585" y="6398"/>
                  <a:pt x="12585" y="6267"/>
                </a:cubicBezTo>
                <a:cubicBezTo>
                  <a:pt x="12585" y="6136"/>
                  <a:pt x="12478" y="6040"/>
                  <a:pt x="12347" y="6040"/>
                </a:cubicBezTo>
                <a:cubicBezTo>
                  <a:pt x="12315" y="6041"/>
                  <a:pt x="12282" y="6041"/>
                  <a:pt x="12250" y="6041"/>
                </a:cubicBezTo>
                <a:cubicBezTo>
                  <a:pt x="11122" y="6041"/>
                  <a:pt x="10102" y="5639"/>
                  <a:pt x="9442" y="4933"/>
                </a:cubicBezTo>
                <a:cubicBezTo>
                  <a:pt x="9073" y="4540"/>
                  <a:pt x="8847" y="4040"/>
                  <a:pt x="8763" y="3540"/>
                </a:cubicBezTo>
                <a:cubicBezTo>
                  <a:pt x="9240" y="3397"/>
                  <a:pt x="9680" y="3123"/>
                  <a:pt x="10014" y="2754"/>
                </a:cubicBezTo>
                <a:cubicBezTo>
                  <a:pt x="10347" y="2373"/>
                  <a:pt x="10549" y="1790"/>
                  <a:pt x="10192" y="1385"/>
                </a:cubicBezTo>
                <a:cubicBezTo>
                  <a:pt x="10044" y="1237"/>
                  <a:pt x="9859" y="1155"/>
                  <a:pt x="9644" y="1155"/>
                </a:cubicBezTo>
                <a:cubicBezTo>
                  <a:pt x="9617" y="1155"/>
                  <a:pt x="9589" y="1156"/>
                  <a:pt x="9561" y="1159"/>
                </a:cubicBezTo>
                <a:cubicBezTo>
                  <a:pt x="9204" y="1195"/>
                  <a:pt x="8799" y="1480"/>
                  <a:pt x="8597" y="1849"/>
                </a:cubicBezTo>
                <a:cubicBezTo>
                  <a:pt x="8371" y="2242"/>
                  <a:pt x="8263" y="2707"/>
                  <a:pt x="8275" y="3171"/>
                </a:cubicBezTo>
                <a:cubicBezTo>
                  <a:pt x="8166" y="3186"/>
                  <a:pt x="8055" y="3194"/>
                  <a:pt x="7945" y="3194"/>
                </a:cubicBezTo>
                <a:cubicBezTo>
                  <a:pt x="7706" y="3194"/>
                  <a:pt x="7467" y="3157"/>
                  <a:pt x="7239" y="3076"/>
                </a:cubicBezTo>
                <a:cubicBezTo>
                  <a:pt x="6787" y="2921"/>
                  <a:pt x="6394" y="2611"/>
                  <a:pt x="6120" y="2219"/>
                </a:cubicBezTo>
                <a:cubicBezTo>
                  <a:pt x="6216" y="2123"/>
                  <a:pt x="6299" y="2040"/>
                  <a:pt x="6382" y="1945"/>
                </a:cubicBezTo>
                <a:cubicBezTo>
                  <a:pt x="6716" y="1540"/>
                  <a:pt x="6870" y="1171"/>
                  <a:pt x="6835" y="802"/>
                </a:cubicBezTo>
                <a:cubicBezTo>
                  <a:pt x="6811" y="540"/>
                  <a:pt x="6656" y="278"/>
                  <a:pt x="6418" y="123"/>
                </a:cubicBezTo>
                <a:cubicBezTo>
                  <a:pt x="6290" y="40"/>
                  <a:pt x="6157" y="0"/>
                  <a:pt x="602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14_1_1_1"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8" name="Google Shape;668;p37"/>
          <p:cNvGrpSpPr/>
          <p:nvPr/>
        </p:nvGrpSpPr>
        <p:grpSpPr>
          <a:xfrm>
            <a:off x="-20650" y="148425"/>
            <a:ext cx="8863230" cy="4743300"/>
            <a:chOff x="-26862" y="148425"/>
            <a:chExt cx="8863230" cy="4743300"/>
          </a:xfrm>
        </p:grpSpPr>
        <p:grpSp>
          <p:nvGrpSpPr>
            <p:cNvPr id="669" name="Google Shape;669;p37"/>
            <p:cNvGrpSpPr/>
            <p:nvPr/>
          </p:nvGrpSpPr>
          <p:grpSpPr>
            <a:xfrm>
              <a:off x="550593" y="148425"/>
              <a:ext cx="8285775" cy="4743300"/>
              <a:chOff x="496875" y="148425"/>
              <a:chExt cx="8285775" cy="4743300"/>
            </a:xfrm>
          </p:grpSpPr>
          <p:sp>
            <p:nvSpPr>
              <p:cNvPr id="670" name="Google Shape;670;p37"/>
              <p:cNvSpPr/>
              <p:nvPr/>
            </p:nvSpPr>
            <p:spPr>
              <a:xfrm>
                <a:off x="548250" y="148425"/>
                <a:ext cx="8234400" cy="47433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37"/>
              <p:cNvSpPr/>
              <p:nvPr/>
            </p:nvSpPr>
            <p:spPr>
              <a:xfrm>
                <a:off x="496875" y="148425"/>
                <a:ext cx="8234400" cy="47433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37"/>
              <p:cNvSpPr/>
              <p:nvPr/>
            </p:nvSpPr>
            <p:spPr>
              <a:xfrm>
                <a:off x="716982" y="148425"/>
                <a:ext cx="8014200" cy="4743300"/>
              </a:xfrm>
              <a:prstGeom prst="rect">
                <a:avLst/>
              </a:prstGeom>
              <a:solidFill>
                <a:srgbClr val="E2E2E2">
                  <a:alpha val="897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37"/>
              <p:cNvSpPr/>
              <p:nvPr/>
            </p:nvSpPr>
            <p:spPr>
              <a:xfrm>
                <a:off x="722800" y="535650"/>
                <a:ext cx="7704000" cy="40680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" name="Google Shape;674;p37"/>
              <p:cNvSpPr/>
              <p:nvPr/>
            </p:nvSpPr>
            <p:spPr>
              <a:xfrm>
                <a:off x="722807" y="148425"/>
                <a:ext cx="7957200" cy="47433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75" name="Google Shape;675;p37"/>
            <p:cNvSpPr/>
            <p:nvPr/>
          </p:nvSpPr>
          <p:spPr>
            <a:xfrm>
              <a:off x="-13425" y="148425"/>
              <a:ext cx="797400" cy="4743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  <a:effectLst>
              <a:outerShdw blurRad="57150" dist="142875" dir="8460000" algn="bl" rotWithShape="0">
                <a:srgbClr val="000000">
                  <a:alpha val="2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676" name="Google Shape;676;p3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26862" y="148425"/>
              <a:ext cx="8769449" cy="4743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7" name="Google Shape;677;p37"/>
            <p:cNvSpPr/>
            <p:nvPr/>
          </p:nvSpPr>
          <p:spPr>
            <a:xfrm flipH="1">
              <a:off x="774075" y="148425"/>
              <a:ext cx="1495500" cy="4743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0"/>
                  </a:srgbClr>
                </a:gs>
                <a:gs pos="100000">
                  <a:srgbClr val="000000">
                    <a:alpha val="18431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CUSTOM_14_1_1_1_1"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9" name="Google Shape;679;p38"/>
          <p:cNvGrpSpPr/>
          <p:nvPr/>
        </p:nvGrpSpPr>
        <p:grpSpPr>
          <a:xfrm>
            <a:off x="-20650" y="148425"/>
            <a:ext cx="8863230" cy="4743300"/>
            <a:chOff x="-26862" y="148425"/>
            <a:chExt cx="8863230" cy="4743300"/>
          </a:xfrm>
        </p:grpSpPr>
        <p:grpSp>
          <p:nvGrpSpPr>
            <p:cNvPr id="680" name="Google Shape;680;p38"/>
            <p:cNvGrpSpPr/>
            <p:nvPr/>
          </p:nvGrpSpPr>
          <p:grpSpPr>
            <a:xfrm>
              <a:off x="550593" y="148425"/>
              <a:ext cx="8285775" cy="4743300"/>
              <a:chOff x="496875" y="148425"/>
              <a:chExt cx="8285775" cy="4743300"/>
            </a:xfrm>
          </p:grpSpPr>
          <p:sp>
            <p:nvSpPr>
              <p:cNvPr id="681" name="Google Shape;681;p38"/>
              <p:cNvSpPr/>
              <p:nvPr/>
            </p:nvSpPr>
            <p:spPr>
              <a:xfrm>
                <a:off x="548250" y="148425"/>
                <a:ext cx="8234400" cy="47433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" name="Google Shape;682;p38"/>
              <p:cNvSpPr/>
              <p:nvPr/>
            </p:nvSpPr>
            <p:spPr>
              <a:xfrm>
                <a:off x="496875" y="148425"/>
                <a:ext cx="8234400" cy="47433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38"/>
              <p:cNvSpPr/>
              <p:nvPr/>
            </p:nvSpPr>
            <p:spPr>
              <a:xfrm>
                <a:off x="716982" y="148425"/>
                <a:ext cx="8014200" cy="4743300"/>
              </a:xfrm>
              <a:prstGeom prst="rect">
                <a:avLst/>
              </a:prstGeom>
              <a:solidFill>
                <a:srgbClr val="E2E2E2">
                  <a:alpha val="897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38"/>
              <p:cNvSpPr/>
              <p:nvPr/>
            </p:nvSpPr>
            <p:spPr>
              <a:xfrm>
                <a:off x="722800" y="535650"/>
                <a:ext cx="7704000" cy="40680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" name="Google Shape;685;p38"/>
              <p:cNvSpPr/>
              <p:nvPr/>
            </p:nvSpPr>
            <p:spPr>
              <a:xfrm>
                <a:off x="722807" y="148425"/>
                <a:ext cx="7957200" cy="47433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  <a:effectLst>
                <a:outerShdw blurRad="57150" dist="142875" dir="8460000" algn="bl" rotWithShape="0">
                  <a:srgbClr val="000000">
                    <a:alpha val="2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86" name="Google Shape;686;p38"/>
            <p:cNvSpPr/>
            <p:nvPr/>
          </p:nvSpPr>
          <p:spPr>
            <a:xfrm>
              <a:off x="-13425" y="148425"/>
              <a:ext cx="797400" cy="47433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blurRad="57150" dist="142875" dir="8460000" algn="bl" rotWithShape="0">
                <a:srgbClr val="000000">
                  <a:alpha val="2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687" name="Google Shape;687;p3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26862" y="148425"/>
              <a:ext cx="8769449" cy="4743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8" name="Google Shape;688;p38"/>
            <p:cNvSpPr/>
            <p:nvPr/>
          </p:nvSpPr>
          <p:spPr>
            <a:xfrm flipH="1">
              <a:off x="774075" y="148425"/>
              <a:ext cx="1495500" cy="4743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0"/>
                  </a:srgbClr>
                </a:gs>
                <a:gs pos="100000">
                  <a:srgbClr val="000000">
                    <a:alpha val="18431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9" name="Google Shape;689;p38"/>
          <p:cNvGrpSpPr/>
          <p:nvPr/>
        </p:nvGrpSpPr>
        <p:grpSpPr>
          <a:xfrm>
            <a:off x="2086935" y="1112725"/>
            <a:ext cx="5336111" cy="2667000"/>
            <a:chOff x="2690500" y="1125575"/>
            <a:chExt cx="5336111" cy="2667000"/>
          </a:xfrm>
        </p:grpSpPr>
        <p:grpSp>
          <p:nvGrpSpPr>
            <p:cNvPr id="690" name="Google Shape;690;p38"/>
            <p:cNvGrpSpPr/>
            <p:nvPr/>
          </p:nvGrpSpPr>
          <p:grpSpPr>
            <a:xfrm>
              <a:off x="2690500" y="1125575"/>
              <a:ext cx="5336111" cy="2667000"/>
              <a:chOff x="2690500" y="1125575"/>
              <a:chExt cx="5336111" cy="2667000"/>
            </a:xfrm>
          </p:grpSpPr>
          <p:sp>
            <p:nvSpPr>
              <p:cNvPr id="691" name="Google Shape;691;p38"/>
              <p:cNvSpPr/>
              <p:nvPr/>
            </p:nvSpPr>
            <p:spPr>
              <a:xfrm>
                <a:off x="2690512" y="1125575"/>
                <a:ext cx="5336100" cy="2667000"/>
              </a:xfrm>
              <a:prstGeom prst="roundRect">
                <a:avLst>
                  <a:gd name="adj" fmla="val 5000"/>
                </a:avLst>
              </a:prstGeom>
              <a:solidFill>
                <a:schemeClr val="lt2"/>
              </a:solidFill>
              <a:ln>
                <a:noFill/>
              </a:ln>
              <a:effectLst>
                <a:outerShdw dist="200025" dir="2880000" algn="bl" rotWithShape="0">
                  <a:schemeClr val="dk1">
                    <a:alpha val="79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2" name="Google Shape;692;p38"/>
              <p:cNvSpPr/>
              <p:nvPr/>
            </p:nvSpPr>
            <p:spPr>
              <a:xfrm>
                <a:off x="2690500" y="1390650"/>
                <a:ext cx="5329800" cy="95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93" name="Google Shape;693;p38"/>
            <p:cNvSpPr/>
            <p:nvPr/>
          </p:nvSpPr>
          <p:spPr>
            <a:xfrm>
              <a:off x="7191375" y="1171575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38"/>
            <p:cNvSpPr/>
            <p:nvPr/>
          </p:nvSpPr>
          <p:spPr>
            <a:xfrm>
              <a:off x="7448550" y="1171575"/>
              <a:ext cx="162000" cy="162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38"/>
            <p:cNvSpPr/>
            <p:nvPr/>
          </p:nvSpPr>
          <p:spPr>
            <a:xfrm>
              <a:off x="7705725" y="1171575"/>
              <a:ext cx="162000" cy="162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087125" y="540000"/>
            <a:ext cx="7336800" cy="572700"/>
          </a:xfrm>
          <a:prstGeom prst="rect">
            <a:avLst/>
          </a:prstGeom>
          <a:noFill/>
          <a:ln>
            <a:noFill/>
          </a:ln>
          <a:effectLst>
            <a:outerShdw dist="47625" dir="126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Ultra"/>
              <a:buNone/>
              <a:defRPr sz="2800">
                <a:solidFill>
                  <a:schemeClr val="dk2"/>
                </a:solidFill>
                <a:latin typeface="Ultra"/>
                <a:ea typeface="Ultra"/>
                <a:cs typeface="Ultra"/>
                <a:sym typeface="Ult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87100" y="1152475"/>
            <a:ext cx="7336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Char char="●"/>
              <a:defRPr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Char char="○"/>
              <a:defRPr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Char char="■"/>
              <a:defRPr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Char char="●"/>
              <a:defRPr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Char char="○"/>
              <a:defRPr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Char char="■"/>
              <a:defRPr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Char char="●"/>
              <a:defRPr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Char char="○"/>
              <a:defRPr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Char char="■"/>
              <a:defRPr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7" r:id="rId7"/>
    <p:sldLayoutId id="2147483661" r:id="rId8"/>
    <p:sldLayoutId id="2147483665" r:id="rId9"/>
    <p:sldLayoutId id="2147483668" r:id="rId10"/>
    <p:sldLayoutId id="2147483670" r:id="rId11"/>
    <p:sldLayoutId id="2147483672" r:id="rId12"/>
    <p:sldLayoutId id="2147483677" r:id="rId13"/>
    <p:sldLayoutId id="2147483680" r:id="rId14"/>
    <p:sldLayoutId id="2147483681" r:id="rId15"/>
    <p:sldLayoutId id="2147483682" r:id="rId16"/>
    <p:sldLayoutId id="2147483683" r:id="rId17"/>
    <p:sldLayoutId id="2147483684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DDBA59EE-6246-47E2-9D06-1375D74222E7}"/>
              </a:ext>
            </a:extLst>
          </p:cNvPr>
          <p:cNvGrpSpPr/>
          <p:nvPr/>
        </p:nvGrpSpPr>
        <p:grpSpPr>
          <a:xfrm>
            <a:off x="1086661" y="826698"/>
            <a:ext cx="6976181" cy="3145227"/>
            <a:chOff x="1400175" y="990451"/>
            <a:chExt cx="6705600" cy="2667000"/>
          </a:xfrm>
        </p:grpSpPr>
        <p:sp>
          <p:nvSpPr>
            <p:cNvPr id="706" name="Google Shape;706;p41"/>
            <p:cNvSpPr/>
            <p:nvPr/>
          </p:nvSpPr>
          <p:spPr>
            <a:xfrm>
              <a:off x="1400175" y="990451"/>
              <a:ext cx="6705600" cy="2667000"/>
            </a:xfrm>
            <a:prstGeom prst="roundRect">
              <a:avLst>
                <a:gd name="adj" fmla="val 5000"/>
              </a:avLst>
            </a:prstGeom>
            <a:solidFill>
              <a:schemeClr val="lt1"/>
            </a:solidFill>
            <a:ln>
              <a:noFill/>
            </a:ln>
            <a:effectLst>
              <a:outerShdw dist="200025" dir="2880000" algn="bl" rotWithShape="0">
                <a:schemeClr val="lt2">
                  <a:alpha val="79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07" name="Google Shape;707;p41"/>
            <p:cNvSpPr/>
            <p:nvPr/>
          </p:nvSpPr>
          <p:spPr>
            <a:xfrm>
              <a:off x="1406775" y="1390650"/>
              <a:ext cx="6699000" cy="95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C55C8726-4188-4F1F-A1AA-03BCA32D3F03}"/>
              </a:ext>
            </a:extLst>
          </p:cNvPr>
          <p:cNvGrpSpPr/>
          <p:nvPr/>
        </p:nvGrpSpPr>
        <p:grpSpPr>
          <a:xfrm>
            <a:off x="7196028" y="1050675"/>
            <a:ext cx="676350" cy="162000"/>
            <a:chOff x="7276875" y="1171575"/>
            <a:chExt cx="676350" cy="162000"/>
          </a:xfrm>
        </p:grpSpPr>
        <p:sp>
          <p:nvSpPr>
            <p:cNvPr id="708" name="Google Shape;708;p41"/>
            <p:cNvSpPr/>
            <p:nvPr/>
          </p:nvSpPr>
          <p:spPr>
            <a:xfrm>
              <a:off x="7276875" y="1171575"/>
              <a:ext cx="162000" cy="162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41"/>
            <p:cNvSpPr/>
            <p:nvPr/>
          </p:nvSpPr>
          <p:spPr>
            <a:xfrm>
              <a:off x="7534050" y="1171575"/>
              <a:ext cx="162000" cy="162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41"/>
            <p:cNvSpPr/>
            <p:nvPr/>
          </p:nvSpPr>
          <p:spPr>
            <a:xfrm>
              <a:off x="7791225" y="1171575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1" name="Google Shape;711;p41"/>
          <p:cNvSpPr/>
          <p:nvPr/>
        </p:nvSpPr>
        <p:spPr>
          <a:xfrm>
            <a:off x="2248333" y="3100443"/>
            <a:ext cx="4333800" cy="4095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2" name="Google Shape;712;p41"/>
          <p:cNvSpPr txBox="1">
            <a:spLocks noGrp="1"/>
          </p:cNvSpPr>
          <p:nvPr>
            <p:ph type="ctrTitle" idx="4294967295"/>
          </p:nvPr>
        </p:nvSpPr>
        <p:spPr>
          <a:xfrm>
            <a:off x="2797101" y="1957625"/>
            <a:ext cx="3649214" cy="92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600" dirty="0">
                <a:cs typeface="PT Bold Heading" panose="02010400000000000000" pitchFamily="2" charset="-78"/>
              </a:rPr>
              <a:t>الضرب في      أو  </a:t>
            </a:r>
            <a:br>
              <a:rPr lang="ar-OM" sz="3600" dirty="0">
                <a:cs typeface="PT Bold Heading" panose="02010400000000000000" pitchFamily="2" charset="-78"/>
              </a:rPr>
            </a:br>
            <a:r>
              <a:rPr lang="ar-OM" sz="3600" dirty="0">
                <a:cs typeface="PT Bold Heading" panose="02010400000000000000" pitchFamily="2" charset="-78"/>
              </a:rPr>
              <a:t>  والقسمــــة عليهما</a:t>
            </a:r>
            <a:endParaRPr sz="3600" dirty="0">
              <a:cs typeface="PT Bold Heading" panose="02010400000000000000" pitchFamily="2" charset="-78"/>
            </a:endParaRPr>
          </a:p>
        </p:txBody>
      </p:sp>
      <p:sp>
        <p:nvSpPr>
          <p:cNvPr id="713" name="Google Shape;713;p41"/>
          <p:cNvSpPr txBox="1">
            <a:spLocks noGrp="1"/>
          </p:cNvSpPr>
          <p:nvPr>
            <p:ph type="subTitle" idx="4294967295"/>
          </p:nvPr>
        </p:nvSpPr>
        <p:spPr>
          <a:xfrm>
            <a:off x="2719788" y="3100443"/>
            <a:ext cx="3390889" cy="45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إعداد الأستاذة / فائزة أحمد آل سنان</a:t>
            </a:r>
          </a:p>
        </p:txBody>
      </p: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E10D8B44-4475-4936-BBF1-73CD0564918B}"/>
              </a:ext>
            </a:extLst>
          </p:cNvPr>
          <p:cNvGrpSpPr/>
          <p:nvPr/>
        </p:nvGrpSpPr>
        <p:grpSpPr>
          <a:xfrm>
            <a:off x="7667501" y="3399127"/>
            <a:ext cx="224324" cy="79859"/>
            <a:chOff x="7824268" y="3477551"/>
            <a:chExt cx="224324" cy="79859"/>
          </a:xfrm>
        </p:grpSpPr>
        <p:sp>
          <p:nvSpPr>
            <p:cNvPr id="715" name="Google Shape;715;p41"/>
            <p:cNvSpPr/>
            <p:nvPr/>
          </p:nvSpPr>
          <p:spPr>
            <a:xfrm rot="8999956" flipH="1">
              <a:off x="7881125" y="3477551"/>
              <a:ext cx="167467" cy="79859"/>
            </a:xfrm>
            <a:custGeom>
              <a:avLst/>
              <a:gdLst/>
              <a:ahLst/>
              <a:cxnLst/>
              <a:rect l="l" t="t" r="r" b="b"/>
              <a:pathLst>
                <a:path w="4775" h="2277" extrusionOk="0">
                  <a:moveTo>
                    <a:pt x="227" y="1"/>
                  </a:moveTo>
                  <a:cubicBezTo>
                    <a:pt x="130" y="1"/>
                    <a:pt x="46" y="68"/>
                    <a:pt x="24" y="157"/>
                  </a:cubicBezTo>
                  <a:cubicBezTo>
                    <a:pt x="1" y="264"/>
                    <a:pt x="72" y="371"/>
                    <a:pt x="179" y="383"/>
                  </a:cubicBezTo>
                  <a:cubicBezTo>
                    <a:pt x="1715" y="669"/>
                    <a:pt x="3191" y="1300"/>
                    <a:pt x="4442" y="2228"/>
                  </a:cubicBezTo>
                  <a:cubicBezTo>
                    <a:pt x="4477" y="2264"/>
                    <a:pt x="4525" y="2276"/>
                    <a:pt x="4561" y="2276"/>
                  </a:cubicBezTo>
                  <a:cubicBezTo>
                    <a:pt x="4620" y="2276"/>
                    <a:pt x="4680" y="2240"/>
                    <a:pt x="4715" y="2193"/>
                  </a:cubicBezTo>
                  <a:cubicBezTo>
                    <a:pt x="4775" y="2109"/>
                    <a:pt x="4763" y="1990"/>
                    <a:pt x="4680" y="1931"/>
                  </a:cubicBezTo>
                  <a:cubicBezTo>
                    <a:pt x="3370" y="954"/>
                    <a:pt x="1846" y="300"/>
                    <a:pt x="251" y="2"/>
                  </a:cubicBezTo>
                  <a:cubicBezTo>
                    <a:pt x="243" y="1"/>
                    <a:pt x="235" y="1"/>
                    <a:pt x="22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41"/>
            <p:cNvSpPr/>
            <p:nvPr/>
          </p:nvSpPr>
          <p:spPr>
            <a:xfrm rot="8999956" flipH="1">
              <a:off x="7824268" y="3485983"/>
              <a:ext cx="76035" cy="52573"/>
            </a:xfrm>
            <a:custGeom>
              <a:avLst/>
              <a:gdLst/>
              <a:ahLst/>
              <a:cxnLst/>
              <a:rect l="l" t="t" r="r" b="b"/>
              <a:pathLst>
                <a:path w="2168" h="1499" extrusionOk="0">
                  <a:moveTo>
                    <a:pt x="219" y="1"/>
                  </a:moveTo>
                  <a:cubicBezTo>
                    <a:pt x="149" y="1"/>
                    <a:pt x="81" y="36"/>
                    <a:pt x="48" y="94"/>
                  </a:cubicBezTo>
                  <a:cubicBezTo>
                    <a:pt x="1" y="189"/>
                    <a:pt x="36" y="308"/>
                    <a:pt x="132" y="356"/>
                  </a:cubicBezTo>
                  <a:cubicBezTo>
                    <a:pt x="715" y="689"/>
                    <a:pt x="1298" y="1058"/>
                    <a:pt x="1834" y="1463"/>
                  </a:cubicBezTo>
                  <a:cubicBezTo>
                    <a:pt x="1870" y="1487"/>
                    <a:pt x="1918" y="1499"/>
                    <a:pt x="1953" y="1499"/>
                  </a:cubicBezTo>
                  <a:cubicBezTo>
                    <a:pt x="2013" y="1499"/>
                    <a:pt x="2072" y="1475"/>
                    <a:pt x="2108" y="1415"/>
                  </a:cubicBezTo>
                  <a:cubicBezTo>
                    <a:pt x="2168" y="1332"/>
                    <a:pt x="2156" y="1213"/>
                    <a:pt x="2072" y="1153"/>
                  </a:cubicBezTo>
                  <a:cubicBezTo>
                    <a:pt x="1513" y="737"/>
                    <a:pt x="917" y="356"/>
                    <a:pt x="310" y="22"/>
                  </a:cubicBezTo>
                  <a:cubicBezTo>
                    <a:pt x="281" y="8"/>
                    <a:pt x="250" y="1"/>
                    <a:pt x="2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5" name="Google Shape;725;p41"/>
          <p:cNvSpPr/>
          <p:nvPr/>
        </p:nvSpPr>
        <p:spPr>
          <a:xfrm>
            <a:off x="1508711" y="1583131"/>
            <a:ext cx="263646" cy="285748"/>
          </a:xfrm>
          <a:custGeom>
            <a:avLst/>
            <a:gdLst/>
            <a:ahLst/>
            <a:cxnLst/>
            <a:rect l="l" t="t" r="r" b="b"/>
            <a:pathLst>
              <a:path w="3490" h="3611" extrusionOk="0">
                <a:moveTo>
                  <a:pt x="1789" y="1"/>
                </a:moveTo>
                <a:cubicBezTo>
                  <a:pt x="1764" y="1"/>
                  <a:pt x="1740" y="1"/>
                  <a:pt x="1715" y="3"/>
                </a:cubicBezTo>
                <a:cubicBezTo>
                  <a:pt x="1013" y="50"/>
                  <a:pt x="370" y="586"/>
                  <a:pt x="179" y="1277"/>
                </a:cubicBezTo>
                <a:cubicBezTo>
                  <a:pt x="1" y="1955"/>
                  <a:pt x="263" y="2729"/>
                  <a:pt x="810" y="3182"/>
                </a:cubicBezTo>
                <a:cubicBezTo>
                  <a:pt x="1156" y="3456"/>
                  <a:pt x="1608" y="3610"/>
                  <a:pt x="2061" y="3610"/>
                </a:cubicBezTo>
                <a:cubicBezTo>
                  <a:pt x="2311" y="3610"/>
                  <a:pt x="2561" y="3563"/>
                  <a:pt x="2787" y="3467"/>
                </a:cubicBezTo>
                <a:cubicBezTo>
                  <a:pt x="2894" y="3432"/>
                  <a:pt x="2942" y="3313"/>
                  <a:pt x="2906" y="3217"/>
                </a:cubicBezTo>
                <a:cubicBezTo>
                  <a:pt x="2869" y="3144"/>
                  <a:pt x="2796" y="3098"/>
                  <a:pt x="2721" y="3098"/>
                </a:cubicBezTo>
                <a:cubicBezTo>
                  <a:pt x="2699" y="3098"/>
                  <a:pt x="2677" y="3102"/>
                  <a:pt x="2656" y="3110"/>
                </a:cubicBezTo>
                <a:cubicBezTo>
                  <a:pt x="2468" y="3181"/>
                  <a:pt x="2268" y="3215"/>
                  <a:pt x="2069" y="3215"/>
                </a:cubicBezTo>
                <a:cubicBezTo>
                  <a:pt x="1698" y="3215"/>
                  <a:pt x="1331" y="3097"/>
                  <a:pt x="1060" y="2872"/>
                </a:cubicBezTo>
                <a:cubicBezTo>
                  <a:pt x="620" y="2527"/>
                  <a:pt x="406" y="1908"/>
                  <a:pt x="548" y="1384"/>
                </a:cubicBezTo>
                <a:cubicBezTo>
                  <a:pt x="691" y="848"/>
                  <a:pt x="1203" y="419"/>
                  <a:pt x="1739" y="396"/>
                </a:cubicBezTo>
                <a:cubicBezTo>
                  <a:pt x="1763" y="394"/>
                  <a:pt x="1787" y="393"/>
                  <a:pt x="1811" y="393"/>
                </a:cubicBezTo>
                <a:cubicBezTo>
                  <a:pt x="2334" y="393"/>
                  <a:pt x="2841" y="763"/>
                  <a:pt x="2977" y="1253"/>
                </a:cubicBezTo>
                <a:cubicBezTo>
                  <a:pt x="3073" y="1598"/>
                  <a:pt x="2989" y="1955"/>
                  <a:pt x="2763" y="2146"/>
                </a:cubicBezTo>
                <a:cubicBezTo>
                  <a:pt x="2656" y="2242"/>
                  <a:pt x="2510" y="2290"/>
                  <a:pt x="2361" y="2290"/>
                </a:cubicBezTo>
                <a:cubicBezTo>
                  <a:pt x="2344" y="2290"/>
                  <a:pt x="2327" y="2290"/>
                  <a:pt x="2311" y="2289"/>
                </a:cubicBezTo>
                <a:cubicBezTo>
                  <a:pt x="2168" y="2277"/>
                  <a:pt x="2049" y="2217"/>
                  <a:pt x="1977" y="2122"/>
                </a:cubicBezTo>
                <a:cubicBezTo>
                  <a:pt x="1906" y="2027"/>
                  <a:pt x="1894" y="1860"/>
                  <a:pt x="1942" y="1717"/>
                </a:cubicBezTo>
                <a:cubicBezTo>
                  <a:pt x="2001" y="1598"/>
                  <a:pt x="2084" y="1527"/>
                  <a:pt x="2192" y="1515"/>
                </a:cubicBezTo>
                <a:cubicBezTo>
                  <a:pt x="2299" y="1503"/>
                  <a:pt x="2370" y="1408"/>
                  <a:pt x="2358" y="1300"/>
                </a:cubicBezTo>
                <a:cubicBezTo>
                  <a:pt x="2347" y="1201"/>
                  <a:pt x="2265" y="1132"/>
                  <a:pt x="2167" y="1132"/>
                </a:cubicBezTo>
                <a:cubicBezTo>
                  <a:pt x="2159" y="1132"/>
                  <a:pt x="2152" y="1133"/>
                  <a:pt x="2144" y="1134"/>
                </a:cubicBezTo>
                <a:cubicBezTo>
                  <a:pt x="1906" y="1158"/>
                  <a:pt x="1703" y="1324"/>
                  <a:pt x="1596" y="1574"/>
                </a:cubicBezTo>
                <a:cubicBezTo>
                  <a:pt x="1477" y="1836"/>
                  <a:pt x="1513" y="2146"/>
                  <a:pt x="1680" y="2360"/>
                </a:cubicBezTo>
                <a:cubicBezTo>
                  <a:pt x="1811" y="2539"/>
                  <a:pt x="2025" y="2646"/>
                  <a:pt x="2275" y="2670"/>
                </a:cubicBezTo>
                <a:cubicBezTo>
                  <a:pt x="2304" y="2672"/>
                  <a:pt x="2334" y="2674"/>
                  <a:pt x="2364" y="2674"/>
                </a:cubicBezTo>
                <a:cubicBezTo>
                  <a:pt x="2600" y="2674"/>
                  <a:pt x="2844" y="2591"/>
                  <a:pt x="3013" y="2443"/>
                </a:cubicBezTo>
                <a:cubicBezTo>
                  <a:pt x="3346" y="2146"/>
                  <a:pt x="3489" y="1634"/>
                  <a:pt x="3346" y="1146"/>
                </a:cubicBezTo>
                <a:cubicBezTo>
                  <a:pt x="3162" y="490"/>
                  <a:pt x="2489" y="1"/>
                  <a:pt x="178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EE90074-E56D-4833-8C68-24CBAB52289E}"/>
              </a:ext>
            </a:extLst>
          </p:cNvPr>
          <p:cNvSpPr txBox="1"/>
          <p:nvPr/>
        </p:nvSpPr>
        <p:spPr>
          <a:xfrm>
            <a:off x="2489993" y="1831146"/>
            <a:ext cx="2082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600" dirty="0">
                <a:solidFill>
                  <a:srgbClr val="7680F6"/>
                </a:solidFill>
                <a:cs typeface="PT Bold Heading" panose="02010400000000000000" pitchFamily="2" charset="-78"/>
              </a:rPr>
              <a:t>0</a:t>
            </a:r>
            <a:r>
              <a:rPr lang="en-US" sz="3600" dirty="0">
                <a:solidFill>
                  <a:srgbClr val="7680F6"/>
                </a:solidFill>
                <a:cs typeface="PT Bold Heading" panose="02010400000000000000" pitchFamily="2" charset="-78"/>
              </a:rPr>
              <a:t>,</a:t>
            </a:r>
            <a:r>
              <a:rPr lang="ar-OM" sz="3600" dirty="0">
                <a:solidFill>
                  <a:srgbClr val="7680F6"/>
                </a:solidFill>
                <a:cs typeface="PT Bold Heading" panose="02010400000000000000" pitchFamily="2" charset="-78"/>
              </a:rPr>
              <a:t> 01</a:t>
            </a:r>
            <a:endParaRPr lang="en-US" sz="3600" dirty="0">
              <a:solidFill>
                <a:srgbClr val="7680F6"/>
              </a:solidFill>
              <a:cs typeface="PT Bold Heading" panose="02010400000000000000" pitchFamily="2" charset="-78"/>
            </a:endParaRP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7B8D68CD-FE8A-45E0-BA5A-29DC76B53331}"/>
              </a:ext>
            </a:extLst>
          </p:cNvPr>
          <p:cNvSpPr txBox="1"/>
          <p:nvPr/>
        </p:nvSpPr>
        <p:spPr>
          <a:xfrm>
            <a:off x="3691693" y="1836495"/>
            <a:ext cx="2082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600" dirty="0">
                <a:solidFill>
                  <a:srgbClr val="7680F6"/>
                </a:solidFill>
                <a:cs typeface="PT Bold Heading" panose="02010400000000000000" pitchFamily="2" charset="-78"/>
              </a:rPr>
              <a:t>0</a:t>
            </a:r>
            <a:r>
              <a:rPr lang="en-US" sz="3600" dirty="0">
                <a:solidFill>
                  <a:srgbClr val="7680F6"/>
                </a:solidFill>
                <a:cs typeface="PT Bold Heading" panose="02010400000000000000" pitchFamily="2" charset="-78"/>
              </a:rPr>
              <a:t>,</a:t>
            </a:r>
            <a:r>
              <a:rPr lang="ar-OM" sz="3600" dirty="0">
                <a:solidFill>
                  <a:srgbClr val="7680F6"/>
                </a:solidFill>
                <a:cs typeface="PT Bold Heading" panose="02010400000000000000" pitchFamily="2" charset="-78"/>
              </a:rPr>
              <a:t> 1</a:t>
            </a:r>
            <a:endParaRPr lang="en-US" sz="3600" dirty="0">
              <a:solidFill>
                <a:srgbClr val="7680F6"/>
              </a:solidFill>
              <a:cs typeface="PT Bold Heading" panose="02010400000000000000" pitchFamily="2" charset="-78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9C32DBBE-B388-4E85-82DE-2ADF056EAA58}"/>
              </a:ext>
            </a:extLst>
          </p:cNvPr>
          <p:cNvSpPr txBox="1"/>
          <p:nvPr/>
        </p:nvSpPr>
        <p:spPr>
          <a:xfrm>
            <a:off x="2539575" y="914709"/>
            <a:ext cx="48184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7680F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الوحدة الثالثة : الأعداد العشرية والكسور العشرية</a:t>
            </a:r>
            <a:endParaRPr lang="en-US" sz="2000" b="1" dirty="0">
              <a:solidFill>
                <a:srgbClr val="7680F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0BD1FC6E-A708-4252-A584-D4B45A74844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351274" y="1778952"/>
            <a:ext cx="1818721" cy="181872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42"/>
          <p:cNvSpPr txBox="1">
            <a:spLocks noGrp="1"/>
          </p:cNvSpPr>
          <p:nvPr>
            <p:ph type="title"/>
          </p:nvPr>
        </p:nvSpPr>
        <p:spPr>
          <a:xfrm>
            <a:off x="874164" y="510048"/>
            <a:ext cx="7768532" cy="572700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0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عزيزي الطالب : كن حريصاً على فهم الدرس جيداً  .. ركّز وتابع الشرح مع الأستاذ </a:t>
            </a:r>
            <a:endParaRPr sz="2000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grpSp>
        <p:nvGrpSpPr>
          <p:cNvPr id="743" name="Google Shape;743;p42"/>
          <p:cNvGrpSpPr/>
          <p:nvPr/>
        </p:nvGrpSpPr>
        <p:grpSpPr>
          <a:xfrm>
            <a:off x="844265" y="383793"/>
            <a:ext cx="7922499" cy="1052091"/>
            <a:chOff x="992984" y="2780548"/>
            <a:chExt cx="3282033" cy="435847"/>
          </a:xfrm>
        </p:grpSpPr>
        <p:sp>
          <p:nvSpPr>
            <p:cNvPr id="744" name="Google Shape;744;p42"/>
            <p:cNvSpPr/>
            <p:nvPr/>
          </p:nvSpPr>
          <p:spPr>
            <a:xfrm>
              <a:off x="992984" y="2780548"/>
              <a:ext cx="140200" cy="204125"/>
            </a:xfrm>
            <a:custGeom>
              <a:avLst/>
              <a:gdLst/>
              <a:ahLst/>
              <a:cxnLst/>
              <a:rect l="l" t="t" r="r" b="b"/>
              <a:pathLst>
                <a:path w="5608" h="8165" extrusionOk="0">
                  <a:moveTo>
                    <a:pt x="1441" y="1855"/>
                  </a:moveTo>
                  <a:cubicBezTo>
                    <a:pt x="1822" y="1855"/>
                    <a:pt x="2179" y="2188"/>
                    <a:pt x="2322" y="2533"/>
                  </a:cubicBezTo>
                  <a:cubicBezTo>
                    <a:pt x="2405" y="2759"/>
                    <a:pt x="2429" y="2986"/>
                    <a:pt x="2429" y="3212"/>
                  </a:cubicBezTo>
                  <a:cubicBezTo>
                    <a:pt x="2286" y="3283"/>
                    <a:pt x="2131" y="3331"/>
                    <a:pt x="1976" y="3367"/>
                  </a:cubicBezTo>
                  <a:cubicBezTo>
                    <a:pt x="1924" y="3375"/>
                    <a:pt x="1869" y="3379"/>
                    <a:pt x="1814" y="3379"/>
                  </a:cubicBezTo>
                  <a:cubicBezTo>
                    <a:pt x="1544" y="3379"/>
                    <a:pt x="1253" y="3285"/>
                    <a:pt x="1036" y="3117"/>
                  </a:cubicBezTo>
                  <a:cubicBezTo>
                    <a:pt x="917" y="3009"/>
                    <a:pt x="762" y="2831"/>
                    <a:pt x="750" y="2569"/>
                  </a:cubicBezTo>
                  <a:cubicBezTo>
                    <a:pt x="738" y="2247"/>
                    <a:pt x="1000" y="1926"/>
                    <a:pt x="1322" y="1866"/>
                  </a:cubicBezTo>
                  <a:cubicBezTo>
                    <a:pt x="1357" y="1855"/>
                    <a:pt x="1405" y="1855"/>
                    <a:pt x="1441" y="1855"/>
                  </a:cubicBezTo>
                  <a:close/>
                  <a:moveTo>
                    <a:pt x="5382" y="0"/>
                  </a:moveTo>
                  <a:cubicBezTo>
                    <a:pt x="5321" y="0"/>
                    <a:pt x="5265" y="32"/>
                    <a:pt x="5227" y="92"/>
                  </a:cubicBezTo>
                  <a:cubicBezTo>
                    <a:pt x="4715" y="890"/>
                    <a:pt x="4132" y="1640"/>
                    <a:pt x="3500" y="2343"/>
                  </a:cubicBezTo>
                  <a:cubicBezTo>
                    <a:pt x="3274" y="2569"/>
                    <a:pt x="3048" y="2807"/>
                    <a:pt x="2798" y="2986"/>
                  </a:cubicBezTo>
                  <a:cubicBezTo>
                    <a:pt x="2786" y="2783"/>
                    <a:pt x="2750" y="2593"/>
                    <a:pt x="2679" y="2402"/>
                  </a:cubicBezTo>
                  <a:cubicBezTo>
                    <a:pt x="2486" y="1921"/>
                    <a:pt x="2015" y="1468"/>
                    <a:pt x="1445" y="1468"/>
                  </a:cubicBezTo>
                  <a:cubicBezTo>
                    <a:pt x="1381" y="1468"/>
                    <a:pt x="1316" y="1473"/>
                    <a:pt x="1250" y="1485"/>
                  </a:cubicBezTo>
                  <a:cubicBezTo>
                    <a:pt x="750" y="1581"/>
                    <a:pt x="357" y="2069"/>
                    <a:pt x="369" y="2581"/>
                  </a:cubicBezTo>
                  <a:cubicBezTo>
                    <a:pt x="369" y="2890"/>
                    <a:pt x="524" y="3188"/>
                    <a:pt x="798" y="3414"/>
                  </a:cubicBezTo>
                  <a:cubicBezTo>
                    <a:pt x="1080" y="3638"/>
                    <a:pt x="1451" y="3767"/>
                    <a:pt x="1811" y="3767"/>
                  </a:cubicBezTo>
                  <a:cubicBezTo>
                    <a:pt x="1891" y="3767"/>
                    <a:pt x="1970" y="3761"/>
                    <a:pt x="2048" y="3748"/>
                  </a:cubicBezTo>
                  <a:cubicBezTo>
                    <a:pt x="2167" y="3724"/>
                    <a:pt x="2274" y="3688"/>
                    <a:pt x="2381" y="3652"/>
                  </a:cubicBezTo>
                  <a:lnTo>
                    <a:pt x="2381" y="3652"/>
                  </a:lnTo>
                  <a:cubicBezTo>
                    <a:pt x="2369" y="3760"/>
                    <a:pt x="2346" y="3867"/>
                    <a:pt x="2322" y="3962"/>
                  </a:cubicBezTo>
                  <a:cubicBezTo>
                    <a:pt x="1988" y="5438"/>
                    <a:pt x="1191" y="6808"/>
                    <a:pt x="83" y="7832"/>
                  </a:cubicBezTo>
                  <a:cubicBezTo>
                    <a:pt x="12" y="7903"/>
                    <a:pt x="0" y="8022"/>
                    <a:pt x="71" y="8105"/>
                  </a:cubicBezTo>
                  <a:cubicBezTo>
                    <a:pt x="119" y="8141"/>
                    <a:pt x="167" y="8165"/>
                    <a:pt x="214" y="8165"/>
                  </a:cubicBezTo>
                  <a:cubicBezTo>
                    <a:pt x="262" y="8165"/>
                    <a:pt x="310" y="8153"/>
                    <a:pt x="345" y="8117"/>
                  </a:cubicBezTo>
                  <a:cubicBezTo>
                    <a:pt x="1512" y="7034"/>
                    <a:pt x="2346" y="5593"/>
                    <a:pt x="2703" y="4057"/>
                  </a:cubicBezTo>
                  <a:cubicBezTo>
                    <a:pt x="2738" y="3879"/>
                    <a:pt x="2774" y="3676"/>
                    <a:pt x="2798" y="3450"/>
                  </a:cubicBezTo>
                  <a:cubicBezTo>
                    <a:pt x="3167" y="3224"/>
                    <a:pt x="3500" y="2902"/>
                    <a:pt x="3774" y="2605"/>
                  </a:cubicBezTo>
                  <a:cubicBezTo>
                    <a:pt x="4429" y="1890"/>
                    <a:pt x="5024" y="1116"/>
                    <a:pt x="5548" y="295"/>
                  </a:cubicBezTo>
                  <a:cubicBezTo>
                    <a:pt x="5608" y="200"/>
                    <a:pt x="5584" y="81"/>
                    <a:pt x="5489" y="33"/>
                  </a:cubicBezTo>
                  <a:cubicBezTo>
                    <a:pt x="5454" y="11"/>
                    <a:pt x="5417" y="0"/>
                    <a:pt x="5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42"/>
            <p:cNvSpPr/>
            <p:nvPr/>
          </p:nvSpPr>
          <p:spPr>
            <a:xfrm>
              <a:off x="4040717" y="2997045"/>
              <a:ext cx="234300" cy="219350"/>
            </a:xfrm>
            <a:custGeom>
              <a:avLst/>
              <a:gdLst/>
              <a:ahLst/>
              <a:cxnLst/>
              <a:rect l="l" t="t" r="r" b="b"/>
              <a:pathLst>
                <a:path w="9372" h="8774" extrusionOk="0">
                  <a:moveTo>
                    <a:pt x="7414" y="2275"/>
                  </a:moveTo>
                  <a:cubicBezTo>
                    <a:pt x="7468" y="2275"/>
                    <a:pt x="7521" y="2278"/>
                    <a:pt x="7573" y="2285"/>
                  </a:cubicBezTo>
                  <a:cubicBezTo>
                    <a:pt x="8002" y="2333"/>
                    <a:pt x="8466" y="2702"/>
                    <a:pt x="8431" y="3154"/>
                  </a:cubicBezTo>
                  <a:cubicBezTo>
                    <a:pt x="8419" y="3356"/>
                    <a:pt x="8288" y="3535"/>
                    <a:pt x="8085" y="3666"/>
                  </a:cubicBezTo>
                  <a:cubicBezTo>
                    <a:pt x="7935" y="3764"/>
                    <a:pt x="7762" y="3814"/>
                    <a:pt x="7597" y="3814"/>
                  </a:cubicBezTo>
                  <a:cubicBezTo>
                    <a:pt x="7500" y="3814"/>
                    <a:pt x="7407" y="3797"/>
                    <a:pt x="7323" y="3761"/>
                  </a:cubicBezTo>
                  <a:cubicBezTo>
                    <a:pt x="6871" y="3571"/>
                    <a:pt x="6585" y="2999"/>
                    <a:pt x="6668" y="2452"/>
                  </a:cubicBezTo>
                  <a:cubicBezTo>
                    <a:pt x="6929" y="2336"/>
                    <a:pt x="7182" y="2275"/>
                    <a:pt x="7414" y="2275"/>
                  </a:cubicBezTo>
                  <a:close/>
                  <a:moveTo>
                    <a:pt x="4849" y="5281"/>
                  </a:moveTo>
                  <a:cubicBezTo>
                    <a:pt x="4985" y="5281"/>
                    <a:pt x="5123" y="5298"/>
                    <a:pt x="5252" y="5345"/>
                  </a:cubicBezTo>
                  <a:cubicBezTo>
                    <a:pt x="5478" y="5428"/>
                    <a:pt x="5716" y="5654"/>
                    <a:pt x="5716" y="5916"/>
                  </a:cubicBezTo>
                  <a:cubicBezTo>
                    <a:pt x="5716" y="6095"/>
                    <a:pt x="5585" y="6226"/>
                    <a:pt x="5514" y="6285"/>
                  </a:cubicBezTo>
                  <a:cubicBezTo>
                    <a:pt x="5396" y="6370"/>
                    <a:pt x="5254" y="6418"/>
                    <a:pt x="5117" y="6418"/>
                  </a:cubicBezTo>
                  <a:cubicBezTo>
                    <a:pt x="5061" y="6418"/>
                    <a:pt x="5006" y="6410"/>
                    <a:pt x="4954" y="6393"/>
                  </a:cubicBezTo>
                  <a:cubicBezTo>
                    <a:pt x="4573" y="6285"/>
                    <a:pt x="4347" y="5845"/>
                    <a:pt x="4335" y="5488"/>
                  </a:cubicBezTo>
                  <a:cubicBezTo>
                    <a:pt x="4335" y="5440"/>
                    <a:pt x="4335" y="5392"/>
                    <a:pt x="4335" y="5345"/>
                  </a:cubicBezTo>
                  <a:lnTo>
                    <a:pt x="4347" y="5345"/>
                  </a:lnTo>
                  <a:cubicBezTo>
                    <a:pt x="4495" y="5311"/>
                    <a:pt x="4671" y="5281"/>
                    <a:pt x="4849" y="5281"/>
                  </a:cubicBezTo>
                  <a:close/>
                  <a:moveTo>
                    <a:pt x="9156" y="0"/>
                  </a:moveTo>
                  <a:cubicBezTo>
                    <a:pt x="9136" y="0"/>
                    <a:pt x="9116" y="4"/>
                    <a:pt x="9097" y="11"/>
                  </a:cubicBezTo>
                  <a:cubicBezTo>
                    <a:pt x="8514" y="213"/>
                    <a:pt x="7919" y="428"/>
                    <a:pt x="7383" y="797"/>
                  </a:cubicBezTo>
                  <a:cubicBezTo>
                    <a:pt x="6847" y="1178"/>
                    <a:pt x="6478" y="1666"/>
                    <a:pt x="6335" y="2190"/>
                  </a:cubicBezTo>
                  <a:cubicBezTo>
                    <a:pt x="6216" y="2249"/>
                    <a:pt x="6085" y="2333"/>
                    <a:pt x="5966" y="2416"/>
                  </a:cubicBezTo>
                  <a:cubicBezTo>
                    <a:pt x="5335" y="2845"/>
                    <a:pt x="4787" y="3416"/>
                    <a:pt x="4394" y="4071"/>
                  </a:cubicBezTo>
                  <a:cubicBezTo>
                    <a:pt x="4192" y="4404"/>
                    <a:pt x="4049" y="4726"/>
                    <a:pt x="3990" y="5023"/>
                  </a:cubicBezTo>
                  <a:cubicBezTo>
                    <a:pt x="2227" y="5476"/>
                    <a:pt x="692" y="6809"/>
                    <a:pt x="37" y="8512"/>
                  </a:cubicBezTo>
                  <a:cubicBezTo>
                    <a:pt x="1" y="8619"/>
                    <a:pt x="49" y="8726"/>
                    <a:pt x="156" y="8762"/>
                  </a:cubicBezTo>
                  <a:cubicBezTo>
                    <a:pt x="180" y="8774"/>
                    <a:pt x="203" y="8774"/>
                    <a:pt x="215" y="8774"/>
                  </a:cubicBezTo>
                  <a:cubicBezTo>
                    <a:pt x="299" y="8774"/>
                    <a:pt x="370" y="8726"/>
                    <a:pt x="394" y="8655"/>
                  </a:cubicBezTo>
                  <a:cubicBezTo>
                    <a:pt x="989" y="7107"/>
                    <a:pt x="2358" y="5881"/>
                    <a:pt x="3954" y="5440"/>
                  </a:cubicBezTo>
                  <a:cubicBezTo>
                    <a:pt x="3954" y="5452"/>
                    <a:pt x="3954" y="5476"/>
                    <a:pt x="3954" y="5500"/>
                  </a:cubicBezTo>
                  <a:cubicBezTo>
                    <a:pt x="3978" y="6095"/>
                    <a:pt x="4347" y="6607"/>
                    <a:pt x="4847" y="6762"/>
                  </a:cubicBezTo>
                  <a:cubicBezTo>
                    <a:pt x="4932" y="6790"/>
                    <a:pt x="5023" y="6804"/>
                    <a:pt x="5115" y="6804"/>
                  </a:cubicBezTo>
                  <a:cubicBezTo>
                    <a:pt x="5331" y="6804"/>
                    <a:pt x="5556" y="6729"/>
                    <a:pt x="5740" y="6595"/>
                  </a:cubicBezTo>
                  <a:cubicBezTo>
                    <a:pt x="5978" y="6416"/>
                    <a:pt x="6109" y="6166"/>
                    <a:pt x="6109" y="5904"/>
                  </a:cubicBezTo>
                  <a:cubicBezTo>
                    <a:pt x="6097" y="5512"/>
                    <a:pt x="5799" y="5131"/>
                    <a:pt x="5383" y="4988"/>
                  </a:cubicBezTo>
                  <a:cubicBezTo>
                    <a:pt x="5204" y="4924"/>
                    <a:pt x="5021" y="4901"/>
                    <a:pt x="4845" y="4901"/>
                  </a:cubicBezTo>
                  <a:cubicBezTo>
                    <a:pt x="4692" y="4901"/>
                    <a:pt x="4544" y="4918"/>
                    <a:pt x="4406" y="4940"/>
                  </a:cubicBezTo>
                  <a:cubicBezTo>
                    <a:pt x="4478" y="4726"/>
                    <a:pt x="4573" y="4499"/>
                    <a:pt x="4728" y="4261"/>
                  </a:cubicBezTo>
                  <a:cubicBezTo>
                    <a:pt x="5085" y="3654"/>
                    <a:pt x="5597" y="3130"/>
                    <a:pt x="6180" y="2725"/>
                  </a:cubicBezTo>
                  <a:cubicBezTo>
                    <a:pt x="6204" y="2714"/>
                    <a:pt x="6240" y="2690"/>
                    <a:pt x="6276" y="2666"/>
                  </a:cubicBezTo>
                  <a:cubicBezTo>
                    <a:pt x="6276" y="3309"/>
                    <a:pt x="6633" y="3892"/>
                    <a:pt x="7180" y="4118"/>
                  </a:cubicBezTo>
                  <a:cubicBezTo>
                    <a:pt x="7309" y="4167"/>
                    <a:pt x="7448" y="4191"/>
                    <a:pt x="7590" y="4191"/>
                  </a:cubicBezTo>
                  <a:cubicBezTo>
                    <a:pt x="7831" y="4191"/>
                    <a:pt x="8078" y="4122"/>
                    <a:pt x="8288" y="3988"/>
                  </a:cubicBezTo>
                  <a:cubicBezTo>
                    <a:pt x="8597" y="3797"/>
                    <a:pt x="8788" y="3499"/>
                    <a:pt x="8812" y="3178"/>
                  </a:cubicBezTo>
                  <a:cubicBezTo>
                    <a:pt x="8859" y="2499"/>
                    <a:pt x="8240" y="1975"/>
                    <a:pt x="7621" y="1892"/>
                  </a:cubicBezTo>
                  <a:cubicBezTo>
                    <a:pt x="7562" y="1886"/>
                    <a:pt x="7502" y="1883"/>
                    <a:pt x="7440" y="1883"/>
                  </a:cubicBezTo>
                  <a:cubicBezTo>
                    <a:pt x="7242" y="1883"/>
                    <a:pt x="7032" y="1915"/>
                    <a:pt x="6823" y="1987"/>
                  </a:cubicBezTo>
                  <a:cubicBezTo>
                    <a:pt x="6990" y="1654"/>
                    <a:pt x="7252" y="1356"/>
                    <a:pt x="7609" y="1106"/>
                  </a:cubicBezTo>
                  <a:cubicBezTo>
                    <a:pt x="8085" y="773"/>
                    <a:pt x="8669" y="570"/>
                    <a:pt x="9228" y="380"/>
                  </a:cubicBezTo>
                  <a:cubicBezTo>
                    <a:pt x="9324" y="344"/>
                    <a:pt x="9371" y="237"/>
                    <a:pt x="9347" y="130"/>
                  </a:cubicBezTo>
                  <a:cubicBezTo>
                    <a:pt x="9319" y="54"/>
                    <a:pt x="9237" y="0"/>
                    <a:pt x="91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6" name="Google Shape;746;p42"/>
          <p:cNvGrpSpPr/>
          <p:nvPr/>
        </p:nvGrpSpPr>
        <p:grpSpPr>
          <a:xfrm rot="13937587">
            <a:off x="891428" y="1188708"/>
            <a:ext cx="383997" cy="181872"/>
            <a:chOff x="3802527" y="511828"/>
            <a:chExt cx="383997" cy="181872"/>
          </a:xfrm>
        </p:grpSpPr>
        <p:sp>
          <p:nvSpPr>
            <p:cNvPr id="747" name="Google Shape;747;p42"/>
            <p:cNvSpPr/>
            <p:nvPr/>
          </p:nvSpPr>
          <p:spPr>
            <a:xfrm rot="1098381">
              <a:off x="3814102" y="546080"/>
              <a:ext cx="215143" cy="108381"/>
            </a:xfrm>
            <a:custGeom>
              <a:avLst/>
              <a:gdLst/>
              <a:ahLst/>
              <a:cxnLst/>
              <a:rect l="l" t="t" r="r" b="b"/>
              <a:pathLst>
                <a:path w="5133" h="2586" extrusionOk="0">
                  <a:moveTo>
                    <a:pt x="203" y="1"/>
                  </a:moveTo>
                  <a:cubicBezTo>
                    <a:pt x="106" y="1"/>
                    <a:pt x="23" y="69"/>
                    <a:pt x="12" y="169"/>
                  </a:cubicBezTo>
                  <a:cubicBezTo>
                    <a:pt x="1" y="276"/>
                    <a:pt x="72" y="371"/>
                    <a:pt x="179" y="383"/>
                  </a:cubicBezTo>
                  <a:cubicBezTo>
                    <a:pt x="1906" y="573"/>
                    <a:pt x="3537" y="1335"/>
                    <a:pt x="4787" y="2538"/>
                  </a:cubicBezTo>
                  <a:cubicBezTo>
                    <a:pt x="4823" y="2574"/>
                    <a:pt x="4870" y="2586"/>
                    <a:pt x="4918" y="2586"/>
                  </a:cubicBezTo>
                  <a:cubicBezTo>
                    <a:pt x="4965" y="2586"/>
                    <a:pt x="5025" y="2574"/>
                    <a:pt x="5061" y="2526"/>
                  </a:cubicBezTo>
                  <a:cubicBezTo>
                    <a:pt x="5132" y="2455"/>
                    <a:pt x="5132" y="2335"/>
                    <a:pt x="5049" y="2252"/>
                  </a:cubicBezTo>
                  <a:cubicBezTo>
                    <a:pt x="3739" y="1002"/>
                    <a:pt x="2025" y="204"/>
                    <a:pt x="227" y="2"/>
                  </a:cubicBezTo>
                  <a:cubicBezTo>
                    <a:pt x="219" y="1"/>
                    <a:pt x="211" y="1"/>
                    <a:pt x="203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42"/>
            <p:cNvSpPr/>
            <p:nvPr/>
          </p:nvSpPr>
          <p:spPr>
            <a:xfrm rot="1098381">
              <a:off x="4038520" y="528122"/>
              <a:ext cx="127795" cy="149285"/>
            </a:xfrm>
            <a:custGeom>
              <a:avLst/>
              <a:gdLst/>
              <a:ahLst/>
              <a:cxnLst/>
              <a:rect l="l" t="t" r="r" b="b"/>
              <a:pathLst>
                <a:path w="3049" h="3562" extrusionOk="0">
                  <a:moveTo>
                    <a:pt x="218" y="0"/>
                  </a:moveTo>
                  <a:cubicBezTo>
                    <a:pt x="160" y="0"/>
                    <a:pt x="102" y="25"/>
                    <a:pt x="60" y="73"/>
                  </a:cubicBezTo>
                  <a:cubicBezTo>
                    <a:pt x="1" y="157"/>
                    <a:pt x="13" y="276"/>
                    <a:pt x="96" y="347"/>
                  </a:cubicBezTo>
                  <a:cubicBezTo>
                    <a:pt x="1168" y="1169"/>
                    <a:pt x="2049" y="2240"/>
                    <a:pt x="2656" y="3455"/>
                  </a:cubicBezTo>
                  <a:cubicBezTo>
                    <a:pt x="2692" y="3526"/>
                    <a:pt x="2751" y="3562"/>
                    <a:pt x="2823" y="3562"/>
                  </a:cubicBezTo>
                  <a:cubicBezTo>
                    <a:pt x="2858" y="3562"/>
                    <a:pt x="2882" y="3562"/>
                    <a:pt x="2906" y="3538"/>
                  </a:cubicBezTo>
                  <a:cubicBezTo>
                    <a:pt x="3001" y="3502"/>
                    <a:pt x="3049" y="3383"/>
                    <a:pt x="3001" y="3288"/>
                  </a:cubicBezTo>
                  <a:cubicBezTo>
                    <a:pt x="2370" y="2026"/>
                    <a:pt x="1453" y="895"/>
                    <a:pt x="334" y="38"/>
                  </a:cubicBezTo>
                  <a:cubicBezTo>
                    <a:pt x="300" y="13"/>
                    <a:pt x="259" y="0"/>
                    <a:pt x="218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9" name="Google Shape;749;p42"/>
          <p:cNvGrpSpPr/>
          <p:nvPr/>
        </p:nvGrpSpPr>
        <p:grpSpPr>
          <a:xfrm>
            <a:off x="8325253" y="263172"/>
            <a:ext cx="317443" cy="326774"/>
            <a:chOff x="7446661" y="448365"/>
            <a:chExt cx="317443" cy="326774"/>
          </a:xfrm>
        </p:grpSpPr>
        <p:sp>
          <p:nvSpPr>
            <p:cNvPr id="750" name="Google Shape;750;p42"/>
            <p:cNvSpPr/>
            <p:nvPr/>
          </p:nvSpPr>
          <p:spPr>
            <a:xfrm>
              <a:off x="7446661" y="448365"/>
              <a:ext cx="190660" cy="207496"/>
            </a:xfrm>
            <a:custGeom>
              <a:avLst/>
              <a:gdLst/>
              <a:ahLst/>
              <a:cxnLst/>
              <a:rect l="l" t="t" r="r" b="b"/>
              <a:pathLst>
                <a:path w="4549" h="4951" extrusionOk="0">
                  <a:moveTo>
                    <a:pt x="4329" y="1"/>
                  </a:moveTo>
                  <a:cubicBezTo>
                    <a:pt x="4293" y="1"/>
                    <a:pt x="4258" y="11"/>
                    <a:pt x="4227" y="33"/>
                  </a:cubicBezTo>
                  <a:cubicBezTo>
                    <a:pt x="2477" y="1212"/>
                    <a:pt x="1037" y="2819"/>
                    <a:pt x="48" y="4677"/>
                  </a:cubicBezTo>
                  <a:cubicBezTo>
                    <a:pt x="1" y="4760"/>
                    <a:pt x="36" y="4879"/>
                    <a:pt x="120" y="4927"/>
                  </a:cubicBezTo>
                  <a:cubicBezTo>
                    <a:pt x="155" y="4950"/>
                    <a:pt x="179" y="4950"/>
                    <a:pt x="215" y="4950"/>
                  </a:cubicBezTo>
                  <a:cubicBezTo>
                    <a:pt x="286" y="4950"/>
                    <a:pt x="346" y="4915"/>
                    <a:pt x="382" y="4855"/>
                  </a:cubicBezTo>
                  <a:cubicBezTo>
                    <a:pt x="1346" y="3057"/>
                    <a:pt x="2751" y="1498"/>
                    <a:pt x="4442" y="355"/>
                  </a:cubicBezTo>
                  <a:cubicBezTo>
                    <a:pt x="4525" y="295"/>
                    <a:pt x="4549" y="176"/>
                    <a:pt x="4489" y="93"/>
                  </a:cubicBezTo>
                  <a:cubicBezTo>
                    <a:pt x="4452" y="32"/>
                    <a:pt x="4390" y="1"/>
                    <a:pt x="4329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42"/>
            <p:cNvSpPr/>
            <p:nvPr/>
          </p:nvSpPr>
          <p:spPr>
            <a:xfrm>
              <a:off x="7582916" y="654816"/>
              <a:ext cx="181188" cy="120324"/>
            </a:xfrm>
            <a:custGeom>
              <a:avLst/>
              <a:gdLst/>
              <a:ahLst/>
              <a:cxnLst/>
              <a:rect l="l" t="t" r="r" b="b"/>
              <a:pathLst>
                <a:path w="4323" h="2871" extrusionOk="0">
                  <a:moveTo>
                    <a:pt x="4102" y="1"/>
                  </a:moveTo>
                  <a:cubicBezTo>
                    <a:pt x="4080" y="1"/>
                    <a:pt x="4057" y="5"/>
                    <a:pt x="4036" y="13"/>
                  </a:cubicBezTo>
                  <a:cubicBezTo>
                    <a:pt x="2560" y="548"/>
                    <a:pt x="1179" y="1429"/>
                    <a:pt x="72" y="2549"/>
                  </a:cubicBezTo>
                  <a:cubicBezTo>
                    <a:pt x="0" y="2620"/>
                    <a:pt x="0" y="2739"/>
                    <a:pt x="72" y="2810"/>
                  </a:cubicBezTo>
                  <a:cubicBezTo>
                    <a:pt x="107" y="2858"/>
                    <a:pt x="167" y="2870"/>
                    <a:pt x="214" y="2870"/>
                  </a:cubicBezTo>
                  <a:cubicBezTo>
                    <a:pt x="262" y="2870"/>
                    <a:pt x="310" y="2858"/>
                    <a:pt x="345" y="2810"/>
                  </a:cubicBezTo>
                  <a:cubicBezTo>
                    <a:pt x="1417" y="1739"/>
                    <a:pt x="2739" y="894"/>
                    <a:pt x="4167" y="382"/>
                  </a:cubicBezTo>
                  <a:cubicBezTo>
                    <a:pt x="4263" y="334"/>
                    <a:pt x="4322" y="227"/>
                    <a:pt x="4286" y="132"/>
                  </a:cubicBezTo>
                  <a:cubicBezTo>
                    <a:pt x="4258" y="48"/>
                    <a:pt x="4180" y="1"/>
                    <a:pt x="410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786F71E3-9F72-4E5F-8D56-684357FCE712}"/>
              </a:ext>
            </a:extLst>
          </p:cNvPr>
          <p:cNvGrpSpPr/>
          <p:nvPr/>
        </p:nvGrpSpPr>
        <p:grpSpPr>
          <a:xfrm>
            <a:off x="2480942" y="1082748"/>
            <a:ext cx="4182116" cy="3917563"/>
            <a:chOff x="2523210" y="1158001"/>
            <a:chExt cx="3695700" cy="3752850"/>
          </a:xfrm>
        </p:grpSpPr>
        <p:sp>
          <p:nvSpPr>
            <p:cNvPr id="32" name="شكل بيضاوي 31">
              <a:extLst>
                <a:ext uri="{FF2B5EF4-FFF2-40B4-BE49-F238E27FC236}">
                  <a16:creationId xmlns:a16="http://schemas.microsoft.com/office/drawing/2014/main" id="{041915FE-50EE-4FA0-9333-31CCB3E7AD8C}"/>
                </a:ext>
              </a:extLst>
            </p:cNvPr>
            <p:cNvSpPr/>
            <p:nvPr/>
          </p:nvSpPr>
          <p:spPr>
            <a:xfrm>
              <a:off x="4298855" y="1496289"/>
              <a:ext cx="1597931" cy="878827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OM" sz="1800" b="1" dirty="0">
                  <a:solidFill>
                    <a:schemeClr val="tx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Led Italic Font" panose="02010400000000000000" pitchFamily="2" charset="-78"/>
                </a:rPr>
                <a:t>السلام عليكم</a:t>
              </a:r>
              <a:endParaRPr lang="en-US" sz="1800" b="1" dirty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anose="02010400000000000000" pitchFamily="2" charset="-78"/>
              </a:endParaRPr>
            </a:p>
          </p:txBody>
        </p:sp>
        <p:pic>
          <p:nvPicPr>
            <p:cNvPr id="6" name="صورة 5">
              <a:extLst>
                <a:ext uri="{FF2B5EF4-FFF2-40B4-BE49-F238E27FC236}">
                  <a16:creationId xmlns:a16="http://schemas.microsoft.com/office/drawing/2014/main" id="{3BD8F36E-25EB-4785-9A7E-6827056D7C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23210" y="1158001"/>
              <a:ext cx="3695700" cy="37528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5517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42"/>
          <p:cNvSpPr txBox="1">
            <a:spLocks noGrp="1"/>
          </p:cNvSpPr>
          <p:nvPr>
            <p:ph type="title"/>
          </p:nvPr>
        </p:nvSpPr>
        <p:spPr>
          <a:xfrm>
            <a:off x="1601200" y="539400"/>
            <a:ext cx="6322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أنا أستطـــــــــــــــــيع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grpSp>
        <p:nvGrpSpPr>
          <p:cNvPr id="743" name="Google Shape;743;p42"/>
          <p:cNvGrpSpPr/>
          <p:nvPr/>
        </p:nvGrpSpPr>
        <p:grpSpPr>
          <a:xfrm>
            <a:off x="1309835" y="378815"/>
            <a:ext cx="7002475" cy="693311"/>
            <a:chOff x="1377596" y="2765323"/>
            <a:chExt cx="2900897" cy="287216"/>
          </a:xfrm>
        </p:grpSpPr>
        <p:sp>
          <p:nvSpPr>
            <p:cNvPr id="744" name="Google Shape;744;p42"/>
            <p:cNvSpPr/>
            <p:nvPr/>
          </p:nvSpPr>
          <p:spPr>
            <a:xfrm>
              <a:off x="1377596" y="2848414"/>
              <a:ext cx="140200" cy="204125"/>
            </a:xfrm>
            <a:custGeom>
              <a:avLst/>
              <a:gdLst/>
              <a:ahLst/>
              <a:cxnLst/>
              <a:rect l="l" t="t" r="r" b="b"/>
              <a:pathLst>
                <a:path w="5608" h="8165" extrusionOk="0">
                  <a:moveTo>
                    <a:pt x="1441" y="1855"/>
                  </a:moveTo>
                  <a:cubicBezTo>
                    <a:pt x="1822" y="1855"/>
                    <a:pt x="2179" y="2188"/>
                    <a:pt x="2322" y="2533"/>
                  </a:cubicBezTo>
                  <a:cubicBezTo>
                    <a:pt x="2405" y="2759"/>
                    <a:pt x="2429" y="2986"/>
                    <a:pt x="2429" y="3212"/>
                  </a:cubicBezTo>
                  <a:cubicBezTo>
                    <a:pt x="2286" y="3283"/>
                    <a:pt x="2131" y="3331"/>
                    <a:pt x="1976" y="3367"/>
                  </a:cubicBezTo>
                  <a:cubicBezTo>
                    <a:pt x="1924" y="3375"/>
                    <a:pt x="1869" y="3379"/>
                    <a:pt x="1814" y="3379"/>
                  </a:cubicBezTo>
                  <a:cubicBezTo>
                    <a:pt x="1544" y="3379"/>
                    <a:pt x="1253" y="3285"/>
                    <a:pt x="1036" y="3117"/>
                  </a:cubicBezTo>
                  <a:cubicBezTo>
                    <a:pt x="917" y="3009"/>
                    <a:pt x="762" y="2831"/>
                    <a:pt x="750" y="2569"/>
                  </a:cubicBezTo>
                  <a:cubicBezTo>
                    <a:pt x="738" y="2247"/>
                    <a:pt x="1000" y="1926"/>
                    <a:pt x="1322" y="1866"/>
                  </a:cubicBezTo>
                  <a:cubicBezTo>
                    <a:pt x="1357" y="1855"/>
                    <a:pt x="1405" y="1855"/>
                    <a:pt x="1441" y="1855"/>
                  </a:cubicBezTo>
                  <a:close/>
                  <a:moveTo>
                    <a:pt x="5382" y="0"/>
                  </a:moveTo>
                  <a:cubicBezTo>
                    <a:pt x="5321" y="0"/>
                    <a:pt x="5265" y="32"/>
                    <a:pt x="5227" y="92"/>
                  </a:cubicBezTo>
                  <a:cubicBezTo>
                    <a:pt x="4715" y="890"/>
                    <a:pt x="4132" y="1640"/>
                    <a:pt x="3500" y="2343"/>
                  </a:cubicBezTo>
                  <a:cubicBezTo>
                    <a:pt x="3274" y="2569"/>
                    <a:pt x="3048" y="2807"/>
                    <a:pt x="2798" y="2986"/>
                  </a:cubicBezTo>
                  <a:cubicBezTo>
                    <a:pt x="2786" y="2783"/>
                    <a:pt x="2750" y="2593"/>
                    <a:pt x="2679" y="2402"/>
                  </a:cubicBezTo>
                  <a:cubicBezTo>
                    <a:pt x="2486" y="1921"/>
                    <a:pt x="2015" y="1468"/>
                    <a:pt x="1445" y="1468"/>
                  </a:cubicBezTo>
                  <a:cubicBezTo>
                    <a:pt x="1381" y="1468"/>
                    <a:pt x="1316" y="1473"/>
                    <a:pt x="1250" y="1485"/>
                  </a:cubicBezTo>
                  <a:cubicBezTo>
                    <a:pt x="750" y="1581"/>
                    <a:pt x="357" y="2069"/>
                    <a:pt x="369" y="2581"/>
                  </a:cubicBezTo>
                  <a:cubicBezTo>
                    <a:pt x="369" y="2890"/>
                    <a:pt x="524" y="3188"/>
                    <a:pt x="798" y="3414"/>
                  </a:cubicBezTo>
                  <a:cubicBezTo>
                    <a:pt x="1080" y="3638"/>
                    <a:pt x="1451" y="3767"/>
                    <a:pt x="1811" y="3767"/>
                  </a:cubicBezTo>
                  <a:cubicBezTo>
                    <a:pt x="1891" y="3767"/>
                    <a:pt x="1970" y="3761"/>
                    <a:pt x="2048" y="3748"/>
                  </a:cubicBezTo>
                  <a:cubicBezTo>
                    <a:pt x="2167" y="3724"/>
                    <a:pt x="2274" y="3688"/>
                    <a:pt x="2381" y="3652"/>
                  </a:cubicBezTo>
                  <a:lnTo>
                    <a:pt x="2381" y="3652"/>
                  </a:lnTo>
                  <a:cubicBezTo>
                    <a:pt x="2369" y="3760"/>
                    <a:pt x="2346" y="3867"/>
                    <a:pt x="2322" y="3962"/>
                  </a:cubicBezTo>
                  <a:cubicBezTo>
                    <a:pt x="1988" y="5438"/>
                    <a:pt x="1191" y="6808"/>
                    <a:pt x="83" y="7832"/>
                  </a:cubicBezTo>
                  <a:cubicBezTo>
                    <a:pt x="12" y="7903"/>
                    <a:pt x="0" y="8022"/>
                    <a:pt x="71" y="8105"/>
                  </a:cubicBezTo>
                  <a:cubicBezTo>
                    <a:pt x="119" y="8141"/>
                    <a:pt x="167" y="8165"/>
                    <a:pt x="214" y="8165"/>
                  </a:cubicBezTo>
                  <a:cubicBezTo>
                    <a:pt x="262" y="8165"/>
                    <a:pt x="310" y="8153"/>
                    <a:pt x="345" y="8117"/>
                  </a:cubicBezTo>
                  <a:cubicBezTo>
                    <a:pt x="1512" y="7034"/>
                    <a:pt x="2346" y="5593"/>
                    <a:pt x="2703" y="4057"/>
                  </a:cubicBezTo>
                  <a:cubicBezTo>
                    <a:pt x="2738" y="3879"/>
                    <a:pt x="2774" y="3676"/>
                    <a:pt x="2798" y="3450"/>
                  </a:cubicBezTo>
                  <a:cubicBezTo>
                    <a:pt x="3167" y="3224"/>
                    <a:pt x="3500" y="2902"/>
                    <a:pt x="3774" y="2605"/>
                  </a:cubicBezTo>
                  <a:cubicBezTo>
                    <a:pt x="4429" y="1890"/>
                    <a:pt x="5024" y="1116"/>
                    <a:pt x="5548" y="295"/>
                  </a:cubicBezTo>
                  <a:cubicBezTo>
                    <a:pt x="5608" y="200"/>
                    <a:pt x="5584" y="81"/>
                    <a:pt x="5489" y="33"/>
                  </a:cubicBezTo>
                  <a:cubicBezTo>
                    <a:pt x="5454" y="11"/>
                    <a:pt x="5417" y="0"/>
                    <a:pt x="5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42"/>
            <p:cNvSpPr/>
            <p:nvPr/>
          </p:nvSpPr>
          <p:spPr>
            <a:xfrm>
              <a:off x="4044193" y="2765323"/>
              <a:ext cx="234300" cy="219350"/>
            </a:xfrm>
            <a:custGeom>
              <a:avLst/>
              <a:gdLst/>
              <a:ahLst/>
              <a:cxnLst/>
              <a:rect l="l" t="t" r="r" b="b"/>
              <a:pathLst>
                <a:path w="9372" h="8774" extrusionOk="0">
                  <a:moveTo>
                    <a:pt x="7414" y="2275"/>
                  </a:moveTo>
                  <a:cubicBezTo>
                    <a:pt x="7468" y="2275"/>
                    <a:pt x="7521" y="2278"/>
                    <a:pt x="7573" y="2285"/>
                  </a:cubicBezTo>
                  <a:cubicBezTo>
                    <a:pt x="8002" y="2333"/>
                    <a:pt x="8466" y="2702"/>
                    <a:pt x="8431" y="3154"/>
                  </a:cubicBezTo>
                  <a:cubicBezTo>
                    <a:pt x="8419" y="3356"/>
                    <a:pt x="8288" y="3535"/>
                    <a:pt x="8085" y="3666"/>
                  </a:cubicBezTo>
                  <a:cubicBezTo>
                    <a:pt x="7935" y="3764"/>
                    <a:pt x="7762" y="3814"/>
                    <a:pt x="7597" y="3814"/>
                  </a:cubicBezTo>
                  <a:cubicBezTo>
                    <a:pt x="7500" y="3814"/>
                    <a:pt x="7407" y="3797"/>
                    <a:pt x="7323" y="3761"/>
                  </a:cubicBezTo>
                  <a:cubicBezTo>
                    <a:pt x="6871" y="3571"/>
                    <a:pt x="6585" y="2999"/>
                    <a:pt x="6668" y="2452"/>
                  </a:cubicBezTo>
                  <a:cubicBezTo>
                    <a:pt x="6929" y="2336"/>
                    <a:pt x="7182" y="2275"/>
                    <a:pt x="7414" y="2275"/>
                  </a:cubicBezTo>
                  <a:close/>
                  <a:moveTo>
                    <a:pt x="4849" y="5281"/>
                  </a:moveTo>
                  <a:cubicBezTo>
                    <a:pt x="4985" y="5281"/>
                    <a:pt x="5123" y="5298"/>
                    <a:pt x="5252" y="5345"/>
                  </a:cubicBezTo>
                  <a:cubicBezTo>
                    <a:pt x="5478" y="5428"/>
                    <a:pt x="5716" y="5654"/>
                    <a:pt x="5716" y="5916"/>
                  </a:cubicBezTo>
                  <a:cubicBezTo>
                    <a:pt x="5716" y="6095"/>
                    <a:pt x="5585" y="6226"/>
                    <a:pt x="5514" y="6285"/>
                  </a:cubicBezTo>
                  <a:cubicBezTo>
                    <a:pt x="5396" y="6370"/>
                    <a:pt x="5254" y="6418"/>
                    <a:pt x="5117" y="6418"/>
                  </a:cubicBezTo>
                  <a:cubicBezTo>
                    <a:pt x="5061" y="6418"/>
                    <a:pt x="5006" y="6410"/>
                    <a:pt x="4954" y="6393"/>
                  </a:cubicBezTo>
                  <a:cubicBezTo>
                    <a:pt x="4573" y="6285"/>
                    <a:pt x="4347" y="5845"/>
                    <a:pt x="4335" y="5488"/>
                  </a:cubicBezTo>
                  <a:cubicBezTo>
                    <a:pt x="4335" y="5440"/>
                    <a:pt x="4335" y="5392"/>
                    <a:pt x="4335" y="5345"/>
                  </a:cubicBezTo>
                  <a:lnTo>
                    <a:pt x="4347" y="5345"/>
                  </a:lnTo>
                  <a:cubicBezTo>
                    <a:pt x="4495" y="5311"/>
                    <a:pt x="4671" y="5281"/>
                    <a:pt x="4849" y="5281"/>
                  </a:cubicBezTo>
                  <a:close/>
                  <a:moveTo>
                    <a:pt x="9156" y="0"/>
                  </a:moveTo>
                  <a:cubicBezTo>
                    <a:pt x="9136" y="0"/>
                    <a:pt x="9116" y="4"/>
                    <a:pt x="9097" y="11"/>
                  </a:cubicBezTo>
                  <a:cubicBezTo>
                    <a:pt x="8514" y="213"/>
                    <a:pt x="7919" y="428"/>
                    <a:pt x="7383" y="797"/>
                  </a:cubicBezTo>
                  <a:cubicBezTo>
                    <a:pt x="6847" y="1178"/>
                    <a:pt x="6478" y="1666"/>
                    <a:pt x="6335" y="2190"/>
                  </a:cubicBezTo>
                  <a:cubicBezTo>
                    <a:pt x="6216" y="2249"/>
                    <a:pt x="6085" y="2333"/>
                    <a:pt x="5966" y="2416"/>
                  </a:cubicBezTo>
                  <a:cubicBezTo>
                    <a:pt x="5335" y="2845"/>
                    <a:pt x="4787" y="3416"/>
                    <a:pt x="4394" y="4071"/>
                  </a:cubicBezTo>
                  <a:cubicBezTo>
                    <a:pt x="4192" y="4404"/>
                    <a:pt x="4049" y="4726"/>
                    <a:pt x="3990" y="5023"/>
                  </a:cubicBezTo>
                  <a:cubicBezTo>
                    <a:pt x="2227" y="5476"/>
                    <a:pt x="692" y="6809"/>
                    <a:pt x="37" y="8512"/>
                  </a:cubicBezTo>
                  <a:cubicBezTo>
                    <a:pt x="1" y="8619"/>
                    <a:pt x="49" y="8726"/>
                    <a:pt x="156" y="8762"/>
                  </a:cubicBezTo>
                  <a:cubicBezTo>
                    <a:pt x="180" y="8774"/>
                    <a:pt x="203" y="8774"/>
                    <a:pt x="215" y="8774"/>
                  </a:cubicBezTo>
                  <a:cubicBezTo>
                    <a:pt x="299" y="8774"/>
                    <a:pt x="370" y="8726"/>
                    <a:pt x="394" y="8655"/>
                  </a:cubicBezTo>
                  <a:cubicBezTo>
                    <a:pt x="989" y="7107"/>
                    <a:pt x="2358" y="5881"/>
                    <a:pt x="3954" y="5440"/>
                  </a:cubicBezTo>
                  <a:cubicBezTo>
                    <a:pt x="3954" y="5452"/>
                    <a:pt x="3954" y="5476"/>
                    <a:pt x="3954" y="5500"/>
                  </a:cubicBezTo>
                  <a:cubicBezTo>
                    <a:pt x="3978" y="6095"/>
                    <a:pt x="4347" y="6607"/>
                    <a:pt x="4847" y="6762"/>
                  </a:cubicBezTo>
                  <a:cubicBezTo>
                    <a:pt x="4932" y="6790"/>
                    <a:pt x="5023" y="6804"/>
                    <a:pt x="5115" y="6804"/>
                  </a:cubicBezTo>
                  <a:cubicBezTo>
                    <a:pt x="5331" y="6804"/>
                    <a:pt x="5556" y="6729"/>
                    <a:pt x="5740" y="6595"/>
                  </a:cubicBezTo>
                  <a:cubicBezTo>
                    <a:pt x="5978" y="6416"/>
                    <a:pt x="6109" y="6166"/>
                    <a:pt x="6109" y="5904"/>
                  </a:cubicBezTo>
                  <a:cubicBezTo>
                    <a:pt x="6097" y="5512"/>
                    <a:pt x="5799" y="5131"/>
                    <a:pt x="5383" y="4988"/>
                  </a:cubicBezTo>
                  <a:cubicBezTo>
                    <a:pt x="5204" y="4924"/>
                    <a:pt x="5021" y="4901"/>
                    <a:pt x="4845" y="4901"/>
                  </a:cubicBezTo>
                  <a:cubicBezTo>
                    <a:pt x="4692" y="4901"/>
                    <a:pt x="4544" y="4918"/>
                    <a:pt x="4406" y="4940"/>
                  </a:cubicBezTo>
                  <a:cubicBezTo>
                    <a:pt x="4478" y="4726"/>
                    <a:pt x="4573" y="4499"/>
                    <a:pt x="4728" y="4261"/>
                  </a:cubicBezTo>
                  <a:cubicBezTo>
                    <a:pt x="5085" y="3654"/>
                    <a:pt x="5597" y="3130"/>
                    <a:pt x="6180" y="2725"/>
                  </a:cubicBezTo>
                  <a:cubicBezTo>
                    <a:pt x="6204" y="2714"/>
                    <a:pt x="6240" y="2690"/>
                    <a:pt x="6276" y="2666"/>
                  </a:cubicBezTo>
                  <a:cubicBezTo>
                    <a:pt x="6276" y="3309"/>
                    <a:pt x="6633" y="3892"/>
                    <a:pt x="7180" y="4118"/>
                  </a:cubicBezTo>
                  <a:cubicBezTo>
                    <a:pt x="7309" y="4167"/>
                    <a:pt x="7448" y="4191"/>
                    <a:pt x="7590" y="4191"/>
                  </a:cubicBezTo>
                  <a:cubicBezTo>
                    <a:pt x="7831" y="4191"/>
                    <a:pt x="8078" y="4122"/>
                    <a:pt x="8288" y="3988"/>
                  </a:cubicBezTo>
                  <a:cubicBezTo>
                    <a:pt x="8597" y="3797"/>
                    <a:pt x="8788" y="3499"/>
                    <a:pt x="8812" y="3178"/>
                  </a:cubicBezTo>
                  <a:cubicBezTo>
                    <a:pt x="8859" y="2499"/>
                    <a:pt x="8240" y="1975"/>
                    <a:pt x="7621" y="1892"/>
                  </a:cubicBezTo>
                  <a:cubicBezTo>
                    <a:pt x="7562" y="1886"/>
                    <a:pt x="7502" y="1883"/>
                    <a:pt x="7440" y="1883"/>
                  </a:cubicBezTo>
                  <a:cubicBezTo>
                    <a:pt x="7242" y="1883"/>
                    <a:pt x="7032" y="1915"/>
                    <a:pt x="6823" y="1987"/>
                  </a:cubicBezTo>
                  <a:cubicBezTo>
                    <a:pt x="6990" y="1654"/>
                    <a:pt x="7252" y="1356"/>
                    <a:pt x="7609" y="1106"/>
                  </a:cubicBezTo>
                  <a:cubicBezTo>
                    <a:pt x="8085" y="773"/>
                    <a:pt x="8669" y="570"/>
                    <a:pt x="9228" y="380"/>
                  </a:cubicBezTo>
                  <a:cubicBezTo>
                    <a:pt x="9324" y="344"/>
                    <a:pt x="9371" y="237"/>
                    <a:pt x="9347" y="130"/>
                  </a:cubicBezTo>
                  <a:cubicBezTo>
                    <a:pt x="9319" y="54"/>
                    <a:pt x="9237" y="0"/>
                    <a:pt x="91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6" name="Google Shape;746;p42"/>
          <p:cNvGrpSpPr/>
          <p:nvPr/>
        </p:nvGrpSpPr>
        <p:grpSpPr>
          <a:xfrm>
            <a:off x="3802527" y="511828"/>
            <a:ext cx="383997" cy="181872"/>
            <a:chOff x="3802527" y="511828"/>
            <a:chExt cx="383997" cy="181872"/>
          </a:xfrm>
        </p:grpSpPr>
        <p:sp>
          <p:nvSpPr>
            <p:cNvPr id="747" name="Google Shape;747;p42"/>
            <p:cNvSpPr/>
            <p:nvPr/>
          </p:nvSpPr>
          <p:spPr>
            <a:xfrm rot="1098381">
              <a:off x="3814102" y="546080"/>
              <a:ext cx="215143" cy="108381"/>
            </a:xfrm>
            <a:custGeom>
              <a:avLst/>
              <a:gdLst/>
              <a:ahLst/>
              <a:cxnLst/>
              <a:rect l="l" t="t" r="r" b="b"/>
              <a:pathLst>
                <a:path w="5133" h="2586" extrusionOk="0">
                  <a:moveTo>
                    <a:pt x="203" y="1"/>
                  </a:moveTo>
                  <a:cubicBezTo>
                    <a:pt x="106" y="1"/>
                    <a:pt x="23" y="69"/>
                    <a:pt x="12" y="169"/>
                  </a:cubicBezTo>
                  <a:cubicBezTo>
                    <a:pt x="1" y="276"/>
                    <a:pt x="72" y="371"/>
                    <a:pt x="179" y="383"/>
                  </a:cubicBezTo>
                  <a:cubicBezTo>
                    <a:pt x="1906" y="573"/>
                    <a:pt x="3537" y="1335"/>
                    <a:pt x="4787" y="2538"/>
                  </a:cubicBezTo>
                  <a:cubicBezTo>
                    <a:pt x="4823" y="2574"/>
                    <a:pt x="4870" y="2586"/>
                    <a:pt x="4918" y="2586"/>
                  </a:cubicBezTo>
                  <a:cubicBezTo>
                    <a:pt x="4965" y="2586"/>
                    <a:pt x="5025" y="2574"/>
                    <a:pt x="5061" y="2526"/>
                  </a:cubicBezTo>
                  <a:cubicBezTo>
                    <a:pt x="5132" y="2455"/>
                    <a:pt x="5132" y="2335"/>
                    <a:pt x="5049" y="2252"/>
                  </a:cubicBezTo>
                  <a:cubicBezTo>
                    <a:pt x="3739" y="1002"/>
                    <a:pt x="2025" y="204"/>
                    <a:pt x="227" y="2"/>
                  </a:cubicBezTo>
                  <a:cubicBezTo>
                    <a:pt x="219" y="1"/>
                    <a:pt x="211" y="1"/>
                    <a:pt x="203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42"/>
            <p:cNvSpPr/>
            <p:nvPr/>
          </p:nvSpPr>
          <p:spPr>
            <a:xfrm rot="1098381">
              <a:off x="4038520" y="528122"/>
              <a:ext cx="127795" cy="149285"/>
            </a:xfrm>
            <a:custGeom>
              <a:avLst/>
              <a:gdLst/>
              <a:ahLst/>
              <a:cxnLst/>
              <a:rect l="l" t="t" r="r" b="b"/>
              <a:pathLst>
                <a:path w="3049" h="3562" extrusionOk="0">
                  <a:moveTo>
                    <a:pt x="218" y="0"/>
                  </a:moveTo>
                  <a:cubicBezTo>
                    <a:pt x="160" y="0"/>
                    <a:pt x="102" y="25"/>
                    <a:pt x="60" y="73"/>
                  </a:cubicBezTo>
                  <a:cubicBezTo>
                    <a:pt x="1" y="157"/>
                    <a:pt x="13" y="276"/>
                    <a:pt x="96" y="347"/>
                  </a:cubicBezTo>
                  <a:cubicBezTo>
                    <a:pt x="1168" y="1169"/>
                    <a:pt x="2049" y="2240"/>
                    <a:pt x="2656" y="3455"/>
                  </a:cubicBezTo>
                  <a:cubicBezTo>
                    <a:pt x="2692" y="3526"/>
                    <a:pt x="2751" y="3562"/>
                    <a:pt x="2823" y="3562"/>
                  </a:cubicBezTo>
                  <a:cubicBezTo>
                    <a:pt x="2858" y="3562"/>
                    <a:pt x="2882" y="3562"/>
                    <a:pt x="2906" y="3538"/>
                  </a:cubicBezTo>
                  <a:cubicBezTo>
                    <a:pt x="3001" y="3502"/>
                    <a:pt x="3049" y="3383"/>
                    <a:pt x="3001" y="3288"/>
                  </a:cubicBezTo>
                  <a:cubicBezTo>
                    <a:pt x="2370" y="2026"/>
                    <a:pt x="1453" y="895"/>
                    <a:pt x="334" y="38"/>
                  </a:cubicBezTo>
                  <a:cubicBezTo>
                    <a:pt x="300" y="13"/>
                    <a:pt x="259" y="0"/>
                    <a:pt x="218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9" name="Google Shape;749;p42"/>
          <p:cNvGrpSpPr/>
          <p:nvPr/>
        </p:nvGrpSpPr>
        <p:grpSpPr>
          <a:xfrm>
            <a:off x="7446661" y="448365"/>
            <a:ext cx="317443" cy="326774"/>
            <a:chOff x="7446661" y="448365"/>
            <a:chExt cx="317443" cy="326774"/>
          </a:xfrm>
        </p:grpSpPr>
        <p:sp>
          <p:nvSpPr>
            <p:cNvPr id="750" name="Google Shape;750;p42"/>
            <p:cNvSpPr/>
            <p:nvPr/>
          </p:nvSpPr>
          <p:spPr>
            <a:xfrm>
              <a:off x="7446661" y="448365"/>
              <a:ext cx="190660" cy="207496"/>
            </a:xfrm>
            <a:custGeom>
              <a:avLst/>
              <a:gdLst/>
              <a:ahLst/>
              <a:cxnLst/>
              <a:rect l="l" t="t" r="r" b="b"/>
              <a:pathLst>
                <a:path w="4549" h="4951" extrusionOk="0">
                  <a:moveTo>
                    <a:pt x="4329" y="1"/>
                  </a:moveTo>
                  <a:cubicBezTo>
                    <a:pt x="4293" y="1"/>
                    <a:pt x="4258" y="11"/>
                    <a:pt x="4227" y="33"/>
                  </a:cubicBezTo>
                  <a:cubicBezTo>
                    <a:pt x="2477" y="1212"/>
                    <a:pt x="1037" y="2819"/>
                    <a:pt x="48" y="4677"/>
                  </a:cubicBezTo>
                  <a:cubicBezTo>
                    <a:pt x="1" y="4760"/>
                    <a:pt x="36" y="4879"/>
                    <a:pt x="120" y="4927"/>
                  </a:cubicBezTo>
                  <a:cubicBezTo>
                    <a:pt x="155" y="4950"/>
                    <a:pt x="179" y="4950"/>
                    <a:pt x="215" y="4950"/>
                  </a:cubicBezTo>
                  <a:cubicBezTo>
                    <a:pt x="286" y="4950"/>
                    <a:pt x="346" y="4915"/>
                    <a:pt x="382" y="4855"/>
                  </a:cubicBezTo>
                  <a:cubicBezTo>
                    <a:pt x="1346" y="3057"/>
                    <a:pt x="2751" y="1498"/>
                    <a:pt x="4442" y="355"/>
                  </a:cubicBezTo>
                  <a:cubicBezTo>
                    <a:pt x="4525" y="295"/>
                    <a:pt x="4549" y="176"/>
                    <a:pt x="4489" y="93"/>
                  </a:cubicBezTo>
                  <a:cubicBezTo>
                    <a:pt x="4452" y="32"/>
                    <a:pt x="4390" y="1"/>
                    <a:pt x="4329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42"/>
            <p:cNvSpPr/>
            <p:nvPr/>
          </p:nvSpPr>
          <p:spPr>
            <a:xfrm>
              <a:off x="7582916" y="654816"/>
              <a:ext cx="181188" cy="120324"/>
            </a:xfrm>
            <a:custGeom>
              <a:avLst/>
              <a:gdLst/>
              <a:ahLst/>
              <a:cxnLst/>
              <a:rect l="l" t="t" r="r" b="b"/>
              <a:pathLst>
                <a:path w="4323" h="2871" extrusionOk="0">
                  <a:moveTo>
                    <a:pt x="4102" y="1"/>
                  </a:moveTo>
                  <a:cubicBezTo>
                    <a:pt x="4080" y="1"/>
                    <a:pt x="4057" y="5"/>
                    <a:pt x="4036" y="13"/>
                  </a:cubicBezTo>
                  <a:cubicBezTo>
                    <a:pt x="2560" y="548"/>
                    <a:pt x="1179" y="1429"/>
                    <a:pt x="72" y="2549"/>
                  </a:cubicBezTo>
                  <a:cubicBezTo>
                    <a:pt x="0" y="2620"/>
                    <a:pt x="0" y="2739"/>
                    <a:pt x="72" y="2810"/>
                  </a:cubicBezTo>
                  <a:cubicBezTo>
                    <a:pt x="107" y="2858"/>
                    <a:pt x="167" y="2870"/>
                    <a:pt x="214" y="2870"/>
                  </a:cubicBezTo>
                  <a:cubicBezTo>
                    <a:pt x="262" y="2870"/>
                    <a:pt x="310" y="2858"/>
                    <a:pt x="345" y="2810"/>
                  </a:cubicBezTo>
                  <a:cubicBezTo>
                    <a:pt x="1417" y="1739"/>
                    <a:pt x="2739" y="894"/>
                    <a:pt x="4167" y="382"/>
                  </a:cubicBezTo>
                  <a:cubicBezTo>
                    <a:pt x="4263" y="334"/>
                    <a:pt x="4322" y="227"/>
                    <a:pt x="4286" y="132"/>
                  </a:cubicBezTo>
                  <a:cubicBezTo>
                    <a:pt x="4258" y="48"/>
                    <a:pt x="4180" y="1"/>
                    <a:pt x="410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2" name="Google Shape;752;p42"/>
          <p:cNvSpPr/>
          <p:nvPr/>
        </p:nvSpPr>
        <p:spPr>
          <a:xfrm>
            <a:off x="8135349" y="4304849"/>
            <a:ext cx="45719" cy="169541"/>
          </a:xfrm>
          <a:custGeom>
            <a:avLst/>
            <a:gdLst/>
            <a:ahLst/>
            <a:cxnLst/>
            <a:rect l="l" t="t" r="r" b="b"/>
            <a:pathLst>
              <a:path w="3490" h="3611" extrusionOk="0">
                <a:moveTo>
                  <a:pt x="1789" y="1"/>
                </a:moveTo>
                <a:cubicBezTo>
                  <a:pt x="1764" y="1"/>
                  <a:pt x="1740" y="1"/>
                  <a:pt x="1715" y="3"/>
                </a:cubicBezTo>
                <a:cubicBezTo>
                  <a:pt x="1013" y="50"/>
                  <a:pt x="370" y="586"/>
                  <a:pt x="179" y="1277"/>
                </a:cubicBezTo>
                <a:cubicBezTo>
                  <a:pt x="1" y="1955"/>
                  <a:pt x="263" y="2729"/>
                  <a:pt x="810" y="3182"/>
                </a:cubicBezTo>
                <a:cubicBezTo>
                  <a:pt x="1156" y="3456"/>
                  <a:pt x="1608" y="3610"/>
                  <a:pt x="2061" y="3610"/>
                </a:cubicBezTo>
                <a:cubicBezTo>
                  <a:pt x="2311" y="3610"/>
                  <a:pt x="2561" y="3563"/>
                  <a:pt x="2787" y="3467"/>
                </a:cubicBezTo>
                <a:cubicBezTo>
                  <a:pt x="2894" y="3432"/>
                  <a:pt x="2942" y="3313"/>
                  <a:pt x="2906" y="3217"/>
                </a:cubicBezTo>
                <a:cubicBezTo>
                  <a:pt x="2869" y="3144"/>
                  <a:pt x="2796" y="3098"/>
                  <a:pt x="2721" y="3098"/>
                </a:cubicBezTo>
                <a:cubicBezTo>
                  <a:pt x="2699" y="3098"/>
                  <a:pt x="2677" y="3102"/>
                  <a:pt x="2656" y="3110"/>
                </a:cubicBezTo>
                <a:cubicBezTo>
                  <a:pt x="2468" y="3181"/>
                  <a:pt x="2268" y="3215"/>
                  <a:pt x="2069" y="3215"/>
                </a:cubicBezTo>
                <a:cubicBezTo>
                  <a:pt x="1698" y="3215"/>
                  <a:pt x="1331" y="3097"/>
                  <a:pt x="1060" y="2872"/>
                </a:cubicBezTo>
                <a:cubicBezTo>
                  <a:pt x="620" y="2527"/>
                  <a:pt x="406" y="1908"/>
                  <a:pt x="548" y="1384"/>
                </a:cubicBezTo>
                <a:cubicBezTo>
                  <a:pt x="691" y="848"/>
                  <a:pt x="1203" y="419"/>
                  <a:pt x="1739" y="396"/>
                </a:cubicBezTo>
                <a:cubicBezTo>
                  <a:pt x="1763" y="394"/>
                  <a:pt x="1787" y="393"/>
                  <a:pt x="1811" y="393"/>
                </a:cubicBezTo>
                <a:cubicBezTo>
                  <a:pt x="2334" y="393"/>
                  <a:pt x="2841" y="763"/>
                  <a:pt x="2977" y="1253"/>
                </a:cubicBezTo>
                <a:cubicBezTo>
                  <a:pt x="3073" y="1598"/>
                  <a:pt x="2989" y="1955"/>
                  <a:pt x="2763" y="2146"/>
                </a:cubicBezTo>
                <a:cubicBezTo>
                  <a:pt x="2656" y="2242"/>
                  <a:pt x="2510" y="2290"/>
                  <a:pt x="2361" y="2290"/>
                </a:cubicBezTo>
                <a:cubicBezTo>
                  <a:pt x="2344" y="2290"/>
                  <a:pt x="2327" y="2290"/>
                  <a:pt x="2311" y="2289"/>
                </a:cubicBezTo>
                <a:cubicBezTo>
                  <a:pt x="2168" y="2277"/>
                  <a:pt x="2049" y="2217"/>
                  <a:pt x="1977" y="2122"/>
                </a:cubicBezTo>
                <a:cubicBezTo>
                  <a:pt x="1906" y="2027"/>
                  <a:pt x="1894" y="1860"/>
                  <a:pt x="1942" y="1717"/>
                </a:cubicBezTo>
                <a:cubicBezTo>
                  <a:pt x="2001" y="1598"/>
                  <a:pt x="2084" y="1527"/>
                  <a:pt x="2192" y="1515"/>
                </a:cubicBezTo>
                <a:cubicBezTo>
                  <a:pt x="2299" y="1503"/>
                  <a:pt x="2370" y="1408"/>
                  <a:pt x="2358" y="1300"/>
                </a:cubicBezTo>
                <a:cubicBezTo>
                  <a:pt x="2347" y="1201"/>
                  <a:pt x="2265" y="1132"/>
                  <a:pt x="2167" y="1132"/>
                </a:cubicBezTo>
                <a:cubicBezTo>
                  <a:pt x="2159" y="1132"/>
                  <a:pt x="2152" y="1133"/>
                  <a:pt x="2144" y="1134"/>
                </a:cubicBezTo>
                <a:cubicBezTo>
                  <a:pt x="1906" y="1158"/>
                  <a:pt x="1703" y="1324"/>
                  <a:pt x="1596" y="1574"/>
                </a:cubicBezTo>
                <a:cubicBezTo>
                  <a:pt x="1477" y="1836"/>
                  <a:pt x="1513" y="2146"/>
                  <a:pt x="1680" y="2360"/>
                </a:cubicBezTo>
                <a:cubicBezTo>
                  <a:pt x="1811" y="2539"/>
                  <a:pt x="2025" y="2646"/>
                  <a:pt x="2275" y="2670"/>
                </a:cubicBezTo>
                <a:cubicBezTo>
                  <a:pt x="2304" y="2672"/>
                  <a:pt x="2334" y="2674"/>
                  <a:pt x="2364" y="2674"/>
                </a:cubicBezTo>
                <a:cubicBezTo>
                  <a:pt x="2600" y="2674"/>
                  <a:pt x="2844" y="2591"/>
                  <a:pt x="3013" y="2443"/>
                </a:cubicBezTo>
                <a:cubicBezTo>
                  <a:pt x="3346" y="2146"/>
                  <a:pt x="3489" y="1634"/>
                  <a:pt x="3346" y="1146"/>
                </a:cubicBezTo>
                <a:cubicBezTo>
                  <a:pt x="3162" y="490"/>
                  <a:pt x="2489" y="1"/>
                  <a:pt x="178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35717700-4ED4-4EC8-941C-FF26C1BD8A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6964" y="1428497"/>
            <a:ext cx="3022600" cy="3175000"/>
          </a:xfrm>
          <a:prstGeom prst="rect">
            <a:avLst/>
          </a:prstGeom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8684571D-FD9E-43D7-8DBB-93144B117C1D}"/>
              </a:ext>
            </a:extLst>
          </p:cNvPr>
          <p:cNvSpPr txBox="1"/>
          <p:nvPr/>
        </p:nvSpPr>
        <p:spPr>
          <a:xfrm>
            <a:off x="2658628" y="1967844"/>
            <a:ext cx="5105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أستطيع أن أكتب قوى العدد عشرة بالأعداد والحروف .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8732D425-673C-4CF6-A059-4DA5E8DFE367}"/>
              </a:ext>
            </a:extLst>
          </p:cNvPr>
          <p:cNvSpPr txBox="1"/>
          <p:nvPr/>
        </p:nvSpPr>
        <p:spPr>
          <a:xfrm>
            <a:off x="2341185" y="2571750"/>
            <a:ext cx="51054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أستطيع أن ضرب الأعداد الصحيحة والأعداد العشرية</a:t>
            </a:r>
          </a:p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 في          و          .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6E89CF0A-2A88-48F0-A82A-B72D2373DF6E}"/>
              </a:ext>
            </a:extLst>
          </p:cNvPr>
          <p:cNvSpPr txBox="1"/>
          <p:nvPr/>
        </p:nvSpPr>
        <p:spPr>
          <a:xfrm>
            <a:off x="6544276" y="2851859"/>
            <a:ext cx="8805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sz="2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C20DBDE9-4CF9-409A-B0E4-924E7CC320C2}"/>
              </a:ext>
            </a:extLst>
          </p:cNvPr>
          <p:cNvSpPr txBox="1"/>
          <p:nvPr/>
        </p:nvSpPr>
        <p:spPr>
          <a:xfrm>
            <a:off x="5747690" y="2873515"/>
            <a:ext cx="8805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  <a:endParaRPr lang="en-US" sz="2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E549221B-48C0-4CD6-BFD4-9DAC062936D2}"/>
              </a:ext>
            </a:extLst>
          </p:cNvPr>
          <p:cNvSpPr txBox="1"/>
          <p:nvPr/>
        </p:nvSpPr>
        <p:spPr>
          <a:xfrm>
            <a:off x="2334107" y="3401359"/>
            <a:ext cx="51054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أستطيع أن قسم الأعداد الصحيحة والأعداد العشرية</a:t>
            </a:r>
          </a:p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 على          و          .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10A748D3-688B-4524-A477-5727BAEB1A21}"/>
              </a:ext>
            </a:extLst>
          </p:cNvPr>
          <p:cNvSpPr txBox="1"/>
          <p:nvPr/>
        </p:nvSpPr>
        <p:spPr>
          <a:xfrm>
            <a:off x="6415909" y="3904739"/>
            <a:ext cx="8805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sz="2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CD0F0555-3788-4A69-AC9D-6D9E4F21E8AB}"/>
              </a:ext>
            </a:extLst>
          </p:cNvPr>
          <p:cNvSpPr txBox="1"/>
          <p:nvPr/>
        </p:nvSpPr>
        <p:spPr>
          <a:xfrm>
            <a:off x="5573194" y="3885150"/>
            <a:ext cx="8805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 </a:t>
            </a:r>
            <a:endParaRPr lang="en-US" sz="2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716A4625-6890-4CD5-9A06-84A07B80F522}"/>
              </a:ext>
            </a:extLst>
          </p:cNvPr>
          <p:cNvGrpSpPr/>
          <p:nvPr/>
        </p:nvGrpSpPr>
        <p:grpSpPr>
          <a:xfrm>
            <a:off x="7582916" y="1881549"/>
            <a:ext cx="513994" cy="572700"/>
            <a:chOff x="7582916" y="1881549"/>
            <a:chExt cx="513994" cy="572700"/>
          </a:xfrm>
        </p:grpSpPr>
        <p:sp>
          <p:nvSpPr>
            <p:cNvPr id="22" name="مستطيل: زوايا مستديرة 21">
              <a:extLst>
                <a:ext uri="{FF2B5EF4-FFF2-40B4-BE49-F238E27FC236}">
                  <a16:creationId xmlns:a16="http://schemas.microsoft.com/office/drawing/2014/main" id="{E51CF9A3-493B-490C-B7BA-00D5492E1604}"/>
                </a:ext>
              </a:extLst>
            </p:cNvPr>
            <p:cNvSpPr/>
            <p:nvPr/>
          </p:nvSpPr>
          <p:spPr>
            <a:xfrm>
              <a:off x="7673510" y="1881549"/>
              <a:ext cx="423400" cy="572700"/>
            </a:xfrm>
            <a:prstGeom prst="roundRect">
              <a:avLst/>
            </a:prstGeom>
            <a:solidFill>
              <a:schemeClr val="tx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3" name="مستطيل: زوايا مستديرة 2">
              <a:extLst>
                <a:ext uri="{FF2B5EF4-FFF2-40B4-BE49-F238E27FC236}">
                  <a16:creationId xmlns:a16="http://schemas.microsoft.com/office/drawing/2014/main" id="{B2BCA483-4FC2-4790-B4AB-B37336BAE1CA}"/>
                </a:ext>
              </a:extLst>
            </p:cNvPr>
            <p:cNvSpPr/>
            <p:nvPr/>
          </p:nvSpPr>
          <p:spPr>
            <a:xfrm>
              <a:off x="7582916" y="1967844"/>
              <a:ext cx="407979" cy="40011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OM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endPara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4" name="مجموعة 23">
            <a:extLst>
              <a:ext uri="{FF2B5EF4-FFF2-40B4-BE49-F238E27FC236}">
                <a16:creationId xmlns:a16="http://schemas.microsoft.com/office/drawing/2014/main" id="{F6766B5E-4D06-4AF0-9FDF-2E1E029CA4C2}"/>
              </a:ext>
            </a:extLst>
          </p:cNvPr>
          <p:cNvGrpSpPr/>
          <p:nvPr/>
        </p:nvGrpSpPr>
        <p:grpSpPr>
          <a:xfrm>
            <a:off x="7598882" y="2587165"/>
            <a:ext cx="513994" cy="572700"/>
            <a:chOff x="7582916" y="1881549"/>
            <a:chExt cx="513994" cy="572700"/>
          </a:xfrm>
        </p:grpSpPr>
        <p:sp>
          <p:nvSpPr>
            <p:cNvPr id="25" name="مستطيل: زوايا مستديرة 24">
              <a:extLst>
                <a:ext uri="{FF2B5EF4-FFF2-40B4-BE49-F238E27FC236}">
                  <a16:creationId xmlns:a16="http://schemas.microsoft.com/office/drawing/2014/main" id="{335B7384-ED79-49E7-9C87-F8DDD6AD82D3}"/>
                </a:ext>
              </a:extLst>
            </p:cNvPr>
            <p:cNvSpPr/>
            <p:nvPr/>
          </p:nvSpPr>
          <p:spPr>
            <a:xfrm>
              <a:off x="7673510" y="1881549"/>
              <a:ext cx="423400" cy="572700"/>
            </a:xfrm>
            <a:prstGeom prst="roundRect">
              <a:avLst/>
            </a:prstGeom>
            <a:solidFill>
              <a:schemeClr val="tx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26" name="مستطيل: زوايا مستديرة 25">
              <a:extLst>
                <a:ext uri="{FF2B5EF4-FFF2-40B4-BE49-F238E27FC236}">
                  <a16:creationId xmlns:a16="http://schemas.microsoft.com/office/drawing/2014/main" id="{E9E40896-D828-4BB7-AEE6-29D82B524BED}"/>
                </a:ext>
              </a:extLst>
            </p:cNvPr>
            <p:cNvSpPr/>
            <p:nvPr/>
          </p:nvSpPr>
          <p:spPr>
            <a:xfrm>
              <a:off x="7582916" y="1967844"/>
              <a:ext cx="407979" cy="40011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OM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  <a:endPara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6FEF0604-5C41-4FD4-8AF6-E3DE9A3CC94F}"/>
              </a:ext>
            </a:extLst>
          </p:cNvPr>
          <p:cNvGrpSpPr/>
          <p:nvPr/>
        </p:nvGrpSpPr>
        <p:grpSpPr>
          <a:xfrm>
            <a:off x="7582916" y="3297093"/>
            <a:ext cx="513994" cy="572700"/>
            <a:chOff x="7582916" y="1881549"/>
            <a:chExt cx="513994" cy="572700"/>
          </a:xfrm>
        </p:grpSpPr>
        <p:sp>
          <p:nvSpPr>
            <p:cNvPr id="28" name="مستطيل: زوايا مستديرة 27">
              <a:extLst>
                <a:ext uri="{FF2B5EF4-FFF2-40B4-BE49-F238E27FC236}">
                  <a16:creationId xmlns:a16="http://schemas.microsoft.com/office/drawing/2014/main" id="{B051DA25-B6EE-4A94-9A51-9830B6E5AD86}"/>
                </a:ext>
              </a:extLst>
            </p:cNvPr>
            <p:cNvSpPr/>
            <p:nvPr/>
          </p:nvSpPr>
          <p:spPr>
            <a:xfrm>
              <a:off x="7673510" y="1881549"/>
              <a:ext cx="423400" cy="572700"/>
            </a:xfrm>
            <a:prstGeom prst="roundRect">
              <a:avLst/>
            </a:prstGeom>
            <a:solidFill>
              <a:schemeClr val="tx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29" name="مستطيل: زوايا مستديرة 28">
              <a:extLst>
                <a:ext uri="{FF2B5EF4-FFF2-40B4-BE49-F238E27FC236}">
                  <a16:creationId xmlns:a16="http://schemas.microsoft.com/office/drawing/2014/main" id="{27E58516-F3BB-4CB5-B8E3-87F5AD7DAD1A}"/>
                </a:ext>
              </a:extLst>
            </p:cNvPr>
            <p:cNvSpPr/>
            <p:nvPr/>
          </p:nvSpPr>
          <p:spPr>
            <a:xfrm>
              <a:off x="7582916" y="1967844"/>
              <a:ext cx="407979" cy="40011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OM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  <a:endPara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p56"/>
          <p:cNvSpPr txBox="1">
            <a:spLocks noGrp="1"/>
          </p:cNvSpPr>
          <p:nvPr>
            <p:ph type="title" idx="4294967295"/>
          </p:nvPr>
        </p:nvSpPr>
        <p:spPr>
          <a:xfrm>
            <a:off x="3214697" y="488058"/>
            <a:ext cx="4946647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مفـــــــــــــردات الـــــــــدرس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1263" name="Google Shape;1263;p56"/>
          <p:cNvSpPr/>
          <p:nvPr/>
        </p:nvSpPr>
        <p:spPr>
          <a:xfrm>
            <a:off x="6877869" y="1991850"/>
            <a:ext cx="1722001" cy="11598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  <a:effectLst>
            <a:outerShdw dist="161925" dir="2940000" algn="bl" rotWithShape="0">
              <a:schemeClr val="dk1">
                <a:alpha val="92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4" name="Google Shape;1264;p56"/>
          <p:cNvSpPr/>
          <p:nvPr/>
        </p:nvSpPr>
        <p:spPr>
          <a:xfrm>
            <a:off x="4777296" y="2016980"/>
            <a:ext cx="1616136" cy="11598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  <a:effectLst>
            <a:outerShdw dist="161925" dir="2940000" algn="bl" rotWithShape="0">
              <a:schemeClr val="dk1">
                <a:alpha val="92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5" name="Google Shape;1265;p56"/>
          <p:cNvSpPr/>
          <p:nvPr/>
        </p:nvSpPr>
        <p:spPr>
          <a:xfrm>
            <a:off x="2692979" y="2046159"/>
            <a:ext cx="1616136" cy="11598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  <a:effectLst>
            <a:outerShdw dist="161925" dir="2940000" algn="bl" rotWithShape="0">
              <a:schemeClr val="dk1">
                <a:alpha val="92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266" name="Google Shape;1266;p56"/>
          <p:cNvCxnSpPr>
            <a:cxnSpLocks/>
          </p:cNvCxnSpPr>
          <p:nvPr/>
        </p:nvCxnSpPr>
        <p:spPr>
          <a:xfrm>
            <a:off x="2359378" y="1605175"/>
            <a:ext cx="6090068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1267" name="Google Shape;1267;p56"/>
          <p:cNvSpPr/>
          <p:nvPr/>
        </p:nvSpPr>
        <p:spPr>
          <a:xfrm>
            <a:off x="3214697" y="1366709"/>
            <a:ext cx="572700" cy="5727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solidFill>
                  <a:srgbClr val="7680F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  <a:sym typeface="Ultra"/>
              </a:rPr>
              <a:t>3</a:t>
            </a:r>
            <a:endParaRPr sz="2800" b="1" dirty="0">
              <a:solidFill>
                <a:srgbClr val="7680F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Ultra"/>
            </a:endParaRPr>
          </a:p>
        </p:txBody>
      </p:sp>
      <p:sp>
        <p:nvSpPr>
          <p:cNvPr id="1269" name="Google Shape;1269;p56"/>
          <p:cNvSpPr txBox="1"/>
          <p:nvPr/>
        </p:nvSpPr>
        <p:spPr>
          <a:xfrm>
            <a:off x="2680461" y="2431884"/>
            <a:ext cx="1722000" cy="303000"/>
          </a:xfrm>
          <a:prstGeom prst="rect">
            <a:avLst/>
          </a:prstGeom>
          <a:noFill/>
          <a:ln>
            <a:noFill/>
          </a:ln>
          <a:effectLst>
            <a:outerShdw dist="47625" dir="1260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200" dirty="0">
                <a:solidFill>
                  <a:schemeClr val="lt1"/>
                </a:solidFill>
                <a:latin typeface="Ultra"/>
                <a:ea typeface="Ultra"/>
                <a:cs typeface="PT Bold Heading" panose="02010400000000000000" pitchFamily="2" charset="-78"/>
                <a:sym typeface="Ultra"/>
              </a:rPr>
              <a:t>الأس</a:t>
            </a:r>
            <a:endParaRPr sz="3200" dirty="0">
              <a:solidFill>
                <a:schemeClr val="lt1"/>
              </a:solidFill>
              <a:latin typeface="Ultra"/>
              <a:ea typeface="Ultra"/>
              <a:cs typeface="PT Bold Heading" panose="02010400000000000000" pitchFamily="2" charset="-78"/>
              <a:sym typeface="Ultra"/>
            </a:endParaRPr>
          </a:p>
        </p:txBody>
      </p:sp>
      <p:sp>
        <p:nvSpPr>
          <p:cNvPr id="1271" name="Google Shape;1271;p56"/>
          <p:cNvSpPr txBox="1"/>
          <p:nvPr/>
        </p:nvSpPr>
        <p:spPr>
          <a:xfrm>
            <a:off x="4781034" y="2434167"/>
            <a:ext cx="1722000" cy="303000"/>
          </a:xfrm>
          <a:prstGeom prst="rect">
            <a:avLst/>
          </a:prstGeom>
          <a:noFill/>
          <a:ln>
            <a:noFill/>
          </a:ln>
          <a:effectLst>
            <a:outerShdw dist="47625" dir="1260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2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ltra"/>
                <a:ea typeface="Ultra"/>
                <a:cs typeface="PT Bold Heading" panose="02010400000000000000" pitchFamily="2" charset="-78"/>
                <a:sym typeface="Ultra"/>
              </a:rPr>
              <a:t>القوة</a:t>
            </a:r>
            <a:endParaRPr sz="3200" b="1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ltra"/>
              <a:ea typeface="Ultra"/>
              <a:cs typeface="PT Bold Heading" panose="02010400000000000000" pitchFamily="2" charset="-78"/>
              <a:sym typeface="Ultra"/>
            </a:endParaRPr>
          </a:p>
        </p:txBody>
      </p:sp>
      <p:sp>
        <p:nvSpPr>
          <p:cNvPr id="1273" name="Google Shape;1273;p56"/>
          <p:cNvSpPr txBox="1"/>
          <p:nvPr/>
        </p:nvSpPr>
        <p:spPr>
          <a:xfrm>
            <a:off x="6877869" y="2382224"/>
            <a:ext cx="1722000" cy="303000"/>
          </a:xfrm>
          <a:prstGeom prst="rect">
            <a:avLst/>
          </a:prstGeom>
          <a:noFill/>
          <a:ln>
            <a:noFill/>
          </a:ln>
          <a:effectLst>
            <a:outerShdw dist="47625" dir="1260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2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ltra"/>
                <a:ea typeface="Ultra"/>
                <a:cs typeface="PT Bold Heading" panose="02010400000000000000" pitchFamily="2" charset="-78"/>
                <a:sym typeface="Ultra"/>
              </a:rPr>
              <a:t>قوى العدد 10</a:t>
            </a:r>
            <a:endParaRPr sz="3200" b="1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ltra"/>
              <a:ea typeface="Ultra"/>
              <a:cs typeface="PT Bold Heading" panose="02010400000000000000" pitchFamily="2" charset="-78"/>
              <a:sym typeface="Ultra"/>
            </a:endParaRPr>
          </a:p>
        </p:txBody>
      </p:sp>
      <p:sp>
        <p:nvSpPr>
          <p:cNvPr id="1274" name="Google Shape;1274;p56"/>
          <p:cNvSpPr/>
          <p:nvPr/>
        </p:nvSpPr>
        <p:spPr>
          <a:xfrm>
            <a:off x="5299014" y="1317049"/>
            <a:ext cx="572700" cy="5727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solidFill>
                  <a:srgbClr val="7680F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  <a:sym typeface="Ultra"/>
              </a:rPr>
              <a:t>2</a:t>
            </a:r>
            <a:endParaRPr sz="2800" b="1" dirty="0">
              <a:solidFill>
                <a:srgbClr val="7680F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Ultra"/>
            </a:endParaRPr>
          </a:p>
        </p:txBody>
      </p:sp>
      <p:sp>
        <p:nvSpPr>
          <p:cNvPr id="1275" name="Google Shape;1275;p56"/>
          <p:cNvSpPr/>
          <p:nvPr/>
        </p:nvSpPr>
        <p:spPr>
          <a:xfrm>
            <a:off x="7383331" y="1317049"/>
            <a:ext cx="572700" cy="5727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solidFill>
                  <a:srgbClr val="7680F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  <a:sym typeface="Ultra"/>
              </a:rPr>
              <a:t>1</a:t>
            </a:r>
            <a:endParaRPr sz="2800" b="1" dirty="0">
              <a:solidFill>
                <a:srgbClr val="7680F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  <a:sym typeface="Ultra"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3D2AE315-665B-4E87-892A-1029ADA8EA2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44130" y="1366709"/>
            <a:ext cx="2948110" cy="309675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3" name="Google Shape;1803;p70"/>
          <p:cNvGrpSpPr/>
          <p:nvPr/>
        </p:nvGrpSpPr>
        <p:grpSpPr>
          <a:xfrm>
            <a:off x="1200375" y="1389350"/>
            <a:ext cx="7090500" cy="2955900"/>
            <a:chOff x="936392" y="1125575"/>
            <a:chExt cx="7090500" cy="2955900"/>
          </a:xfrm>
        </p:grpSpPr>
        <p:grpSp>
          <p:nvGrpSpPr>
            <p:cNvPr id="1804" name="Google Shape;1804;p70"/>
            <p:cNvGrpSpPr/>
            <p:nvPr/>
          </p:nvGrpSpPr>
          <p:grpSpPr>
            <a:xfrm>
              <a:off x="936392" y="1125575"/>
              <a:ext cx="7090500" cy="2955900"/>
              <a:chOff x="936392" y="1125575"/>
              <a:chExt cx="7090500" cy="2955900"/>
            </a:xfrm>
          </p:grpSpPr>
          <p:sp>
            <p:nvSpPr>
              <p:cNvPr id="1805" name="Google Shape;1805;p70"/>
              <p:cNvSpPr/>
              <p:nvPr/>
            </p:nvSpPr>
            <p:spPr>
              <a:xfrm>
                <a:off x="936392" y="1125575"/>
                <a:ext cx="7090500" cy="2955900"/>
              </a:xfrm>
              <a:prstGeom prst="roundRect">
                <a:avLst>
                  <a:gd name="adj" fmla="val 5000"/>
                </a:avLst>
              </a:prstGeom>
              <a:solidFill>
                <a:schemeClr val="dk2"/>
              </a:solidFill>
              <a:ln>
                <a:noFill/>
              </a:ln>
              <a:effectLst>
                <a:outerShdw dist="200025" dir="2880000" algn="bl" rotWithShape="0">
                  <a:schemeClr val="dk1">
                    <a:alpha val="93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6" name="Google Shape;1806;p70"/>
              <p:cNvSpPr/>
              <p:nvPr/>
            </p:nvSpPr>
            <p:spPr>
              <a:xfrm>
                <a:off x="936392" y="1390650"/>
                <a:ext cx="7083900" cy="95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07" name="Google Shape;1807;p70"/>
            <p:cNvSpPr/>
            <p:nvPr/>
          </p:nvSpPr>
          <p:spPr>
            <a:xfrm>
              <a:off x="7191375" y="1171575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70"/>
            <p:cNvSpPr/>
            <p:nvPr/>
          </p:nvSpPr>
          <p:spPr>
            <a:xfrm>
              <a:off x="7448550" y="1171575"/>
              <a:ext cx="162000" cy="162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70"/>
            <p:cNvSpPr/>
            <p:nvPr/>
          </p:nvSpPr>
          <p:spPr>
            <a:xfrm>
              <a:off x="7705725" y="1171575"/>
              <a:ext cx="162000" cy="162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10" name="Google Shape;1810;p70"/>
          <p:cNvSpPr/>
          <p:nvPr/>
        </p:nvSpPr>
        <p:spPr>
          <a:xfrm>
            <a:off x="1152403" y="1890186"/>
            <a:ext cx="6895500" cy="2252400"/>
          </a:xfrm>
          <a:prstGeom prst="roundRect">
            <a:avLst>
              <a:gd name="adj" fmla="val 515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ar-OM" dirty="0"/>
          </a:p>
        </p:txBody>
      </p:sp>
      <p:sp>
        <p:nvSpPr>
          <p:cNvPr id="1811" name="Google Shape;1811;p70"/>
          <p:cNvSpPr txBox="1">
            <a:spLocks noGrp="1"/>
          </p:cNvSpPr>
          <p:nvPr>
            <p:ph type="title" idx="4294967295"/>
          </p:nvPr>
        </p:nvSpPr>
        <p:spPr>
          <a:xfrm>
            <a:off x="2517421" y="506120"/>
            <a:ext cx="6039909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التمهيد للدرس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78763F76-C4B1-4527-A02C-C7DBD541EE42}"/>
              </a:ext>
            </a:extLst>
          </p:cNvPr>
          <p:cNvSpPr txBox="1"/>
          <p:nvPr/>
        </p:nvSpPr>
        <p:spPr>
          <a:xfrm>
            <a:off x="1152403" y="1977402"/>
            <a:ext cx="7083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يمكن كتابة الأعداد 10 ، 100 ، 1000 ، 10000 ، ........ في صورة قوى العدد عشرة كالتالي : 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87BCB111-E158-4CC7-94E9-1CEA4604A088}"/>
              </a:ext>
            </a:extLst>
          </p:cNvPr>
          <p:cNvGrpSpPr/>
          <p:nvPr/>
        </p:nvGrpSpPr>
        <p:grpSpPr>
          <a:xfrm>
            <a:off x="4600058" y="2541758"/>
            <a:ext cx="1079245" cy="710232"/>
            <a:chOff x="4600058" y="2541758"/>
            <a:chExt cx="1079245" cy="710232"/>
          </a:xfrm>
        </p:grpSpPr>
        <p:sp>
          <p:nvSpPr>
            <p:cNvPr id="3" name="مربع نص 2">
              <a:extLst>
                <a:ext uri="{FF2B5EF4-FFF2-40B4-BE49-F238E27FC236}">
                  <a16:creationId xmlns:a16="http://schemas.microsoft.com/office/drawing/2014/main" id="{DAE2B8DF-8CA1-4C0C-9B61-8BE5854AB885}"/>
                </a:ext>
              </a:extLst>
            </p:cNvPr>
            <p:cNvSpPr txBox="1"/>
            <p:nvPr/>
          </p:nvSpPr>
          <p:spPr>
            <a:xfrm>
              <a:off x="4742325" y="2605659"/>
              <a:ext cx="9369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3600" dirty="0">
                  <a:solidFill>
                    <a:srgbClr val="C00000"/>
                  </a:solidFill>
                </a:rPr>
                <a:t>10</a:t>
              </a:r>
              <a:endParaRPr lang="en-US" sz="3600" dirty="0">
                <a:solidFill>
                  <a:srgbClr val="C00000"/>
                </a:solidFill>
              </a:endParaRPr>
            </a:p>
          </p:txBody>
        </p:sp>
        <p:sp>
          <p:nvSpPr>
            <p:cNvPr id="4" name="مربع نص 3">
              <a:extLst>
                <a:ext uri="{FF2B5EF4-FFF2-40B4-BE49-F238E27FC236}">
                  <a16:creationId xmlns:a16="http://schemas.microsoft.com/office/drawing/2014/main" id="{7467EC66-0C62-4168-B6B1-2EE067A007E9}"/>
                </a:ext>
              </a:extLst>
            </p:cNvPr>
            <p:cNvSpPr txBox="1"/>
            <p:nvPr/>
          </p:nvSpPr>
          <p:spPr>
            <a:xfrm>
              <a:off x="4600058" y="2541758"/>
              <a:ext cx="5757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ن</a:t>
              </a:r>
              <a:endPara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5" name="مربع نص 4">
            <a:extLst>
              <a:ext uri="{FF2B5EF4-FFF2-40B4-BE49-F238E27FC236}">
                <a16:creationId xmlns:a16="http://schemas.microsoft.com/office/drawing/2014/main" id="{6A47CE86-1B6A-4B09-AA92-09262C566DA1}"/>
              </a:ext>
            </a:extLst>
          </p:cNvPr>
          <p:cNvSpPr txBox="1"/>
          <p:nvPr/>
        </p:nvSpPr>
        <p:spPr>
          <a:xfrm>
            <a:off x="2390492" y="2531973"/>
            <a:ext cx="2181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solidFill>
                  <a:srgbClr val="00B050"/>
                </a:solidFill>
              </a:rPr>
              <a:t>الأس يعبر عن</a:t>
            </a:r>
          </a:p>
          <a:p>
            <a:pPr algn="ctr"/>
            <a:r>
              <a:rPr lang="ar-OM" sz="1600" b="1" dirty="0">
                <a:solidFill>
                  <a:srgbClr val="00B050"/>
                </a:solidFill>
              </a:rPr>
              <a:t> عدد الأصفار أمام الرقم 1</a:t>
            </a:r>
            <a:endParaRPr lang="en-US" sz="1600" b="1" dirty="0">
              <a:solidFill>
                <a:srgbClr val="00B050"/>
              </a:solidFill>
            </a:endParaRPr>
          </a:p>
        </p:txBody>
      </p:sp>
      <p:cxnSp>
        <p:nvCxnSpPr>
          <p:cNvPr id="10" name="رابط كسهم مستقيم 9">
            <a:extLst>
              <a:ext uri="{FF2B5EF4-FFF2-40B4-BE49-F238E27FC236}">
                <a16:creationId xmlns:a16="http://schemas.microsoft.com/office/drawing/2014/main" id="{7DD79752-70D4-40D9-891E-21A15DB518FC}"/>
              </a:ext>
            </a:extLst>
          </p:cNvPr>
          <p:cNvCxnSpPr>
            <a:cxnSpLocks/>
          </p:cNvCxnSpPr>
          <p:nvPr/>
        </p:nvCxnSpPr>
        <p:spPr>
          <a:xfrm>
            <a:off x="4002252" y="2741813"/>
            <a:ext cx="597806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2" name="مجموعة 11">
            <a:extLst>
              <a:ext uri="{FF2B5EF4-FFF2-40B4-BE49-F238E27FC236}">
                <a16:creationId xmlns:a16="http://schemas.microsoft.com/office/drawing/2014/main" id="{B41D6AB7-5EAF-41FD-B4D2-FD884E371222}"/>
              </a:ext>
            </a:extLst>
          </p:cNvPr>
          <p:cNvGrpSpPr/>
          <p:nvPr/>
        </p:nvGrpSpPr>
        <p:grpSpPr>
          <a:xfrm>
            <a:off x="1199087" y="3325986"/>
            <a:ext cx="6770621" cy="527846"/>
            <a:chOff x="1199087" y="3325986"/>
            <a:chExt cx="6770621" cy="527846"/>
          </a:xfrm>
        </p:grpSpPr>
        <p:grpSp>
          <p:nvGrpSpPr>
            <p:cNvPr id="7" name="مجموعة 6">
              <a:extLst>
                <a:ext uri="{FF2B5EF4-FFF2-40B4-BE49-F238E27FC236}">
                  <a16:creationId xmlns:a16="http://schemas.microsoft.com/office/drawing/2014/main" id="{379557AB-39BC-419D-B2D7-9B4F702DB06B}"/>
                </a:ext>
              </a:extLst>
            </p:cNvPr>
            <p:cNvGrpSpPr/>
            <p:nvPr/>
          </p:nvGrpSpPr>
          <p:grpSpPr>
            <a:xfrm>
              <a:off x="1227134" y="3392165"/>
              <a:ext cx="6742574" cy="461667"/>
              <a:chOff x="1227134" y="3392165"/>
              <a:chExt cx="6742574" cy="461667"/>
            </a:xfrm>
          </p:grpSpPr>
          <p:sp>
            <p:nvSpPr>
              <p:cNvPr id="6" name="مربع نص 5">
                <a:extLst>
                  <a:ext uri="{FF2B5EF4-FFF2-40B4-BE49-F238E27FC236}">
                    <a16:creationId xmlns:a16="http://schemas.microsoft.com/office/drawing/2014/main" id="{E41E0933-BE6E-4923-B931-7061B27F4631}"/>
                  </a:ext>
                </a:extLst>
              </p:cNvPr>
              <p:cNvSpPr txBox="1"/>
              <p:nvPr/>
            </p:nvSpPr>
            <p:spPr>
              <a:xfrm>
                <a:off x="6633335" y="3392165"/>
                <a:ext cx="1336373" cy="461665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  <a:prstDash val="dash"/>
              </a:ln>
            </p:spPr>
            <p:txBody>
              <a:bodyPr wrap="square" rtlCol="0">
                <a:spAutoFit/>
              </a:bodyPr>
              <a:lstStyle/>
              <a:p>
                <a:r>
                  <a:rPr lang="ar-OM" sz="2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10 = 10 </a:t>
                </a:r>
                <a:endParaRPr 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" name="مربع نص 31">
                <a:extLst>
                  <a:ext uri="{FF2B5EF4-FFF2-40B4-BE49-F238E27FC236}">
                    <a16:creationId xmlns:a16="http://schemas.microsoft.com/office/drawing/2014/main" id="{349E354A-3CB0-43A5-8A37-C8E7CC6CA45E}"/>
                  </a:ext>
                </a:extLst>
              </p:cNvPr>
              <p:cNvSpPr txBox="1"/>
              <p:nvPr/>
            </p:nvSpPr>
            <p:spPr>
              <a:xfrm>
                <a:off x="5024802" y="3392166"/>
                <a:ext cx="1476091" cy="461665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  <a:prstDash val="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OM" sz="2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100 = 10 </a:t>
                </a:r>
                <a:endParaRPr 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3" name="مربع نص 32">
                <a:extLst>
                  <a:ext uri="{FF2B5EF4-FFF2-40B4-BE49-F238E27FC236}">
                    <a16:creationId xmlns:a16="http://schemas.microsoft.com/office/drawing/2014/main" id="{53FB6229-E7D8-4964-A62B-DEA0125E25BE}"/>
                  </a:ext>
                </a:extLst>
              </p:cNvPr>
              <p:cNvSpPr txBox="1"/>
              <p:nvPr/>
            </p:nvSpPr>
            <p:spPr>
              <a:xfrm>
                <a:off x="3218484" y="3392167"/>
                <a:ext cx="1655984" cy="461665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  <a:prstDash val="dash"/>
              </a:ln>
            </p:spPr>
            <p:txBody>
              <a:bodyPr wrap="square" rtlCol="0">
                <a:spAutoFit/>
              </a:bodyPr>
              <a:lstStyle/>
              <a:p>
                <a:r>
                  <a:rPr lang="ar-OM" sz="2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1000 = 10 </a:t>
                </a:r>
                <a:endParaRPr 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4" name="مربع نص 33">
                <a:extLst>
                  <a:ext uri="{FF2B5EF4-FFF2-40B4-BE49-F238E27FC236}">
                    <a16:creationId xmlns:a16="http://schemas.microsoft.com/office/drawing/2014/main" id="{29C4A878-FAB4-4C40-B25E-E6A3C49D4001}"/>
                  </a:ext>
                </a:extLst>
              </p:cNvPr>
              <p:cNvSpPr txBox="1"/>
              <p:nvPr/>
            </p:nvSpPr>
            <p:spPr>
              <a:xfrm>
                <a:off x="1227134" y="3392165"/>
                <a:ext cx="1867775" cy="461665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  <a:prstDash val="dash"/>
              </a:ln>
            </p:spPr>
            <p:txBody>
              <a:bodyPr wrap="square" rtlCol="0">
                <a:spAutoFit/>
              </a:bodyPr>
              <a:lstStyle/>
              <a:p>
                <a:r>
                  <a:rPr lang="ar-OM" sz="2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10000 = 10 </a:t>
                </a:r>
                <a:endParaRPr 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40" name="مربع نص 39">
              <a:extLst>
                <a:ext uri="{FF2B5EF4-FFF2-40B4-BE49-F238E27FC236}">
                  <a16:creationId xmlns:a16="http://schemas.microsoft.com/office/drawing/2014/main" id="{09C7720B-DE3B-461E-A738-A35DB0A5768E}"/>
                </a:ext>
              </a:extLst>
            </p:cNvPr>
            <p:cNvSpPr txBox="1"/>
            <p:nvPr/>
          </p:nvSpPr>
          <p:spPr>
            <a:xfrm>
              <a:off x="6604710" y="3331683"/>
              <a:ext cx="5757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endParaRPr lang="en-US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1" name="مربع نص 40">
              <a:extLst>
                <a:ext uri="{FF2B5EF4-FFF2-40B4-BE49-F238E27FC236}">
                  <a16:creationId xmlns:a16="http://schemas.microsoft.com/office/drawing/2014/main" id="{3779317E-4D58-4A49-8FFE-7F98C9719304}"/>
                </a:ext>
              </a:extLst>
            </p:cNvPr>
            <p:cNvSpPr txBox="1"/>
            <p:nvPr/>
          </p:nvSpPr>
          <p:spPr>
            <a:xfrm>
              <a:off x="5020330" y="3357027"/>
              <a:ext cx="5757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  <a:endParaRPr lang="en-US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2" name="مربع نص 41">
              <a:extLst>
                <a:ext uri="{FF2B5EF4-FFF2-40B4-BE49-F238E27FC236}">
                  <a16:creationId xmlns:a16="http://schemas.microsoft.com/office/drawing/2014/main" id="{8427A793-30E9-459D-ADCA-9B997F3B2B73}"/>
                </a:ext>
              </a:extLst>
            </p:cNvPr>
            <p:cNvSpPr txBox="1"/>
            <p:nvPr/>
          </p:nvSpPr>
          <p:spPr>
            <a:xfrm>
              <a:off x="3185453" y="3357027"/>
              <a:ext cx="5757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  <a:endParaRPr lang="en-US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3" name="مربع نص 42">
              <a:extLst>
                <a:ext uri="{FF2B5EF4-FFF2-40B4-BE49-F238E27FC236}">
                  <a16:creationId xmlns:a16="http://schemas.microsoft.com/office/drawing/2014/main" id="{DFB5FF08-FD15-4563-9217-0A1A3B51A43F}"/>
                </a:ext>
              </a:extLst>
            </p:cNvPr>
            <p:cNvSpPr txBox="1"/>
            <p:nvPr/>
          </p:nvSpPr>
          <p:spPr>
            <a:xfrm>
              <a:off x="1199087" y="3325986"/>
              <a:ext cx="5757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  <a:endParaRPr lang="en-US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9" name="Google Shape;899;p46"/>
          <p:cNvGrpSpPr/>
          <p:nvPr/>
        </p:nvGrpSpPr>
        <p:grpSpPr>
          <a:xfrm>
            <a:off x="6178457" y="3501433"/>
            <a:ext cx="1037696" cy="1352178"/>
            <a:chOff x="1285875" y="1020550"/>
            <a:chExt cx="595325" cy="703025"/>
          </a:xfrm>
        </p:grpSpPr>
        <p:sp>
          <p:nvSpPr>
            <p:cNvPr id="900" name="Google Shape;900;p46"/>
            <p:cNvSpPr/>
            <p:nvPr/>
          </p:nvSpPr>
          <p:spPr>
            <a:xfrm>
              <a:off x="1425750" y="1349400"/>
              <a:ext cx="289050" cy="61050"/>
            </a:xfrm>
            <a:custGeom>
              <a:avLst/>
              <a:gdLst/>
              <a:ahLst/>
              <a:cxnLst/>
              <a:rect l="l" t="t" r="r" b="b"/>
              <a:pathLst>
                <a:path w="11562" h="2442" extrusionOk="0">
                  <a:moveTo>
                    <a:pt x="5787" y="382"/>
                  </a:moveTo>
                  <a:cubicBezTo>
                    <a:pt x="9526" y="382"/>
                    <a:pt x="11181" y="989"/>
                    <a:pt x="11181" y="1215"/>
                  </a:cubicBezTo>
                  <a:cubicBezTo>
                    <a:pt x="11181" y="1453"/>
                    <a:pt x="9526" y="2060"/>
                    <a:pt x="5787" y="2060"/>
                  </a:cubicBezTo>
                  <a:cubicBezTo>
                    <a:pt x="2049" y="2060"/>
                    <a:pt x="382" y="1453"/>
                    <a:pt x="382" y="1215"/>
                  </a:cubicBezTo>
                  <a:cubicBezTo>
                    <a:pt x="382" y="989"/>
                    <a:pt x="2049" y="382"/>
                    <a:pt x="5787" y="382"/>
                  </a:cubicBezTo>
                  <a:close/>
                  <a:moveTo>
                    <a:pt x="5787" y="1"/>
                  </a:moveTo>
                  <a:cubicBezTo>
                    <a:pt x="3787" y="1"/>
                    <a:pt x="1" y="263"/>
                    <a:pt x="1" y="1215"/>
                  </a:cubicBezTo>
                  <a:cubicBezTo>
                    <a:pt x="1" y="2179"/>
                    <a:pt x="3787" y="2441"/>
                    <a:pt x="5787" y="2441"/>
                  </a:cubicBezTo>
                  <a:cubicBezTo>
                    <a:pt x="7788" y="2441"/>
                    <a:pt x="11562" y="2179"/>
                    <a:pt x="11562" y="1215"/>
                  </a:cubicBezTo>
                  <a:cubicBezTo>
                    <a:pt x="11562" y="263"/>
                    <a:pt x="7788" y="1"/>
                    <a:pt x="57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46"/>
            <p:cNvSpPr/>
            <p:nvPr/>
          </p:nvSpPr>
          <p:spPr>
            <a:xfrm>
              <a:off x="1554050" y="1263375"/>
              <a:ext cx="30375" cy="342625"/>
            </a:xfrm>
            <a:custGeom>
              <a:avLst/>
              <a:gdLst/>
              <a:ahLst/>
              <a:cxnLst/>
              <a:rect l="l" t="t" r="r" b="b"/>
              <a:pathLst>
                <a:path w="1215" h="13705" extrusionOk="0">
                  <a:moveTo>
                    <a:pt x="1" y="1"/>
                  </a:moveTo>
                  <a:lnTo>
                    <a:pt x="227" y="13336"/>
                  </a:lnTo>
                  <a:cubicBezTo>
                    <a:pt x="239" y="13538"/>
                    <a:pt x="405" y="13705"/>
                    <a:pt x="608" y="13705"/>
                  </a:cubicBezTo>
                  <a:cubicBezTo>
                    <a:pt x="810" y="13705"/>
                    <a:pt x="977" y="13538"/>
                    <a:pt x="977" y="13336"/>
                  </a:cubicBezTo>
                  <a:lnTo>
                    <a:pt x="12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46"/>
            <p:cNvSpPr/>
            <p:nvPr/>
          </p:nvSpPr>
          <p:spPr>
            <a:xfrm>
              <a:off x="1549300" y="1258325"/>
              <a:ext cx="39900" cy="352450"/>
            </a:xfrm>
            <a:custGeom>
              <a:avLst/>
              <a:gdLst/>
              <a:ahLst/>
              <a:cxnLst/>
              <a:rect l="l" t="t" r="r" b="b"/>
              <a:pathLst>
                <a:path w="1596" h="14098" extrusionOk="0">
                  <a:moveTo>
                    <a:pt x="1203" y="393"/>
                  </a:moveTo>
                  <a:lnTo>
                    <a:pt x="976" y="13538"/>
                  </a:lnTo>
                  <a:cubicBezTo>
                    <a:pt x="976" y="13633"/>
                    <a:pt x="893" y="13716"/>
                    <a:pt x="798" y="13716"/>
                  </a:cubicBezTo>
                  <a:cubicBezTo>
                    <a:pt x="703" y="13716"/>
                    <a:pt x="619" y="13633"/>
                    <a:pt x="619" y="13538"/>
                  </a:cubicBezTo>
                  <a:lnTo>
                    <a:pt x="381" y="393"/>
                  </a:lnTo>
                  <a:close/>
                  <a:moveTo>
                    <a:pt x="191" y="0"/>
                  </a:moveTo>
                  <a:cubicBezTo>
                    <a:pt x="143" y="0"/>
                    <a:pt x="83" y="24"/>
                    <a:pt x="48" y="60"/>
                  </a:cubicBezTo>
                  <a:cubicBezTo>
                    <a:pt x="12" y="96"/>
                    <a:pt x="0" y="155"/>
                    <a:pt x="0" y="203"/>
                  </a:cubicBezTo>
                  <a:lnTo>
                    <a:pt x="226" y="13538"/>
                  </a:lnTo>
                  <a:cubicBezTo>
                    <a:pt x="238" y="13847"/>
                    <a:pt x="488" y="14097"/>
                    <a:pt x="798" y="14097"/>
                  </a:cubicBezTo>
                  <a:cubicBezTo>
                    <a:pt x="1107" y="14097"/>
                    <a:pt x="1357" y="13847"/>
                    <a:pt x="1357" y="13538"/>
                  </a:cubicBezTo>
                  <a:lnTo>
                    <a:pt x="1595" y="203"/>
                  </a:lnTo>
                  <a:cubicBezTo>
                    <a:pt x="1595" y="155"/>
                    <a:pt x="1572" y="96"/>
                    <a:pt x="1536" y="60"/>
                  </a:cubicBezTo>
                  <a:cubicBezTo>
                    <a:pt x="1500" y="24"/>
                    <a:pt x="1453" y="0"/>
                    <a:pt x="14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46"/>
            <p:cNvSpPr/>
            <p:nvPr/>
          </p:nvSpPr>
          <p:spPr>
            <a:xfrm>
              <a:off x="1538575" y="1154325"/>
              <a:ext cx="71450" cy="116525"/>
            </a:xfrm>
            <a:custGeom>
              <a:avLst/>
              <a:gdLst/>
              <a:ahLst/>
              <a:cxnLst/>
              <a:rect l="l" t="t" r="r" b="b"/>
              <a:pathLst>
                <a:path w="2858" h="4661" extrusionOk="0">
                  <a:moveTo>
                    <a:pt x="1763" y="1"/>
                  </a:moveTo>
                  <a:cubicBezTo>
                    <a:pt x="1747" y="1"/>
                    <a:pt x="1731" y="2"/>
                    <a:pt x="1715" y="5"/>
                  </a:cubicBezTo>
                  <a:cubicBezTo>
                    <a:pt x="1643" y="29"/>
                    <a:pt x="1596" y="88"/>
                    <a:pt x="1584" y="160"/>
                  </a:cubicBezTo>
                  <a:cubicBezTo>
                    <a:pt x="1513" y="636"/>
                    <a:pt x="1227" y="1065"/>
                    <a:pt x="929" y="1505"/>
                  </a:cubicBezTo>
                  <a:lnTo>
                    <a:pt x="881" y="1565"/>
                  </a:lnTo>
                  <a:cubicBezTo>
                    <a:pt x="584" y="1981"/>
                    <a:pt x="274" y="2422"/>
                    <a:pt x="143" y="2958"/>
                  </a:cubicBezTo>
                  <a:cubicBezTo>
                    <a:pt x="0" y="3494"/>
                    <a:pt x="96" y="4208"/>
                    <a:pt x="608" y="4601"/>
                  </a:cubicBezTo>
                  <a:cubicBezTo>
                    <a:pt x="642" y="4626"/>
                    <a:pt x="683" y="4638"/>
                    <a:pt x="724" y="4638"/>
                  </a:cubicBezTo>
                  <a:cubicBezTo>
                    <a:pt x="782" y="4638"/>
                    <a:pt x="840" y="4614"/>
                    <a:pt x="881" y="4565"/>
                  </a:cubicBezTo>
                  <a:cubicBezTo>
                    <a:pt x="941" y="4482"/>
                    <a:pt x="917" y="4351"/>
                    <a:pt x="834" y="4291"/>
                  </a:cubicBezTo>
                  <a:cubicBezTo>
                    <a:pt x="465" y="4017"/>
                    <a:pt x="405" y="3470"/>
                    <a:pt x="512" y="3053"/>
                  </a:cubicBezTo>
                  <a:cubicBezTo>
                    <a:pt x="631" y="2589"/>
                    <a:pt x="917" y="2184"/>
                    <a:pt x="1203" y="1779"/>
                  </a:cubicBezTo>
                  <a:lnTo>
                    <a:pt x="1239" y="1720"/>
                  </a:lnTo>
                  <a:cubicBezTo>
                    <a:pt x="1489" y="1362"/>
                    <a:pt x="1727" y="1005"/>
                    <a:pt x="1870" y="600"/>
                  </a:cubicBezTo>
                  <a:cubicBezTo>
                    <a:pt x="2239" y="1112"/>
                    <a:pt x="2465" y="1791"/>
                    <a:pt x="2465" y="2398"/>
                  </a:cubicBezTo>
                  <a:cubicBezTo>
                    <a:pt x="2465" y="3113"/>
                    <a:pt x="2179" y="3827"/>
                    <a:pt x="1667" y="4339"/>
                  </a:cubicBezTo>
                  <a:cubicBezTo>
                    <a:pt x="1596" y="4410"/>
                    <a:pt x="1596" y="4529"/>
                    <a:pt x="1667" y="4613"/>
                  </a:cubicBezTo>
                  <a:cubicBezTo>
                    <a:pt x="1715" y="4648"/>
                    <a:pt x="1763" y="4660"/>
                    <a:pt x="1810" y="4660"/>
                  </a:cubicBezTo>
                  <a:cubicBezTo>
                    <a:pt x="1858" y="4660"/>
                    <a:pt x="1905" y="4648"/>
                    <a:pt x="1941" y="4601"/>
                  </a:cubicBezTo>
                  <a:cubicBezTo>
                    <a:pt x="2513" y="4017"/>
                    <a:pt x="2846" y="3220"/>
                    <a:pt x="2846" y="2398"/>
                  </a:cubicBezTo>
                  <a:cubicBezTo>
                    <a:pt x="2858" y="1589"/>
                    <a:pt x="2477" y="648"/>
                    <a:pt x="1917" y="65"/>
                  </a:cubicBezTo>
                  <a:cubicBezTo>
                    <a:pt x="1871" y="18"/>
                    <a:pt x="1818" y="1"/>
                    <a:pt x="176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46"/>
            <p:cNvSpPr/>
            <p:nvPr/>
          </p:nvSpPr>
          <p:spPr>
            <a:xfrm>
              <a:off x="1560000" y="1164125"/>
              <a:ext cx="37225" cy="103450"/>
            </a:xfrm>
            <a:custGeom>
              <a:avLst/>
              <a:gdLst/>
              <a:ahLst/>
              <a:cxnLst/>
              <a:rect l="l" t="t" r="r" b="b"/>
              <a:pathLst>
                <a:path w="1489" h="4138" extrusionOk="0">
                  <a:moveTo>
                    <a:pt x="972" y="1"/>
                  </a:moveTo>
                  <a:cubicBezTo>
                    <a:pt x="958" y="1"/>
                    <a:pt x="943" y="2"/>
                    <a:pt x="929" y="6"/>
                  </a:cubicBezTo>
                  <a:cubicBezTo>
                    <a:pt x="822" y="30"/>
                    <a:pt x="763" y="137"/>
                    <a:pt x="786" y="244"/>
                  </a:cubicBezTo>
                  <a:cubicBezTo>
                    <a:pt x="1084" y="1470"/>
                    <a:pt x="822" y="2816"/>
                    <a:pt x="72" y="3840"/>
                  </a:cubicBezTo>
                  <a:cubicBezTo>
                    <a:pt x="1" y="3923"/>
                    <a:pt x="24" y="4042"/>
                    <a:pt x="108" y="4102"/>
                  </a:cubicBezTo>
                  <a:cubicBezTo>
                    <a:pt x="144" y="4125"/>
                    <a:pt x="179" y="4137"/>
                    <a:pt x="227" y="4137"/>
                  </a:cubicBezTo>
                  <a:cubicBezTo>
                    <a:pt x="286" y="4137"/>
                    <a:pt x="346" y="4114"/>
                    <a:pt x="382" y="4066"/>
                  </a:cubicBezTo>
                  <a:cubicBezTo>
                    <a:pt x="1203" y="2947"/>
                    <a:pt x="1489" y="1494"/>
                    <a:pt x="1156" y="149"/>
                  </a:cubicBezTo>
                  <a:cubicBezTo>
                    <a:pt x="1135" y="57"/>
                    <a:pt x="1054" y="1"/>
                    <a:pt x="9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46"/>
            <p:cNvSpPr/>
            <p:nvPr/>
          </p:nvSpPr>
          <p:spPr>
            <a:xfrm>
              <a:off x="1547200" y="1177350"/>
              <a:ext cx="33375" cy="81900"/>
            </a:xfrm>
            <a:custGeom>
              <a:avLst/>
              <a:gdLst/>
              <a:ahLst/>
              <a:cxnLst/>
              <a:rect l="l" t="t" r="r" b="b"/>
              <a:pathLst>
                <a:path w="1335" h="3276" extrusionOk="0">
                  <a:moveTo>
                    <a:pt x="1144" y="1"/>
                  </a:moveTo>
                  <a:cubicBezTo>
                    <a:pt x="1037" y="1"/>
                    <a:pt x="953" y="84"/>
                    <a:pt x="953" y="191"/>
                  </a:cubicBezTo>
                  <a:cubicBezTo>
                    <a:pt x="953" y="1180"/>
                    <a:pt x="632" y="2168"/>
                    <a:pt x="60" y="2977"/>
                  </a:cubicBezTo>
                  <a:cubicBezTo>
                    <a:pt x="1" y="3061"/>
                    <a:pt x="25" y="3180"/>
                    <a:pt x="108" y="3239"/>
                  </a:cubicBezTo>
                  <a:cubicBezTo>
                    <a:pt x="144" y="3263"/>
                    <a:pt x="179" y="3275"/>
                    <a:pt x="215" y="3275"/>
                  </a:cubicBezTo>
                  <a:cubicBezTo>
                    <a:pt x="275" y="3275"/>
                    <a:pt x="334" y="3251"/>
                    <a:pt x="382" y="3192"/>
                  </a:cubicBezTo>
                  <a:cubicBezTo>
                    <a:pt x="989" y="2323"/>
                    <a:pt x="1334" y="1263"/>
                    <a:pt x="1334" y="191"/>
                  </a:cubicBezTo>
                  <a:cubicBezTo>
                    <a:pt x="1334" y="84"/>
                    <a:pt x="1251" y="1"/>
                    <a:pt x="11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46"/>
            <p:cNvSpPr/>
            <p:nvPr/>
          </p:nvSpPr>
          <p:spPr>
            <a:xfrm>
              <a:off x="1447500" y="1292850"/>
              <a:ext cx="79200" cy="315375"/>
            </a:xfrm>
            <a:custGeom>
              <a:avLst/>
              <a:gdLst/>
              <a:ahLst/>
              <a:cxnLst/>
              <a:rect l="l" t="t" r="r" b="b"/>
              <a:pathLst>
                <a:path w="3168" h="12615" extrusionOk="0">
                  <a:moveTo>
                    <a:pt x="1524" y="0"/>
                  </a:moveTo>
                  <a:lnTo>
                    <a:pt x="0" y="250"/>
                  </a:lnTo>
                  <a:lnTo>
                    <a:pt x="2334" y="12276"/>
                  </a:lnTo>
                  <a:cubicBezTo>
                    <a:pt x="2376" y="12479"/>
                    <a:pt x="2544" y="12615"/>
                    <a:pt x="2732" y="12615"/>
                  </a:cubicBezTo>
                  <a:cubicBezTo>
                    <a:pt x="2754" y="12615"/>
                    <a:pt x="2776" y="12613"/>
                    <a:pt x="2798" y="12609"/>
                  </a:cubicBezTo>
                  <a:cubicBezTo>
                    <a:pt x="3012" y="12573"/>
                    <a:pt x="3167" y="12371"/>
                    <a:pt x="3143" y="12145"/>
                  </a:cubicBezTo>
                  <a:lnTo>
                    <a:pt x="1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46"/>
            <p:cNvSpPr/>
            <p:nvPr/>
          </p:nvSpPr>
          <p:spPr>
            <a:xfrm>
              <a:off x="1442425" y="1288075"/>
              <a:ext cx="89325" cy="324775"/>
            </a:xfrm>
            <a:custGeom>
              <a:avLst/>
              <a:gdLst/>
              <a:ahLst/>
              <a:cxnLst/>
              <a:rect l="l" t="t" r="r" b="b"/>
              <a:pathLst>
                <a:path w="3573" h="12991" extrusionOk="0">
                  <a:moveTo>
                    <a:pt x="1560" y="418"/>
                  </a:moveTo>
                  <a:lnTo>
                    <a:pt x="3156" y="12360"/>
                  </a:lnTo>
                  <a:cubicBezTo>
                    <a:pt x="3168" y="12479"/>
                    <a:pt x="3084" y="12586"/>
                    <a:pt x="2977" y="12610"/>
                  </a:cubicBezTo>
                  <a:cubicBezTo>
                    <a:pt x="2969" y="12610"/>
                    <a:pt x="2960" y="12611"/>
                    <a:pt x="2952" y="12611"/>
                  </a:cubicBezTo>
                  <a:cubicBezTo>
                    <a:pt x="2843" y="12611"/>
                    <a:pt x="2749" y="12541"/>
                    <a:pt x="2727" y="12431"/>
                  </a:cubicBezTo>
                  <a:lnTo>
                    <a:pt x="429" y="596"/>
                  </a:lnTo>
                  <a:lnTo>
                    <a:pt x="1560" y="418"/>
                  </a:lnTo>
                  <a:close/>
                  <a:moveTo>
                    <a:pt x="1691" y="1"/>
                  </a:moveTo>
                  <a:lnTo>
                    <a:pt x="167" y="251"/>
                  </a:lnTo>
                  <a:cubicBezTo>
                    <a:pt x="120" y="263"/>
                    <a:pt x="72" y="287"/>
                    <a:pt x="36" y="334"/>
                  </a:cubicBezTo>
                  <a:cubicBezTo>
                    <a:pt x="13" y="382"/>
                    <a:pt x="1" y="430"/>
                    <a:pt x="13" y="477"/>
                  </a:cubicBezTo>
                  <a:lnTo>
                    <a:pt x="2346" y="12502"/>
                  </a:lnTo>
                  <a:cubicBezTo>
                    <a:pt x="2406" y="12800"/>
                    <a:pt x="2656" y="12991"/>
                    <a:pt x="2930" y="12991"/>
                  </a:cubicBezTo>
                  <a:lnTo>
                    <a:pt x="3037" y="12991"/>
                  </a:lnTo>
                  <a:cubicBezTo>
                    <a:pt x="3358" y="12931"/>
                    <a:pt x="3573" y="12633"/>
                    <a:pt x="3537" y="12312"/>
                  </a:cubicBezTo>
                  <a:lnTo>
                    <a:pt x="1918" y="168"/>
                  </a:lnTo>
                  <a:cubicBezTo>
                    <a:pt x="1906" y="120"/>
                    <a:pt x="1882" y="72"/>
                    <a:pt x="1846" y="37"/>
                  </a:cubicBezTo>
                  <a:cubicBezTo>
                    <a:pt x="1799" y="13"/>
                    <a:pt x="1751" y="1"/>
                    <a:pt x="16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46"/>
            <p:cNvSpPr/>
            <p:nvPr/>
          </p:nvSpPr>
          <p:spPr>
            <a:xfrm>
              <a:off x="1425175" y="1198150"/>
              <a:ext cx="37225" cy="105725"/>
            </a:xfrm>
            <a:custGeom>
              <a:avLst/>
              <a:gdLst/>
              <a:ahLst/>
              <a:cxnLst/>
              <a:rect l="l" t="t" r="r" b="b"/>
              <a:pathLst>
                <a:path w="1489" h="4229" extrusionOk="0">
                  <a:moveTo>
                    <a:pt x="1035" y="1"/>
                  </a:moveTo>
                  <a:cubicBezTo>
                    <a:pt x="1028" y="1"/>
                    <a:pt x="1020" y="1"/>
                    <a:pt x="1012" y="2"/>
                  </a:cubicBezTo>
                  <a:cubicBezTo>
                    <a:pt x="905" y="26"/>
                    <a:pt x="834" y="121"/>
                    <a:pt x="857" y="228"/>
                  </a:cubicBezTo>
                  <a:cubicBezTo>
                    <a:pt x="1119" y="1860"/>
                    <a:pt x="155" y="2479"/>
                    <a:pt x="119" y="2503"/>
                  </a:cubicBezTo>
                  <a:cubicBezTo>
                    <a:pt x="36" y="2550"/>
                    <a:pt x="0" y="2657"/>
                    <a:pt x="48" y="2753"/>
                  </a:cubicBezTo>
                  <a:lnTo>
                    <a:pt x="715" y="4122"/>
                  </a:lnTo>
                  <a:cubicBezTo>
                    <a:pt x="750" y="4193"/>
                    <a:pt x="822" y="4229"/>
                    <a:pt x="893" y="4229"/>
                  </a:cubicBezTo>
                  <a:cubicBezTo>
                    <a:pt x="917" y="4229"/>
                    <a:pt x="941" y="4229"/>
                    <a:pt x="976" y="4217"/>
                  </a:cubicBezTo>
                  <a:cubicBezTo>
                    <a:pt x="1072" y="4169"/>
                    <a:pt x="1107" y="4050"/>
                    <a:pt x="1060" y="3955"/>
                  </a:cubicBezTo>
                  <a:lnTo>
                    <a:pt x="453" y="2729"/>
                  </a:lnTo>
                  <a:cubicBezTo>
                    <a:pt x="774" y="2467"/>
                    <a:pt x="1488" y="1693"/>
                    <a:pt x="1238" y="169"/>
                  </a:cubicBezTo>
                  <a:cubicBezTo>
                    <a:pt x="1216" y="70"/>
                    <a:pt x="1133" y="1"/>
                    <a:pt x="10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46"/>
            <p:cNvSpPr/>
            <p:nvPr/>
          </p:nvSpPr>
          <p:spPr>
            <a:xfrm>
              <a:off x="1446000" y="1198150"/>
              <a:ext cx="49725" cy="99475"/>
            </a:xfrm>
            <a:custGeom>
              <a:avLst/>
              <a:gdLst/>
              <a:ahLst/>
              <a:cxnLst/>
              <a:rect l="l" t="t" r="r" b="b"/>
              <a:pathLst>
                <a:path w="1989" h="3979" extrusionOk="0">
                  <a:moveTo>
                    <a:pt x="202" y="1"/>
                  </a:moveTo>
                  <a:cubicBezTo>
                    <a:pt x="195" y="1"/>
                    <a:pt x="187" y="1"/>
                    <a:pt x="179" y="2"/>
                  </a:cubicBezTo>
                  <a:cubicBezTo>
                    <a:pt x="72" y="26"/>
                    <a:pt x="1" y="121"/>
                    <a:pt x="24" y="228"/>
                  </a:cubicBezTo>
                  <a:lnTo>
                    <a:pt x="405" y="2574"/>
                  </a:lnTo>
                  <a:cubicBezTo>
                    <a:pt x="416" y="2672"/>
                    <a:pt x="507" y="2730"/>
                    <a:pt x="604" y="2730"/>
                  </a:cubicBezTo>
                  <a:cubicBezTo>
                    <a:pt x="613" y="2730"/>
                    <a:pt x="623" y="2730"/>
                    <a:pt x="632" y="2729"/>
                  </a:cubicBezTo>
                  <a:cubicBezTo>
                    <a:pt x="727" y="2717"/>
                    <a:pt x="798" y="2610"/>
                    <a:pt x="786" y="2514"/>
                  </a:cubicBezTo>
                  <a:lnTo>
                    <a:pt x="655" y="1729"/>
                  </a:lnTo>
                  <a:lnTo>
                    <a:pt x="655" y="1729"/>
                  </a:lnTo>
                  <a:cubicBezTo>
                    <a:pt x="989" y="2133"/>
                    <a:pt x="1358" y="2324"/>
                    <a:pt x="1572" y="2407"/>
                  </a:cubicBezTo>
                  <a:lnTo>
                    <a:pt x="1394" y="3765"/>
                  </a:lnTo>
                  <a:cubicBezTo>
                    <a:pt x="1382" y="3872"/>
                    <a:pt x="1453" y="3967"/>
                    <a:pt x="1560" y="3979"/>
                  </a:cubicBezTo>
                  <a:lnTo>
                    <a:pt x="1584" y="3979"/>
                  </a:lnTo>
                  <a:cubicBezTo>
                    <a:pt x="1679" y="3979"/>
                    <a:pt x="1763" y="3907"/>
                    <a:pt x="1775" y="3812"/>
                  </a:cubicBezTo>
                  <a:lnTo>
                    <a:pt x="1977" y="2300"/>
                  </a:lnTo>
                  <a:cubicBezTo>
                    <a:pt x="1989" y="2205"/>
                    <a:pt x="1929" y="2110"/>
                    <a:pt x="1834" y="2086"/>
                  </a:cubicBezTo>
                  <a:cubicBezTo>
                    <a:pt x="1787" y="2074"/>
                    <a:pt x="667" y="1800"/>
                    <a:pt x="405" y="169"/>
                  </a:cubicBezTo>
                  <a:cubicBezTo>
                    <a:pt x="383" y="70"/>
                    <a:pt x="300" y="1"/>
                    <a:pt x="2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46"/>
            <p:cNvSpPr/>
            <p:nvPr/>
          </p:nvSpPr>
          <p:spPr>
            <a:xfrm>
              <a:off x="1451950" y="1253475"/>
              <a:ext cx="17600" cy="16325"/>
            </a:xfrm>
            <a:custGeom>
              <a:avLst/>
              <a:gdLst/>
              <a:ahLst/>
              <a:cxnLst/>
              <a:rect l="l" t="t" r="r" b="b"/>
              <a:pathLst>
                <a:path w="704" h="653" extrusionOk="0">
                  <a:moveTo>
                    <a:pt x="353" y="1"/>
                  </a:moveTo>
                  <a:cubicBezTo>
                    <a:pt x="339" y="1"/>
                    <a:pt x="324" y="2"/>
                    <a:pt x="310" y="4"/>
                  </a:cubicBezTo>
                  <a:cubicBezTo>
                    <a:pt x="132" y="40"/>
                    <a:pt x="1" y="206"/>
                    <a:pt x="36" y="385"/>
                  </a:cubicBezTo>
                  <a:cubicBezTo>
                    <a:pt x="58" y="533"/>
                    <a:pt x="191" y="653"/>
                    <a:pt x="346" y="653"/>
                  </a:cubicBezTo>
                  <a:cubicBezTo>
                    <a:pt x="366" y="653"/>
                    <a:pt x="385" y="651"/>
                    <a:pt x="406" y="647"/>
                  </a:cubicBezTo>
                  <a:cubicBezTo>
                    <a:pt x="584" y="623"/>
                    <a:pt x="703" y="456"/>
                    <a:pt x="679" y="278"/>
                  </a:cubicBezTo>
                  <a:cubicBezTo>
                    <a:pt x="658" y="114"/>
                    <a:pt x="506" y="1"/>
                    <a:pt x="3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46"/>
            <p:cNvSpPr/>
            <p:nvPr/>
          </p:nvSpPr>
          <p:spPr>
            <a:xfrm>
              <a:off x="1603175" y="1291350"/>
              <a:ext cx="106875" cy="306525"/>
            </a:xfrm>
            <a:custGeom>
              <a:avLst/>
              <a:gdLst/>
              <a:ahLst/>
              <a:cxnLst/>
              <a:rect l="l" t="t" r="r" b="b"/>
              <a:pathLst>
                <a:path w="4275" h="12261" extrusionOk="0">
                  <a:moveTo>
                    <a:pt x="2739" y="1"/>
                  </a:moveTo>
                  <a:lnTo>
                    <a:pt x="95" y="11324"/>
                  </a:lnTo>
                  <a:cubicBezTo>
                    <a:pt x="0" y="11729"/>
                    <a:pt x="250" y="12121"/>
                    <a:pt x="655" y="12217"/>
                  </a:cubicBezTo>
                  <a:lnTo>
                    <a:pt x="738" y="12241"/>
                  </a:lnTo>
                  <a:cubicBezTo>
                    <a:pt x="795" y="12254"/>
                    <a:pt x="851" y="12261"/>
                    <a:pt x="907" y="12261"/>
                  </a:cubicBezTo>
                  <a:cubicBezTo>
                    <a:pt x="1241" y="12261"/>
                    <a:pt x="1550" y="12028"/>
                    <a:pt x="1631" y="11681"/>
                  </a:cubicBezTo>
                  <a:lnTo>
                    <a:pt x="4274" y="370"/>
                  </a:lnTo>
                  <a:lnTo>
                    <a:pt x="273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46"/>
            <p:cNvSpPr/>
            <p:nvPr/>
          </p:nvSpPr>
          <p:spPr>
            <a:xfrm>
              <a:off x="1615075" y="1291225"/>
              <a:ext cx="80975" cy="310625"/>
            </a:xfrm>
            <a:custGeom>
              <a:avLst/>
              <a:gdLst/>
              <a:ahLst/>
              <a:cxnLst/>
              <a:rect l="l" t="t" r="r" b="b"/>
              <a:pathLst>
                <a:path w="3239" h="12425" extrusionOk="0">
                  <a:moveTo>
                    <a:pt x="3026" y="1"/>
                  </a:moveTo>
                  <a:cubicBezTo>
                    <a:pt x="2938" y="1"/>
                    <a:pt x="2866" y="57"/>
                    <a:pt x="2846" y="149"/>
                  </a:cubicBezTo>
                  <a:lnTo>
                    <a:pt x="36" y="12186"/>
                  </a:lnTo>
                  <a:cubicBezTo>
                    <a:pt x="0" y="12293"/>
                    <a:pt x="72" y="12400"/>
                    <a:pt x="179" y="12424"/>
                  </a:cubicBezTo>
                  <a:lnTo>
                    <a:pt x="215" y="12424"/>
                  </a:lnTo>
                  <a:cubicBezTo>
                    <a:pt x="310" y="12424"/>
                    <a:pt x="381" y="12365"/>
                    <a:pt x="405" y="12281"/>
                  </a:cubicBezTo>
                  <a:lnTo>
                    <a:pt x="3215" y="232"/>
                  </a:lnTo>
                  <a:cubicBezTo>
                    <a:pt x="3239" y="125"/>
                    <a:pt x="3179" y="30"/>
                    <a:pt x="3072" y="6"/>
                  </a:cubicBezTo>
                  <a:cubicBezTo>
                    <a:pt x="3056" y="2"/>
                    <a:pt x="3041" y="1"/>
                    <a:pt x="30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46"/>
            <p:cNvSpPr/>
            <p:nvPr/>
          </p:nvSpPr>
          <p:spPr>
            <a:xfrm>
              <a:off x="1599300" y="1286725"/>
              <a:ext cx="116100" cy="316000"/>
            </a:xfrm>
            <a:custGeom>
              <a:avLst/>
              <a:gdLst/>
              <a:ahLst/>
              <a:cxnLst/>
              <a:rect l="l" t="t" r="r" b="b"/>
              <a:pathLst>
                <a:path w="4644" h="12640" extrusionOk="0">
                  <a:moveTo>
                    <a:pt x="3036" y="424"/>
                  </a:moveTo>
                  <a:lnTo>
                    <a:pt x="4191" y="698"/>
                  </a:lnTo>
                  <a:lnTo>
                    <a:pt x="1596" y="11830"/>
                  </a:lnTo>
                  <a:cubicBezTo>
                    <a:pt x="1560" y="11973"/>
                    <a:pt x="1477" y="12092"/>
                    <a:pt x="1358" y="12164"/>
                  </a:cubicBezTo>
                  <a:cubicBezTo>
                    <a:pt x="1266" y="12222"/>
                    <a:pt x="1168" y="12251"/>
                    <a:pt x="1069" y="12251"/>
                  </a:cubicBezTo>
                  <a:cubicBezTo>
                    <a:pt x="1027" y="12251"/>
                    <a:pt x="984" y="12246"/>
                    <a:pt x="941" y="12235"/>
                  </a:cubicBezTo>
                  <a:lnTo>
                    <a:pt x="846" y="12223"/>
                  </a:lnTo>
                  <a:cubicBezTo>
                    <a:pt x="703" y="12187"/>
                    <a:pt x="584" y="12092"/>
                    <a:pt x="500" y="11973"/>
                  </a:cubicBezTo>
                  <a:cubicBezTo>
                    <a:pt x="429" y="11842"/>
                    <a:pt x="405" y="11699"/>
                    <a:pt x="441" y="11556"/>
                  </a:cubicBezTo>
                  <a:lnTo>
                    <a:pt x="3036" y="424"/>
                  </a:lnTo>
                  <a:close/>
                  <a:moveTo>
                    <a:pt x="2880" y="0"/>
                  </a:moveTo>
                  <a:cubicBezTo>
                    <a:pt x="2847" y="0"/>
                    <a:pt x="2817" y="8"/>
                    <a:pt x="2786" y="31"/>
                  </a:cubicBezTo>
                  <a:cubicBezTo>
                    <a:pt x="2751" y="55"/>
                    <a:pt x="2715" y="103"/>
                    <a:pt x="2703" y="150"/>
                  </a:cubicBezTo>
                  <a:lnTo>
                    <a:pt x="60" y="11473"/>
                  </a:lnTo>
                  <a:cubicBezTo>
                    <a:pt x="0" y="11711"/>
                    <a:pt x="48" y="11961"/>
                    <a:pt x="179" y="12175"/>
                  </a:cubicBezTo>
                  <a:cubicBezTo>
                    <a:pt x="310" y="12390"/>
                    <a:pt x="512" y="12533"/>
                    <a:pt x="762" y="12592"/>
                  </a:cubicBezTo>
                  <a:lnTo>
                    <a:pt x="846" y="12616"/>
                  </a:lnTo>
                  <a:cubicBezTo>
                    <a:pt x="917" y="12628"/>
                    <a:pt x="989" y="12640"/>
                    <a:pt x="1060" y="12640"/>
                  </a:cubicBezTo>
                  <a:cubicBezTo>
                    <a:pt x="1239" y="12640"/>
                    <a:pt x="1405" y="12592"/>
                    <a:pt x="1560" y="12497"/>
                  </a:cubicBezTo>
                  <a:cubicBezTo>
                    <a:pt x="1762" y="12366"/>
                    <a:pt x="1917" y="12152"/>
                    <a:pt x="1977" y="11914"/>
                  </a:cubicBezTo>
                  <a:lnTo>
                    <a:pt x="4608" y="591"/>
                  </a:lnTo>
                  <a:cubicBezTo>
                    <a:pt x="4644" y="484"/>
                    <a:pt x="4572" y="388"/>
                    <a:pt x="4465" y="364"/>
                  </a:cubicBezTo>
                  <a:lnTo>
                    <a:pt x="2941" y="7"/>
                  </a:lnTo>
                  <a:cubicBezTo>
                    <a:pt x="2919" y="3"/>
                    <a:pt x="2899" y="0"/>
                    <a:pt x="28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46"/>
            <p:cNvSpPr/>
            <p:nvPr/>
          </p:nvSpPr>
          <p:spPr>
            <a:xfrm>
              <a:off x="1666575" y="1240700"/>
              <a:ext cx="48225" cy="64675"/>
            </a:xfrm>
            <a:custGeom>
              <a:avLst/>
              <a:gdLst/>
              <a:ahLst/>
              <a:cxnLst/>
              <a:rect l="l" t="t" r="r" b="b"/>
              <a:pathLst>
                <a:path w="1929" h="2587" extrusionOk="0">
                  <a:moveTo>
                    <a:pt x="1322" y="717"/>
                  </a:moveTo>
                  <a:lnTo>
                    <a:pt x="1512" y="2134"/>
                  </a:lnTo>
                  <a:lnTo>
                    <a:pt x="512" y="1908"/>
                  </a:lnTo>
                  <a:lnTo>
                    <a:pt x="1322" y="717"/>
                  </a:lnTo>
                  <a:close/>
                  <a:moveTo>
                    <a:pt x="1456" y="1"/>
                  </a:moveTo>
                  <a:cubicBezTo>
                    <a:pt x="1384" y="1"/>
                    <a:pt x="1316" y="34"/>
                    <a:pt x="1274" y="86"/>
                  </a:cubicBezTo>
                  <a:lnTo>
                    <a:pt x="48" y="1920"/>
                  </a:lnTo>
                  <a:cubicBezTo>
                    <a:pt x="12" y="1979"/>
                    <a:pt x="0" y="2039"/>
                    <a:pt x="24" y="2098"/>
                  </a:cubicBezTo>
                  <a:cubicBezTo>
                    <a:pt x="48" y="2158"/>
                    <a:pt x="95" y="2205"/>
                    <a:pt x="155" y="2217"/>
                  </a:cubicBezTo>
                  <a:lnTo>
                    <a:pt x="1691" y="2575"/>
                  </a:lnTo>
                  <a:cubicBezTo>
                    <a:pt x="1703" y="2586"/>
                    <a:pt x="1727" y="2586"/>
                    <a:pt x="1738" y="2586"/>
                  </a:cubicBezTo>
                  <a:cubicBezTo>
                    <a:pt x="1786" y="2586"/>
                    <a:pt x="1834" y="2563"/>
                    <a:pt x="1869" y="2527"/>
                  </a:cubicBezTo>
                  <a:cubicBezTo>
                    <a:pt x="1917" y="2491"/>
                    <a:pt x="1929" y="2432"/>
                    <a:pt x="1929" y="2360"/>
                  </a:cubicBezTo>
                  <a:lnTo>
                    <a:pt x="1631" y="170"/>
                  </a:lnTo>
                  <a:cubicBezTo>
                    <a:pt x="1619" y="86"/>
                    <a:pt x="1560" y="27"/>
                    <a:pt x="1488" y="3"/>
                  </a:cubicBezTo>
                  <a:cubicBezTo>
                    <a:pt x="1478" y="1"/>
                    <a:pt x="1467" y="1"/>
                    <a:pt x="14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46"/>
            <p:cNvSpPr/>
            <p:nvPr/>
          </p:nvSpPr>
          <p:spPr>
            <a:xfrm>
              <a:off x="1690975" y="1245525"/>
              <a:ext cx="14300" cy="20750"/>
            </a:xfrm>
            <a:custGeom>
              <a:avLst/>
              <a:gdLst/>
              <a:ahLst/>
              <a:cxnLst/>
              <a:rect l="l" t="t" r="r" b="b"/>
              <a:pathLst>
                <a:path w="572" h="830" extrusionOk="0">
                  <a:moveTo>
                    <a:pt x="465" y="0"/>
                  </a:moveTo>
                  <a:lnTo>
                    <a:pt x="0" y="691"/>
                  </a:lnTo>
                  <a:cubicBezTo>
                    <a:pt x="84" y="739"/>
                    <a:pt x="179" y="786"/>
                    <a:pt x="274" y="810"/>
                  </a:cubicBezTo>
                  <a:cubicBezTo>
                    <a:pt x="337" y="824"/>
                    <a:pt x="396" y="830"/>
                    <a:pt x="453" y="830"/>
                  </a:cubicBezTo>
                  <a:cubicBezTo>
                    <a:pt x="493" y="830"/>
                    <a:pt x="532" y="827"/>
                    <a:pt x="572" y="822"/>
                  </a:cubicBezTo>
                  <a:lnTo>
                    <a:pt x="4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46"/>
            <p:cNvSpPr/>
            <p:nvPr/>
          </p:nvSpPr>
          <p:spPr>
            <a:xfrm>
              <a:off x="1685625" y="1240700"/>
              <a:ext cx="24725" cy="30450"/>
            </a:xfrm>
            <a:custGeom>
              <a:avLst/>
              <a:gdLst/>
              <a:ahLst/>
              <a:cxnLst/>
              <a:rect l="l" t="t" r="r" b="b"/>
              <a:pathLst>
                <a:path w="989" h="1218" extrusionOk="0">
                  <a:moveTo>
                    <a:pt x="560" y="717"/>
                  </a:moveTo>
                  <a:lnTo>
                    <a:pt x="572" y="824"/>
                  </a:lnTo>
                  <a:cubicBezTo>
                    <a:pt x="560" y="824"/>
                    <a:pt x="548" y="824"/>
                    <a:pt x="536" y="812"/>
                  </a:cubicBezTo>
                  <a:cubicBezTo>
                    <a:pt x="524" y="812"/>
                    <a:pt x="512" y="812"/>
                    <a:pt x="500" y="801"/>
                  </a:cubicBezTo>
                  <a:lnTo>
                    <a:pt x="560" y="717"/>
                  </a:lnTo>
                  <a:close/>
                  <a:moveTo>
                    <a:pt x="686" y="1"/>
                  </a:moveTo>
                  <a:cubicBezTo>
                    <a:pt x="622" y="1"/>
                    <a:pt x="554" y="34"/>
                    <a:pt x="512" y="86"/>
                  </a:cubicBezTo>
                  <a:lnTo>
                    <a:pt x="60" y="777"/>
                  </a:lnTo>
                  <a:cubicBezTo>
                    <a:pt x="0" y="860"/>
                    <a:pt x="24" y="979"/>
                    <a:pt x="107" y="1039"/>
                  </a:cubicBezTo>
                  <a:cubicBezTo>
                    <a:pt x="214" y="1110"/>
                    <a:pt x="322" y="1158"/>
                    <a:pt x="441" y="1193"/>
                  </a:cubicBezTo>
                  <a:cubicBezTo>
                    <a:pt x="524" y="1205"/>
                    <a:pt x="595" y="1217"/>
                    <a:pt x="679" y="1217"/>
                  </a:cubicBezTo>
                  <a:cubicBezTo>
                    <a:pt x="714" y="1217"/>
                    <a:pt x="762" y="1217"/>
                    <a:pt x="810" y="1205"/>
                  </a:cubicBezTo>
                  <a:cubicBezTo>
                    <a:pt x="917" y="1193"/>
                    <a:pt x="988" y="1098"/>
                    <a:pt x="976" y="991"/>
                  </a:cubicBezTo>
                  <a:lnTo>
                    <a:pt x="869" y="170"/>
                  </a:lnTo>
                  <a:cubicBezTo>
                    <a:pt x="857" y="86"/>
                    <a:pt x="798" y="27"/>
                    <a:pt x="714" y="3"/>
                  </a:cubicBezTo>
                  <a:cubicBezTo>
                    <a:pt x="705" y="1"/>
                    <a:pt x="696" y="1"/>
                    <a:pt x="68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46"/>
            <p:cNvSpPr/>
            <p:nvPr/>
          </p:nvSpPr>
          <p:spPr>
            <a:xfrm>
              <a:off x="1425750" y="1375000"/>
              <a:ext cx="289050" cy="267025"/>
            </a:xfrm>
            <a:custGeom>
              <a:avLst/>
              <a:gdLst/>
              <a:ahLst/>
              <a:cxnLst/>
              <a:rect l="l" t="t" r="r" b="b"/>
              <a:pathLst>
                <a:path w="11562" h="10681" extrusionOk="0">
                  <a:moveTo>
                    <a:pt x="11181" y="679"/>
                  </a:moveTo>
                  <a:lnTo>
                    <a:pt x="11181" y="6299"/>
                  </a:lnTo>
                  <a:cubicBezTo>
                    <a:pt x="11181" y="8502"/>
                    <a:pt x="9383" y="10299"/>
                    <a:pt x="7180" y="10299"/>
                  </a:cubicBezTo>
                  <a:lnTo>
                    <a:pt x="4382" y="10299"/>
                  </a:lnTo>
                  <a:cubicBezTo>
                    <a:pt x="2180" y="10299"/>
                    <a:pt x="382" y="8502"/>
                    <a:pt x="382" y="6299"/>
                  </a:cubicBezTo>
                  <a:lnTo>
                    <a:pt x="382" y="679"/>
                  </a:lnTo>
                  <a:cubicBezTo>
                    <a:pt x="1394" y="1251"/>
                    <a:pt x="4168" y="1417"/>
                    <a:pt x="5787" y="1417"/>
                  </a:cubicBezTo>
                  <a:cubicBezTo>
                    <a:pt x="7395" y="1417"/>
                    <a:pt x="10169" y="1251"/>
                    <a:pt x="11181" y="679"/>
                  </a:cubicBezTo>
                  <a:close/>
                  <a:moveTo>
                    <a:pt x="191" y="1"/>
                  </a:moveTo>
                  <a:cubicBezTo>
                    <a:pt x="84" y="1"/>
                    <a:pt x="1" y="96"/>
                    <a:pt x="1" y="191"/>
                  </a:cubicBezTo>
                  <a:lnTo>
                    <a:pt x="1" y="6299"/>
                  </a:lnTo>
                  <a:cubicBezTo>
                    <a:pt x="1" y="8716"/>
                    <a:pt x="1965" y="10680"/>
                    <a:pt x="4382" y="10680"/>
                  </a:cubicBezTo>
                  <a:lnTo>
                    <a:pt x="7180" y="10680"/>
                  </a:lnTo>
                  <a:cubicBezTo>
                    <a:pt x="9597" y="10680"/>
                    <a:pt x="11562" y="8716"/>
                    <a:pt x="11562" y="6299"/>
                  </a:cubicBezTo>
                  <a:lnTo>
                    <a:pt x="11562" y="191"/>
                  </a:lnTo>
                  <a:cubicBezTo>
                    <a:pt x="11562" y="96"/>
                    <a:pt x="11479" y="1"/>
                    <a:pt x="11371" y="1"/>
                  </a:cubicBezTo>
                  <a:cubicBezTo>
                    <a:pt x="11264" y="1"/>
                    <a:pt x="11181" y="96"/>
                    <a:pt x="11181" y="191"/>
                  </a:cubicBezTo>
                  <a:cubicBezTo>
                    <a:pt x="11181" y="429"/>
                    <a:pt x="9526" y="1024"/>
                    <a:pt x="5787" y="1024"/>
                  </a:cubicBezTo>
                  <a:cubicBezTo>
                    <a:pt x="2049" y="1024"/>
                    <a:pt x="382" y="429"/>
                    <a:pt x="382" y="191"/>
                  </a:cubicBezTo>
                  <a:cubicBezTo>
                    <a:pt x="382" y="96"/>
                    <a:pt x="299" y="1"/>
                    <a:pt x="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46"/>
            <p:cNvSpPr/>
            <p:nvPr/>
          </p:nvSpPr>
          <p:spPr>
            <a:xfrm>
              <a:off x="1705250" y="1394650"/>
              <a:ext cx="97375" cy="143500"/>
            </a:xfrm>
            <a:custGeom>
              <a:avLst/>
              <a:gdLst/>
              <a:ahLst/>
              <a:cxnLst/>
              <a:rect l="l" t="t" r="r" b="b"/>
              <a:pathLst>
                <a:path w="3895" h="5740" extrusionOk="0">
                  <a:moveTo>
                    <a:pt x="2192" y="381"/>
                  </a:moveTo>
                  <a:cubicBezTo>
                    <a:pt x="2918" y="381"/>
                    <a:pt x="3513" y="977"/>
                    <a:pt x="3513" y="1703"/>
                  </a:cubicBezTo>
                  <a:lnTo>
                    <a:pt x="3513" y="4037"/>
                  </a:lnTo>
                  <a:cubicBezTo>
                    <a:pt x="3513" y="4763"/>
                    <a:pt x="2918" y="5346"/>
                    <a:pt x="2192" y="5346"/>
                  </a:cubicBezTo>
                  <a:lnTo>
                    <a:pt x="382" y="5346"/>
                  </a:lnTo>
                  <a:lnTo>
                    <a:pt x="382" y="4727"/>
                  </a:lnTo>
                  <a:lnTo>
                    <a:pt x="1739" y="4727"/>
                  </a:lnTo>
                  <a:cubicBezTo>
                    <a:pt x="2406" y="4727"/>
                    <a:pt x="2942" y="4191"/>
                    <a:pt x="2942" y="3525"/>
                  </a:cubicBezTo>
                  <a:lnTo>
                    <a:pt x="2942" y="2215"/>
                  </a:lnTo>
                  <a:cubicBezTo>
                    <a:pt x="2942" y="1548"/>
                    <a:pt x="2406" y="1000"/>
                    <a:pt x="1739" y="1000"/>
                  </a:cubicBezTo>
                  <a:lnTo>
                    <a:pt x="382" y="1000"/>
                  </a:lnTo>
                  <a:lnTo>
                    <a:pt x="382" y="381"/>
                  </a:lnTo>
                  <a:close/>
                  <a:moveTo>
                    <a:pt x="191" y="0"/>
                  </a:moveTo>
                  <a:cubicBezTo>
                    <a:pt x="84" y="0"/>
                    <a:pt x="1" y="84"/>
                    <a:pt x="1" y="191"/>
                  </a:cubicBezTo>
                  <a:lnTo>
                    <a:pt x="1" y="1203"/>
                  </a:lnTo>
                  <a:cubicBezTo>
                    <a:pt x="1" y="1310"/>
                    <a:pt x="84" y="1393"/>
                    <a:pt x="191" y="1393"/>
                  </a:cubicBezTo>
                  <a:lnTo>
                    <a:pt x="1739" y="1393"/>
                  </a:lnTo>
                  <a:cubicBezTo>
                    <a:pt x="2192" y="1393"/>
                    <a:pt x="2561" y="1762"/>
                    <a:pt x="2561" y="2215"/>
                  </a:cubicBezTo>
                  <a:lnTo>
                    <a:pt x="2561" y="3525"/>
                  </a:lnTo>
                  <a:cubicBezTo>
                    <a:pt x="2561" y="3977"/>
                    <a:pt x="2192" y="4346"/>
                    <a:pt x="1739" y="4346"/>
                  </a:cubicBezTo>
                  <a:lnTo>
                    <a:pt x="191" y="4346"/>
                  </a:lnTo>
                  <a:cubicBezTo>
                    <a:pt x="84" y="4346"/>
                    <a:pt x="1" y="4429"/>
                    <a:pt x="1" y="4537"/>
                  </a:cubicBezTo>
                  <a:lnTo>
                    <a:pt x="1" y="5537"/>
                  </a:lnTo>
                  <a:cubicBezTo>
                    <a:pt x="1" y="5644"/>
                    <a:pt x="84" y="5739"/>
                    <a:pt x="191" y="5739"/>
                  </a:cubicBezTo>
                  <a:lnTo>
                    <a:pt x="2192" y="5739"/>
                  </a:lnTo>
                  <a:cubicBezTo>
                    <a:pt x="3132" y="5739"/>
                    <a:pt x="3894" y="4965"/>
                    <a:pt x="3894" y="4037"/>
                  </a:cubicBezTo>
                  <a:lnTo>
                    <a:pt x="3894" y="1703"/>
                  </a:lnTo>
                  <a:cubicBezTo>
                    <a:pt x="3894" y="762"/>
                    <a:pt x="3132" y="0"/>
                    <a:pt x="21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46"/>
            <p:cNvSpPr/>
            <p:nvPr/>
          </p:nvSpPr>
          <p:spPr>
            <a:xfrm>
              <a:off x="1285875" y="1126725"/>
              <a:ext cx="128300" cy="64950"/>
            </a:xfrm>
            <a:custGeom>
              <a:avLst/>
              <a:gdLst/>
              <a:ahLst/>
              <a:cxnLst/>
              <a:rect l="l" t="t" r="r" b="b"/>
              <a:pathLst>
                <a:path w="5132" h="2598" extrusionOk="0">
                  <a:moveTo>
                    <a:pt x="206" y="1"/>
                  </a:moveTo>
                  <a:cubicBezTo>
                    <a:pt x="107" y="1"/>
                    <a:pt x="23" y="79"/>
                    <a:pt x="12" y="168"/>
                  </a:cubicBezTo>
                  <a:cubicBezTo>
                    <a:pt x="0" y="276"/>
                    <a:pt x="71" y="371"/>
                    <a:pt x="179" y="383"/>
                  </a:cubicBezTo>
                  <a:cubicBezTo>
                    <a:pt x="1905" y="573"/>
                    <a:pt x="3536" y="1335"/>
                    <a:pt x="4786" y="2538"/>
                  </a:cubicBezTo>
                  <a:cubicBezTo>
                    <a:pt x="4822" y="2574"/>
                    <a:pt x="4870" y="2597"/>
                    <a:pt x="4917" y="2597"/>
                  </a:cubicBezTo>
                  <a:cubicBezTo>
                    <a:pt x="4965" y="2597"/>
                    <a:pt x="5024" y="2574"/>
                    <a:pt x="5060" y="2538"/>
                  </a:cubicBezTo>
                  <a:cubicBezTo>
                    <a:pt x="5132" y="2454"/>
                    <a:pt x="5132" y="2335"/>
                    <a:pt x="5048" y="2264"/>
                  </a:cubicBezTo>
                  <a:cubicBezTo>
                    <a:pt x="3739" y="1002"/>
                    <a:pt x="2024" y="204"/>
                    <a:pt x="226" y="2"/>
                  </a:cubicBezTo>
                  <a:cubicBezTo>
                    <a:pt x="219" y="1"/>
                    <a:pt x="212" y="1"/>
                    <a:pt x="2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46"/>
            <p:cNvSpPr/>
            <p:nvPr/>
          </p:nvSpPr>
          <p:spPr>
            <a:xfrm>
              <a:off x="1299850" y="1287750"/>
              <a:ext cx="101525" cy="242050"/>
            </a:xfrm>
            <a:custGeom>
              <a:avLst/>
              <a:gdLst/>
              <a:ahLst/>
              <a:cxnLst/>
              <a:rect l="l" t="t" r="r" b="b"/>
              <a:pathLst>
                <a:path w="4061" h="9682" extrusionOk="0">
                  <a:moveTo>
                    <a:pt x="1263" y="3800"/>
                  </a:moveTo>
                  <a:cubicBezTo>
                    <a:pt x="1453" y="3800"/>
                    <a:pt x="1656" y="3860"/>
                    <a:pt x="1822" y="3955"/>
                  </a:cubicBezTo>
                  <a:cubicBezTo>
                    <a:pt x="2025" y="4062"/>
                    <a:pt x="2203" y="4229"/>
                    <a:pt x="2346" y="4407"/>
                  </a:cubicBezTo>
                  <a:cubicBezTo>
                    <a:pt x="2275" y="4550"/>
                    <a:pt x="2191" y="4681"/>
                    <a:pt x="2084" y="4800"/>
                  </a:cubicBezTo>
                  <a:cubicBezTo>
                    <a:pt x="1882" y="5050"/>
                    <a:pt x="1525" y="5205"/>
                    <a:pt x="1203" y="5205"/>
                  </a:cubicBezTo>
                  <a:cubicBezTo>
                    <a:pt x="1036" y="5205"/>
                    <a:pt x="798" y="5169"/>
                    <a:pt x="632" y="4967"/>
                  </a:cubicBezTo>
                  <a:cubicBezTo>
                    <a:pt x="417" y="4729"/>
                    <a:pt x="417" y="4312"/>
                    <a:pt x="632" y="4062"/>
                  </a:cubicBezTo>
                  <a:cubicBezTo>
                    <a:pt x="786" y="3883"/>
                    <a:pt x="1013" y="3800"/>
                    <a:pt x="1263" y="3800"/>
                  </a:cubicBezTo>
                  <a:close/>
                  <a:moveTo>
                    <a:pt x="2715" y="1"/>
                  </a:moveTo>
                  <a:cubicBezTo>
                    <a:pt x="2707" y="1"/>
                    <a:pt x="2699" y="1"/>
                    <a:pt x="2691" y="2"/>
                  </a:cubicBezTo>
                  <a:cubicBezTo>
                    <a:pt x="2584" y="14"/>
                    <a:pt x="2513" y="109"/>
                    <a:pt x="2525" y="216"/>
                  </a:cubicBezTo>
                  <a:cubicBezTo>
                    <a:pt x="2632" y="1157"/>
                    <a:pt x="2668" y="2109"/>
                    <a:pt x="2608" y="3050"/>
                  </a:cubicBezTo>
                  <a:cubicBezTo>
                    <a:pt x="2596" y="3371"/>
                    <a:pt x="2560" y="3693"/>
                    <a:pt x="2489" y="3991"/>
                  </a:cubicBezTo>
                  <a:cubicBezTo>
                    <a:pt x="2346" y="3848"/>
                    <a:pt x="2191" y="3717"/>
                    <a:pt x="2013" y="3610"/>
                  </a:cubicBezTo>
                  <a:cubicBezTo>
                    <a:pt x="1797" y="3489"/>
                    <a:pt x="1529" y="3417"/>
                    <a:pt x="1259" y="3417"/>
                  </a:cubicBezTo>
                  <a:cubicBezTo>
                    <a:pt x="917" y="3417"/>
                    <a:pt x="574" y="3533"/>
                    <a:pt x="334" y="3812"/>
                  </a:cubicBezTo>
                  <a:cubicBezTo>
                    <a:pt x="1" y="4205"/>
                    <a:pt x="13" y="4836"/>
                    <a:pt x="346" y="5217"/>
                  </a:cubicBezTo>
                  <a:cubicBezTo>
                    <a:pt x="548" y="5455"/>
                    <a:pt x="858" y="5586"/>
                    <a:pt x="1203" y="5586"/>
                  </a:cubicBezTo>
                  <a:cubicBezTo>
                    <a:pt x="1644" y="5586"/>
                    <a:pt x="2096" y="5384"/>
                    <a:pt x="2382" y="5050"/>
                  </a:cubicBezTo>
                  <a:cubicBezTo>
                    <a:pt x="2453" y="4967"/>
                    <a:pt x="2525" y="4872"/>
                    <a:pt x="2584" y="4765"/>
                  </a:cubicBezTo>
                  <a:cubicBezTo>
                    <a:pt x="2644" y="4860"/>
                    <a:pt x="2691" y="4967"/>
                    <a:pt x="2739" y="5050"/>
                  </a:cubicBezTo>
                  <a:cubicBezTo>
                    <a:pt x="3418" y="6408"/>
                    <a:pt x="3668" y="7967"/>
                    <a:pt x="3465" y="9456"/>
                  </a:cubicBezTo>
                  <a:cubicBezTo>
                    <a:pt x="3442" y="9563"/>
                    <a:pt x="3525" y="9658"/>
                    <a:pt x="3620" y="9682"/>
                  </a:cubicBezTo>
                  <a:lnTo>
                    <a:pt x="3656" y="9682"/>
                  </a:lnTo>
                  <a:cubicBezTo>
                    <a:pt x="3751" y="9682"/>
                    <a:pt x="3823" y="9610"/>
                    <a:pt x="3846" y="9515"/>
                  </a:cubicBezTo>
                  <a:cubicBezTo>
                    <a:pt x="4061" y="7943"/>
                    <a:pt x="3787" y="6300"/>
                    <a:pt x="3084" y="4884"/>
                  </a:cubicBezTo>
                  <a:cubicBezTo>
                    <a:pt x="3001" y="4717"/>
                    <a:pt x="2894" y="4526"/>
                    <a:pt x="2775" y="4348"/>
                  </a:cubicBezTo>
                  <a:cubicBezTo>
                    <a:pt x="2918" y="3943"/>
                    <a:pt x="2965" y="3491"/>
                    <a:pt x="2989" y="3074"/>
                  </a:cubicBezTo>
                  <a:cubicBezTo>
                    <a:pt x="3049" y="2109"/>
                    <a:pt x="3025" y="1133"/>
                    <a:pt x="2906" y="169"/>
                  </a:cubicBezTo>
                  <a:cubicBezTo>
                    <a:pt x="2895" y="69"/>
                    <a:pt x="2812" y="1"/>
                    <a:pt x="27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46"/>
            <p:cNvSpPr/>
            <p:nvPr/>
          </p:nvSpPr>
          <p:spPr>
            <a:xfrm>
              <a:off x="1414750" y="1082075"/>
              <a:ext cx="76225" cy="89050"/>
            </a:xfrm>
            <a:custGeom>
              <a:avLst/>
              <a:gdLst/>
              <a:ahLst/>
              <a:cxnLst/>
              <a:rect l="l" t="t" r="r" b="b"/>
              <a:pathLst>
                <a:path w="3049" h="3562" extrusionOk="0">
                  <a:moveTo>
                    <a:pt x="217" y="0"/>
                  </a:moveTo>
                  <a:cubicBezTo>
                    <a:pt x="159" y="0"/>
                    <a:pt x="102" y="25"/>
                    <a:pt x="60" y="73"/>
                  </a:cubicBezTo>
                  <a:cubicBezTo>
                    <a:pt x="0" y="157"/>
                    <a:pt x="12" y="288"/>
                    <a:pt x="96" y="347"/>
                  </a:cubicBezTo>
                  <a:cubicBezTo>
                    <a:pt x="1167" y="1169"/>
                    <a:pt x="2048" y="2252"/>
                    <a:pt x="2656" y="3455"/>
                  </a:cubicBezTo>
                  <a:cubicBezTo>
                    <a:pt x="2691" y="3526"/>
                    <a:pt x="2751" y="3562"/>
                    <a:pt x="2822" y="3562"/>
                  </a:cubicBezTo>
                  <a:cubicBezTo>
                    <a:pt x="2858" y="3562"/>
                    <a:pt x="2882" y="3562"/>
                    <a:pt x="2906" y="3550"/>
                  </a:cubicBezTo>
                  <a:cubicBezTo>
                    <a:pt x="3001" y="3502"/>
                    <a:pt x="3048" y="3383"/>
                    <a:pt x="3001" y="3288"/>
                  </a:cubicBezTo>
                  <a:cubicBezTo>
                    <a:pt x="2370" y="2026"/>
                    <a:pt x="1453" y="907"/>
                    <a:pt x="334" y="38"/>
                  </a:cubicBezTo>
                  <a:cubicBezTo>
                    <a:pt x="299" y="13"/>
                    <a:pt x="258" y="0"/>
                    <a:pt x="2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46"/>
            <p:cNvSpPr/>
            <p:nvPr/>
          </p:nvSpPr>
          <p:spPr>
            <a:xfrm>
              <a:off x="1571900" y="1051150"/>
              <a:ext cx="9550" cy="9550"/>
            </a:xfrm>
            <a:custGeom>
              <a:avLst/>
              <a:gdLst/>
              <a:ahLst/>
              <a:cxnLst/>
              <a:rect l="l" t="t" r="r" b="b"/>
              <a:pathLst>
                <a:path w="382" h="382" extrusionOk="0">
                  <a:moveTo>
                    <a:pt x="156" y="1"/>
                  </a:moveTo>
                  <a:cubicBezTo>
                    <a:pt x="144" y="1"/>
                    <a:pt x="132" y="12"/>
                    <a:pt x="120" y="12"/>
                  </a:cubicBezTo>
                  <a:cubicBezTo>
                    <a:pt x="108" y="12"/>
                    <a:pt x="96" y="24"/>
                    <a:pt x="84" y="24"/>
                  </a:cubicBezTo>
                  <a:cubicBezTo>
                    <a:pt x="72" y="36"/>
                    <a:pt x="60" y="48"/>
                    <a:pt x="60" y="48"/>
                  </a:cubicBezTo>
                  <a:cubicBezTo>
                    <a:pt x="49" y="60"/>
                    <a:pt x="37" y="72"/>
                    <a:pt x="37" y="84"/>
                  </a:cubicBezTo>
                  <a:cubicBezTo>
                    <a:pt x="25" y="96"/>
                    <a:pt x="13" y="108"/>
                    <a:pt x="13" y="120"/>
                  </a:cubicBezTo>
                  <a:cubicBezTo>
                    <a:pt x="13" y="132"/>
                    <a:pt x="1" y="143"/>
                    <a:pt x="1" y="155"/>
                  </a:cubicBezTo>
                  <a:cubicBezTo>
                    <a:pt x="1" y="167"/>
                    <a:pt x="1" y="179"/>
                    <a:pt x="1" y="191"/>
                  </a:cubicBezTo>
                  <a:cubicBezTo>
                    <a:pt x="1" y="203"/>
                    <a:pt x="1" y="215"/>
                    <a:pt x="1" y="227"/>
                  </a:cubicBezTo>
                  <a:cubicBezTo>
                    <a:pt x="1" y="239"/>
                    <a:pt x="13" y="251"/>
                    <a:pt x="13" y="263"/>
                  </a:cubicBezTo>
                  <a:cubicBezTo>
                    <a:pt x="13" y="274"/>
                    <a:pt x="25" y="286"/>
                    <a:pt x="37" y="298"/>
                  </a:cubicBezTo>
                  <a:cubicBezTo>
                    <a:pt x="37" y="310"/>
                    <a:pt x="49" y="310"/>
                    <a:pt x="60" y="322"/>
                  </a:cubicBezTo>
                  <a:cubicBezTo>
                    <a:pt x="96" y="358"/>
                    <a:pt x="144" y="382"/>
                    <a:pt x="191" y="382"/>
                  </a:cubicBezTo>
                  <a:cubicBezTo>
                    <a:pt x="239" y="382"/>
                    <a:pt x="287" y="358"/>
                    <a:pt x="322" y="322"/>
                  </a:cubicBezTo>
                  <a:cubicBezTo>
                    <a:pt x="358" y="286"/>
                    <a:pt x="382" y="239"/>
                    <a:pt x="382" y="191"/>
                  </a:cubicBezTo>
                  <a:cubicBezTo>
                    <a:pt x="382" y="143"/>
                    <a:pt x="358" y="84"/>
                    <a:pt x="322" y="48"/>
                  </a:cubicBezTo>
                  <a:cubicBezTo>
                    <a:pt x="322" y="48"/>
                    <a:pt x="310" y="36"/>
                    <a:pt x="299" y="24"/>
                  </a:cubicBezTo>
                  <a:cubicBezTo>
                    <a:pt x="287" y="24"/>
                    <a:pt x="275" y="12"/>
                    <a:pt x="263" y="12"/>
                  </a:cubicBezTo>
                  <a:cubicBezTo>
                    <a:pt x="251" y="12"/>
                    <a:pt x="239" y="1"/>
                    <a:pt x="22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46"/>
            <p:cNvSpPr/>
            <p:nvPr/>
          </p:nvSpPr>
          <p:spPr>
            <a:xfrm>
              <a:off x="1572200" y="1063950"/>
              <a:ext cx="11350" cy="61650"/>
            </a:xfrm>
            <a:custGeom>
              <a:avLst/>
              <a:gdLst/>
              <a:ahLst/>
              <a:cxnLst/>
              <a:rect l="l" t="t" r="r" b="b"/>
              <a:pathLst>
                <a:path w="454" h="2466" extrusionOk="0">
                  <a:moveTo>
                    <a:pt x="191" y="1"/>
                  </a:moveTo>
                  <a:cubicBezTo>
                    <a:pt x="84" y="12"/>
                    <a:pt x="1" y="96"/>
                    <a:pt x="1" y="203"/>
                  </a:cubicBezTo>
                  <a:cubicBezTo>
                    <a:pt x="1" y="310"/>
                    <a:pt x="96" y="393"/>
                    <a:pt x="191" y="393"/>
                  </a:cubicBezTo>
                  <a:lnTo>
                    <a:pt x="203" y="393"/>
                  </a:lnTo>
                  <a:cubicBezTo>
                    <a:pt x="310" y="382"/>
                    <a:pt x="394" y="298"/>
                    <a:pt x="382" y="191"/>
                  </a:cubicBezTo>
                  <a:cubicBezTo>
                    <a:pt x="382" y="84"/>
                    <a:pt x="298" y="1"/>
                    <a:pt x="191" y="1"/>
                  </a:cubicBezTo>
                  <a:close/>
                  <a:moveTo>
                    <a:pt x="203" y="524"/>
                  </a:moveTo>
                  <a:cubicBezTo>
                    <a:pt x="96" y="524"/>
                    <a:pt x="13" y="620"/>
                    <a:pt x="13" y="715"/>
                  </a:cubicBezTo>
                  <a:cubicBezTo>
                    <a:pt x="25" y="822"/>
                    <a:pt x="108" y="905"/>
                    <a:pt x="203" y="905"/>
                  </a:cubicBezTo>
                  <a:lnTo>
                    <a:pt x="215" y="905"/>
                  </a:lnTo>
                  <a:cubicBezTo>
                    <a:pt x="322" y="905"/>
                    <a:pt x="406" y="810"/>
                    <a:pt x="406" y="715"/>
                  </a:cubicBezTo>
                  <a:cubicBezTo>
                    <a:pt x="394" y="608"/>
                    <a:pt x="310" y="524"/>
                    <a:pt x="203" y="524"/>
                  </a:cubicBezTo>
                  <a:close/>
                  <a:moveTo>
                    <a:pt x="215" y="1036"/>
                  </a:moveTo>
                  <a:cubicBezTo>
                    <a:pt x="108" y="1048"/>
                    <a:pt x="25" y="1132"/>
                    <a:pt x="37" y="1239"/>
                  </a:cubicBezTo>
                  <a:cubicBezTo>
                    <a:pt x="37" y="1346"/>
                    <a:pt x="120" y="1429"/>
                    <a:pt x="227" y="1429"/>
                  </a:cubicBezTo>
                  <a:cubicBezTo>
                    <a:pt x="334" y="1417"/>
                    <a:pt x="418" y="1334"/>
                    <a:pt x="418" y="1227"/>
                  </a:cubicBezTo>
                  <a:cubicBezTo>
                    <a:pt x="418" y="1120"/>
                    <a:pt x="322" y="1036"/>
                    <a:pt x="215" y="1036"/>
                  </a:cubicBezTo>
                  <a:close/>
                  <a:moveTo>
                    <a:pt x="239" y="1560"/>
                  </a:moveTo>
                  <a:cubicBezTo>
                    <a:pt x="132" y="1560"/>
                    <a:pt x="48" y="1656"/>
                    <a:pt x="48" y="1751"/>
                  </a:cubicBezTo>
                  <a:cubicBezTo>
                    <a:pt x="48" y="1858"/>
                    <a:pt x="132" y="1941"/>
                    <a:pt x="239" y="1941"/>
                  </a:cubicBezTo>
                  <a:lnTo>
                    <a:pt x="251" y="1941"/>
                  </a:lnTo>
                  <a:cubicBezTo>
                    <a:pt x="346" y="1941"/>
                    <a:pt x="429" y="1846"/>
                    <a:pt x="429" y="1751"/>
                  </a:cubicBezTo>
                  <a:cubicBezTo>
                    <a:pt x="429" y="1644"/>
                    <a:pt x="346" y="1560"/>
                    <a:pt x="239" y="1560"/>
                  </a:cubicBezTo>
                  <a:close/>
                  <a:moveTo>
                    <a:pt x="251" y="2072"/>
                  </a:moveTo>
                  <a:cubicBezTo>
                    <a:pt x="144" y="2084"/>
                    <a:pt x="60" y="2167"/>
                    <a:pt x="60" y="2275"/>
                  </a:cubicBezTo>
                  <a:cubicBezTo>
                    <a:pt x="60" y="2382"/>
                    <a:pt x="156" y="2465"/>
                    <a:pt x="251" y="2465"/>
                  </a:cubicBezTo>
                  <a:lnTo>
                    <a:pt x="263" y="2465"/>
                  </a:lnTo>
                  <a:cubicBezTo>
                    <a:pt x="370" y="2465"/>
                    <a:pt x="453" y="2370"/>
                    <a:pt x="441" y="2263"/>
                  </a:cubicBezTo>
                  <a:cubicBezTo>
                    <a:pt x="441" y="2156"/>
                    <a:pt x="358" y="2072"/>
                    <a:pt x="251" y="207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46"/>
            <p:cNvSpPr/>
            <p:nvPr/>
          </p:nvSpPr>
          <p:spPr>
            <a:xfrm>
              <a:off x="1574000" y="1128850"/>
              <a:ext cx="9850" cy="9550"/>
            </a:xfrm>
            <a:custGeom>
              <a:avLst/>
              <a:gdLst/>
              <a:ahLst/>
              <a:cxnLst/>
              <a:rect l="l" t="t" r="r" b="b"/>
              <a:pathLst>
                <a:path w="394" h="382" extrusionOk="0">
                  <a:moveTo>
                    <a:pt x="155" y="0"/>
                  </a:moveTo>
                  <a:cubicBezTo>
                    <a:pt x="143" y="12"/>
                    <a:pt x="131" y="12"/>
                    <a:pt x="119" y="12"/>
                  </a:cubicBezTo>
                  <a:cubicBezTo>
                    <a:pt x="119" y="24"/>
                    <a:pt x="107" y="24"/>
                    <a:pt x="96" y="36"/>
                  </a:cubicBezTo>
                  <a:cubicBezTo>
                    <a:pt x="84" y="36"/>
                    <a:pt x="72" y="48"/>
                    <a:pt x="60" y="60"/>
                  </a:cubicBezTo>
                  <a:cubicBezTo>
                    <a:pt x="24" y="95"/>
                    <a:pt x="0" y="143"/>
                    <a:pt x="0" y="191"/>
                  </a:cubicBezTo>
                  <a:cubicBezTo>
                    <a:pt x="0" y="203"/>
                    <a:pt x="12" y="214"/>
                    <a:pt x="12" y="226"/>
                  </a:cubicBezTo>
                  <a:cubicBezTo>
                    <a:pt x="12" y="238"/>
                    <a:pt x="12" y="250"/>
                    <a:pt x="24" y="262"/>
                  </a:cubicBezTo>
                  <a:cubicBezTo>
                    <a:pt x="24" y="274"/>
                    <a:pt x="36" y="286"/>
                    <a:pt x="36" y="298"/>
                  </a:cubicBezTo>
                  <a:cubicBezTo>
                    <a:pt x="48" y="310"/>
                    <a:pt x="48" y="322"/>
                    <a:pt x="60" y="333"/>
                  </a:cubicBezTo>
                  <a:cubicBezTo>
                    <a:pt x="96" y="369"/>
                    <a:pt x="143" y="381"/>
                    <a:pt x="203" y="381"/>
                  </a:cubicBezTo>
                  <a:cubicBezTo>
                    <a:pt x="250" y="381"/>
                    <a:pt x="298" y="369"/>
                    <a:pt x="334" y="333"/>
                  </a:cubicBezTo>
                  <a:cubicBezTo>
                    <a:pt x="346" y="322"/>
                    <a:pt x="346" y="310"/>
                    <a:pt x="357" y="298"/>
                  </a:cubicBezTo>
                  <a:cubicBezTo>
                    <a:pt x="369" y="286"/>
                    <a:pt x="369" y="274"/>
                    <a:pt x="369" y="262"/>
                  </a:cubicBezTo>
                  <a:cubicBezTo>
                    <a:pt x="381" y="250"/>
                    <a:pt x="381" y="238"/>
                    <a:pt x="381" y="226"/>
                  </a:cubicBezTo>
                  <a:cubicBezTo>
                    <a:pt x="393" y="214"/>
                    <a:pt x="393" y="203"/>
                    <a:pt x="393" y="191"/>
                  </a:cubicBezTo>
                  <a:cubicBezTo>
                    <a:pt x="393" y="143"/>
                    <a:pt x="369" y="95"/>
                    <a:pt x="334" y="60"/>
                  </a:cubicBezTo>
                  <a:cubicBezTo>
                    <a:pt x="322" y="48"/>
                    <a:pt x="310" y="36"/>
                    <a:pt x="310" y="36"/>
                  </a:cubicBezTo>
                  <a:cubicBezTo>
                    <a:pt x="298" y="24"/>
                    <a:pt x="286" y="24"/>
                    <a:pt x="274" y="12"/>
                  </a:cubicBezTo>
                  <a:cubicBezTo>
                    <a:pt x="262" y="12"/>
                    <a:pt x="250" y="12"/>
                    <a:pt x="2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46"/>
            <p:cNvSpPr/>
            <p:nvPr/>
          </p:nvSpPr>
          <p:spPr>
            <a:xfrm>
              <a:off x="1717175" y="1064900"/>
              <a:ext cx="113725" cy="123800"/>
            </a:xfrm>
            <a:custGeom>
              <a:avLst/>
              <a:gdLst/>
              <a:ahLst/>
              <a:cxnLst/>
              <a:rect l="l" t="t" r="r" b="b"/>
              <a:pathLst>
                <a:path w="4549" h="4952" extrusionOk="0">
                  <a:moveTo>
                    <a:pt x="4331" y="1"/>
                  </a:moveTo>
                  <a:cubicBezTo>
                    <a:pt x="4295" y="1"/>
                    <a:pt x="4258" y="12"/>
                    <a:pt x="4227" y="34"/>
                  </a:cubicBezTo>
                  <a:cubicBezTo>
                    <a:pt x="2477" y="1213"/>
                    <a:pt x="1036" y="2808"/>
                    <a:pt x="48" y="4666"/>
                  </a:cubicBezTo>
                  <a:cubicBezTo>
                    <a:pt x="0" y="4761"/>
                    <a:pt x="36" y="4880"/>
                    <a:pt x="119" y="4927"/>
                  </a:cubicBezTo>
                  <a:cubicBezTo>
                    <a:pt x="155" y="4939"/>
                    <a:pt x="179" y="4951"/>
                    <a:pt x="214" y="4951"/>
                  </a:cubicBezTo>
                  <a:cubicBezTo>
                    <a:pt x="286" y="4951"/>
                    <a:pt x="345" y="4916"/>
                    <a:pt x="381" y="4844"/>
                  </a:cubicBezTo>
                  <a:cubicBezTo>
                    <a:pt x="1346" y="3046"/>
                    <a:pt x="2751" y="1487"/>
                    <a:pt x="4441" y="344"/>
                  </a:cubicBezTo>
                  <a:cubicBezTo>
                    <a:pt x="4525" y="284"/>
                    <a:pt x="4548" y="165"/>
                    <a:pt x="4489" y="82"/>
                  </a:cubicBezTo>
                  <a:cubicBezTo>
                    <a:pt x="4452" y="30"/>
                    <a:pt x="4392" y="1"/>
                    <a:pt x="43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46"/>
            <p:cNvSpPr/>
            <p:nvPr/>
          </p:nvSpPr>
          <p:spPr>
            <a:xfrm>
              <a:off x="1769250" y="1206225"/>
              <a:ext cx="9550" cy="9550"/>
            </a:xfrm>
            <a:custGeom>
              <a:avLst/>
              <a:gdLst/>
              <a:ahLst/>
              <a:cxnLst/>
              <a:rect l="l" t="t" r="r" b="b"/>
              <a:pathLst>
                <a:path w="382" h="382" extrusionOk="0">
                  <a:moveTo>
                    <a:pt x="156" y="1"/>
                  </a:moveTo>
                  <a:cubicBezTo>
                    <a:pt x="144" y="13"/>
                    <a:pt x="132" y="13"/>
                    <a:pt x="120" y="13"/>
                  </a:cubicBezTo>
                  <a:cubicBezTo>
                    <a:pt x="108" y="25"/>
                    <a:pt x="96" y="25"/>
                    <a:pt x="84" y="36"/>
                  </a:cubicBezTo>
                  <a:cubicBezTo>
                    <a:pt x="72" y="36"/>
                    <a:pt x="60" y="48"/>
                    <a:pt x="48" y="60"/>
                  </a:cubicBezTo>
                  <a:cubicBezTo>
                    <a:pt x="48" y="72"/>
                    <a:pt x="36" y="72"/>
                    <a:pt x="25" y="84"/>
                  </a:cubicBezTo>
                  <a:cubicBezTo>
                    <a:pt x="25" y="96"/>
                    <a:pt x="13" y="108"/>
                    <a:pt x="13" y="120"/>
                  </a:cubicBezTo>
                  <a:cubicBezTo>
                    <a:pt x="1" y="132"/>
                    <a:pt x="1" y="144"/>
                    <a:pt x="1" y="156"/>
                  </a:cubicBezTo>
                  <a:cubicBezTo>
                    <a:pt x="1" y="167"/>
                    <a:pt x="1" y="179"/>
                    <a:pt x="1" y="191"/>
                  </a:cubicBezTo>
                  <a:cubicBezTo>
                    <a:pt x="1" y="251"/>
                    <a:pt x="13" y="298"/>
                    <a:pt x="48" y="334"/>
                  </a:cubicBezTo>
                  <a:cubicBezTo>
                    <a:pt x="60" y="334"/>
                    <a:pt x="72" y="346"/>
                    <a:pt x="84" y="358"/>
                  </a:cubicBezTo>
                  <a:cubicBezTo>
                    <a:pt x="96" y="358"/>
                    <a:pt x="108" y="370"/>
                    <a:pt x="120" y="370"/>
                  </a:cubicBezTo>
                  <a:cubicBezTo>
                    <a:pt x="132" y="382"/>
                    <a:pt x="144" y="382"/>
                    <a:pt x="156" y="382"/>
                  </a:cubicBezTo>
                  <a:lnTo>
                    <a:pt x="227" y="382"/>
                  </a:lnTo>
                  <a:cubicBezTo>
                    <a:pt x="239" y="382"/>
                    <a:pt x="251" y="382"/>
                    <a:pt x="263" y="370"/>
                  </a:cubicBezTo>
                  <a:cubicBezTo>
                    <a:pt x="275" y="370"/>
                    <a:pt x="287" y="358"/>
                    <a:pt x="298" y="358"/>
                  </a:cubicBezTo>
                  <a:cubicBezTo>
                    <a:pt x="310" y="346"/>
                    <a:pt x="310" y="334"/>
                    <a:pt x="322" y="334"/>
                  </a:cubicBezTo>
                  <a:cubicBezTo>
                    <a:pt x="358" y="298"/>
                    <a:pt x="382" y="251"/>
                    <a:pt x="382" y="191"/>
                  </a:cubicBezTo>
                  <a:cubicBezTo>
                    <a:pt x="382" y="179"/>
                    <a:pt x="382" y="167"/>
                    <a:pt x="382" y="156"/>
                  </a:cubicBezTo>
                  <a:cubicBezTo>
                    <a:pt x="370" y="144"/>
                    <a:pt x="370" y="132"/>
                    <a:pt x="370" y="120"/>
                  </a:cubicBezTo>
                  <a:cubicBezTo>
                    <a:pt x="358" y="108"/>
                    <a:pt x="358" y="96"/>
                    <a:pt x="346" y="84"/>
                  </a:cubicBezTo>
                  <a:cubicBezTo>
                    <a:pt x="346" y="72"/>
                    <a:pt x="334" y="72"/>
                    <a:pt x="322" y="60"/>
                  </a:cubicBezTo>
                  <a:cubicBezTo>
                    <a:pt x="275" y="13"/>
                    <a:pt x="215" y="1"/>
                    <a:pt x="1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46"/>
            <p:cNvSpPr/>
            <p:nvPr/>
          </p:nvSpPr>
          <p:spPr>
            <a:xfrm>
              <a:off x="1741875" y="1215500"/>
              <a:ext cx="28600" cy="27950"/>
            </a:xfrm>
            <a:custGeom>
              <a:avLst/>
              <a:gdLst/>
              <a:ahLst/>
              <a:cxnLst/>
              <a:rect l="l" t="t" r="r" b="b"/>
              <a:pathLst>
                <a:path w="1144" h="1118" extrusionOk="0">
                  <a:moveTo>
                    <a:pt x="929" y="0"/>
                  </a:moveTo>
                  <a:cubicBezTo>
                    <a:pt x="876" y="0"/>
                    <a:pt x="823" y="21"/>
                    <a:pt x="786" y="58"/>
                  </a:cubicBezTo>
                  <a:cubicBezTo>
                    <a:pt x="715" y="130"/>
                    <a:pt x="715" y="261"/>
                    <a:pt x="798" y="332"/>
                  </a:cubicBezTo>
                  <a:cubicBezTo>
                    <a:pt x="834" y="368"/>
                    <a:pt x="881" y="380"/>
                    <a:pt x="929" y="380"/>
                  </a:cubicBezTo>
                  <a:cubicBezTo>
                    <a:pt x="977" y="380"/>
                    <a:pt x="1024" y="368"/>
                    <a:pt x="1060" y="320"/>
                  </a:cubicBezTo>
                  <a:cubicBezTo>
                    <a:pt x="1143" y="249"/>
                    <a:pt x="1131" y="130"/>
                    <a:pt x="1060" y="58"/>
                  </a:cubicBezTo>
                  <a:cubicBezTo>
                    <a:pt x="1026" y="18"/>
                    <a:pt x="978" y="0"/>
                    <a:pt x="929" y="0"/>
                  </a:cubicBezTo>
                  <a:close/>
                  <a:moveTo>
                    <a:pt x="570" y="365"/>
                  </a:moveTo>
                  <a:cubicBezTo>
                    <a:pt x="521" y="365"/>
                    <a:pt x="471" y="386"/>
                    <a:pt x="429" y="427"/>
                  </a:cubicBezTo>
                  <a:cubicBezTo>
                    <a:pt x="358" y="499"/>
                    <a:pt x="358" y="618"/>
                    <a:pt x="441" y="701"/>
                  </a:cubicBezTo>
                  <a:cubicBezTo>
                    <a:pt x="477" y="737"/>
                    <a:pt x="524" y="749"/>
                    <a:pt x="572" y="749"/>
                  </a:cubicBezTo>
                  <a:cubicBezTo>
                    <a:pt x="620" y="749"/>
                    <a:pt x="667" y="737"/>
                    <a:pt x="715" y="689"/>
                  </a:cubicBezTo>
                  <a:cubicBezTo>
                    <a:pt x="786" y="618"/>
                    <a:pt x="786" y="499"/>
                    <a:pt x="703" y="427"/>
                  </a:cubicBezTo>
                  <a:cubicBezTo>
                    <a:pt x="667" y="386"/>
                    <a:pt x="620" y="365"/>
                    <a:pt x="570" y="365"/>
                  </a:cubicBezTo>
                  <a:close/>
                  <a:moveTo>
                    <a:pt x="219" y="732"/>
                  </a:moveTo>
                  <a:cubicBezTo>
                    <a:pt x="168" y="732"/>
                    <a:pt x="115" y="753"/>
                    <a:pt x="72" y="797"/>
                  </a:cubicBezTo>
                  <a:cubicBezTo>
                    <a:pt x="0" y="868"/>
                    <a:pt x="0" y="987"/>
                    <a:pt x="84" y="1058"/>
                  </a:cubicBezTo>
                  <a:cubicBezTo>
                    <a:pt x="119" y="1106"/>
                    <a:pt x="167" y="1118"/>
                    <a:pt x="215" y="1118"/>
                  </a:cubicBezTo>
                  <a:cubicBezTo>
                    <a:pt x="262" y="1118"/>
                    <a:pt x="310" y="1094"/>
                    <a:pt x="358" y="1058"/>
                  </a:cubicBezTo>
                  <a:cubicBezTo>
                    <a:pt x="429" y="987"/>
                    <a:pt x="429" y="856"/>
                    <a:pt x="346" y="785"/>
                  </a:cubicBezTo>
                  <a:cubicBezTo>
                    <a:pt x="311" y="750"/>
                    <a:pt x="266" y="732"/>
                    <a:pt x="219" y="73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46"/>
            <p:cNvSpPr/>
            <p:nvPr/>
          </p:nvSpPr>
          <p:spPr>
            <a:xfrm>
              <a:off x="1733550" y="1243150"/>
              <a:ext cx="9525" cy="9550"/>
            </a:xfrm>
            <a:custGeom>
              <a:avLst/>
              <a:gdLst/>
              <a:ahLst/>
              <a:cxnLst/>
              <a:rect l="l" t="t" r="r" b="b"/>
              <a:pathLst>
                <a:path w="381" h="382" extrusionOk="0">
                  <a:moveTo>
                    <a:pt x="155" y="0"/>
                  </a:moveTo>
                  <a:cubicBezTo>
                    <a:pt x="143" y="0"/>
                    <a:pt x="131" y="0"/>
                    <a:pt x="119" y="12"/>
                  </a:cubicBezTo>
                  <a:cubicBezTo>
                    <a:pt x="107" y="12"/>
                    <a:pt x="95" y="24"/>
                    <a:pt x="83" y="24"/>
                  </a:cubicBezTo>
                  <a:cubicBezTo>
                    <a:pt x="71" y="36"/>
                    <a:pt x="71" y="48"/>
                    <a:pt x="60" y="48"/>
                  </a:cubicBezTo>
                  <a:cubicBezTo>
                    <a:pt x="24" y="83"/>
                    <a:pt x="0" y="131"/>
                    <a:pt x="0" y="191"/>
                  </a:cubicBezTo>
                  <a:cubicBezTo>
                    <a:pt x="0" y="238"/>
                    <a:pt x="24" y="286"/>
                    <a:pt x="60" y="322"/>
                  </a:cubicBezTo>
                  <a:cubicBezTo>
                    <a:pt x="71" y="333"/>
                    <a:pt x="71" y="345"/>
                    <a:pt x="83" y="345"/>
                  </a:cubicBezTo>
                  <a:cubicBezTo>
                    <a:pt x="95" y="357"/>
                    <a:pt x="107" y="357"/>
                    <a:pt x="119" y="369"/>
                  </a:cubicBezTo>
                  <a:cubicBezTo>
                    <a:pt x="131" y="369"/>
                    <a:pt x="143" y="369"/>
                    <a:pt x="155" y="381"/>
                  </a:cubicBezTo>
                  <a:lnTo>
                    <a:pt x="226" y="381"/>
                  </a:lnTo>
                  <a:cubicBezTo>
                    <a:pt x="238" y="369"/>
                    <a:pt x="250" y="369"/>
                    <a:pt x="262" y="369"/>
                  </a:cubicBezTo>
                  <a:cubicBezTo>
                    <a:pt x="274" y="357"/>
                    <a:pt x="286" y="357"/>
                    <a:pt x="298" y="345"/>
                  </a:cubicBezTo>
                  <a:cubicBezTo>
                    <a:pt x="310" y="345"/>
                    <a:pt x="321" y="333"/>
                    <a:pt x="333" y="322"/>
                  </a:cubicBezTo>
                  <a:cubicBezTo>
                    <a:pt x="369" y="286"/>
                    <a:pt x="381" y="238"/>
                    <a:pt x="381" y="191"/>
                  </a:cubicBezTo>
                  <a:cubicBezTo>
                    <a:pt x="381" y="131"/>
                    <a:pt x="369" y="83"/>
                    <a:pt x="333" y="48"/>
                  </a:cubicBezTo>
                  <a:cubicBezTo>
                    <a:pt x="321" y="48"/>
                    <a:pt x="310" y="36"/>
                    <a:pt x="298" y="24"/>
                  </a:cubicBezTo>
                  <a:cubicBezTo>
                    <a:pt x="286" y="24"/>
                    <a:pt x="274" y="12"/>
                    <a:pt x="262" y="12"/>
                  </a:cubicBezTo>
                  <a:cubicBezTo>
                    <a:pt x="250" y="0"/>
                    <a:pt x="238" y="0"/>
                    <a:pt x="2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46"/>
            <p:cNvSpPr/>
            <p:nvPr/>
          </p:nvSpPr>
          <p:spPr>
            <a:xfrm>
              <a:off x="1738000" y="1270250"/>
              <a:ext cx="108075" cy="71725"/>
            </a:xfrm>
            <a:custGeom>
              <a:avLst/>
              <a:gdLst/>
              <a:ahLst/>
              <a:cxnLst/>
              <a:rect l="l" t="t" r="r" b="b"/>
              <a:pathLst>
                <a:path w="4323" h="2869" extrusionOk="0">
                  <a:moveTo>
                    <a:pt x="4107" y="1"/>
                  </a:moveTo>
                  <a:cubicBezTo>
                    <a:pt x="4087" y="1"/>
                    <a:pt x="4068" y="4"/>
                    <a:pt x="4049" y="11"/>
                  </a:cubicBezTo>
                  <a:cubicBezTo>
                    <a:pt x="2560" y="547"/>
                    <a:pt x="1191" y="1428"/>
                    <a:pt x="84" y="2547"/>
                  </a:cubicBezTo>
                  <a:cubicBezTo>
                    <a:pt x="1" y="2619"/>
                    <a:pt x="1" y="2738"/>
                    <a:pt x="84" y="2821"/>
                  </a:cubicBezTo>
                  <a:cubicBezTo>
                    <a:pt x="120" y="2857"/>
                    <a:pt x="167" y="2869"/>
                    <a:pt x="215" y="2869"/>
                  </a:cubicBezTo>
                  <a:cubicBezTo>
                    <a:pt x="263" y="2869"/>
                    <a:pt x="310" y="2857"/>
                    <a:pt x="358" y="2821"/>
                  </a:cubicBezTo>
                  <a:cubicBezTo>
                    <a:pt x="1429" y="1738"/>
                    <a:pt x="2739" y="893"/>
                    <a:pt x="4180" y="381"/>
                  </a:cubicBezTo>
                  <a:cubicBezTo>
                    <a:pt x="4275" y="345"/>
                    <a:pt x="4323" y="226"/>
                    <a:pt x="4287" y="131"/>
                  </a:cubicBezTo>
                  <a:cubicBezTo>
                    <a:pt x="4258" y="54"/>
                    <a:pt x="4184" y="1"/>
                    <a:pt x="41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46"/>
            <p:cNvSpPr/>
            <p:nvPr/>
          </p:nvSpPr>
          <p:spPr>
            <a:xfrm>
              <a:off x="1631750" y="1521625"/>
              <a:ext cx="249450" cy="201950"/>
            </a:xfrm>
            <a:custGeom>
              <a:avLst/>
              <a:gdLst/>
              <a:ahLst/>
              <a:cxnLst/>
              <a:rect l="l" t="t" r="r" b="b"/>
              <a:pathLst>
                <a:path w="9978" h="8078" extrusionOk="0">
                  <a:moveTo>
                    <a:pt x="7764" y="2121"/>
                  </a:moveTo>
                  <a:cubicBezTo>
                    <a:pt x="7857" y="2121"/>
                    <a:pt x="7947" y="2130"/>
                    <a:pt x="8037" y="2148"/>
                  </a:cubicBezTo>
                  <a:cubicBezTo>
                    <a:pt x="8454" y="2232"/>
                    <a:pt x="8882" y="2637"/>
                    <a:pt x="8823" y="3089"/>
                  </a:cubicBezTo>
                  <a:cubicBezTo>
                    <a:pt x="8787" y="3280"/>
                    <a:pt x="8656" y="3458"/>
                    <a:pt x="8442" y="3577"/>
                  </a:cubicBezTo>
                  <a:cubicBezTo>
                    <a:pt x="8308" y="3647"/>
                    <a:pt x="8160" y="3683"/>
                    <a:pt x="8017" y="3683"/>
                  </a:cubicBezTo>
                  <a:cubicBezTo>
                    <a:pt x="7893" y="3683"/>
                    <a:pt x="7773" y="3656"/>
                    <a:pt x="7668" y="3601"/>
                  </a:cubicBezTo>
                  <a:cubicBezTo>
                    <a:pt x="7227" y="3387"/>
                    <a:pt x="6989" y="2791"/>
                    <a:pt x="7108" y="2256"/>
                  </a:cubicBezTo>
                  <a:cubicBezTo>
                    <a:pt x="7345" y="2166"/>
                    <a:pt x="7560" y="2121"/>
                    <a:pt x="7764" y="2121"/>
                  </a:cubicBezTo>
                  <a:close/>
                  <a:moveTo>
                    <a:pt x="4926" y="4934"/>
                  </a:moveTo>
                  <a:cubicBezTo>
                    <a:pt x="5110" y="4934"/>
                    <a:pt x="5304" y="4958"/>
                    <a:pt x="5477" y="5030"/>
                  </a:cubicBezTo>
                  <a:cubicBezTo>
                    <a:pt x="5703" y="5137"/>
                    <a:pt x="5929" y="5375"/>
                    <a:pt x="5906" y="5637"/>
                  </a:cubicBezTo>
                  <a:cubicBezTo>
                    <a:pt x="5894" y="5816"/>
                    <a:pt x="5751" y="5935"/>
                    <a:pt x="5667" y="5982"/>
                  </a:cubicBezTo>
                  <a:cubicBezTo>
                    <a:pt x="5563" y="6057"/>
                    <a:pt x="5436" y="6094"/>
                    <a:pt x="5314" y="6094"/>
                  </a:cubicBezTo>
                  <a:cubicBezTo>
                    <a:pt x="5241" y="6094"/>
                    <a:pt x="5170" y="6080"/>
                    <a:pt x="5108" y="6054"/>
                  </a:cubicBezTo>
                  <a:cubicBezTo>
                    <a:pt x="4727" y="5911"/>
                    <a:pt x="4548" y="5470"/>
                    <a:pt x="4560" y="5101"/>
                  </a:cubicBezTo>
                  <a:cubicBezTo>
                    <a:pt x="4560" y="5054"/>
                    <a:pt x="4560" y="5006"/>
                    <a:pt x="4572" y="4958"/>
                  </a:cubicBezTo>
                  <a:lnTo>
                    <a:pt x="4584" y="4958"/>
                  </a:lnTo>
                  <a:cubicBezTo>
                    <a:pt x="4688" y="4944"/>
                    <a:pt x="4805" y="4934"/>
                    <a:pt x="4926" y="4934"/>
                  </a:cubicBezTo>
                  <a:close/>
                  <a:moveTo>
                    <a:pt x="9763" y="0"/>
                  </a:moveTo>
                  <a:cubicBezTo>
                    <a:pt x="9748" y="0"/>
                    <a:pt x="9732" y="2"/>
                    <a:pt x="9716" y="5"/>
                  </a:cubicBezTo>
                  <a:cubicBezTo>
                    <a:pt x="9120" y="160"/>
                    <a:pt x="8513" y="327"/>
                    <a:pt x="7953" y="660"/>
                  </a:cubicBezTo>
                  <a:cubicBezTo>
                    <a:pt x="7382" y="994"/>
                    <a:pt x="6977" y="1446"/>
                    <a:pt x="6799" y="1970"/>
                  </a:cubicBezTo>
                  <a:cubicBezTo>
                    <a:pt x="6668" y="2017"/>
                    <a:pt x="6549" y="2089"/>
                    <a:pt x="6418" y="2160"/>
                  </a:cubicBezTo>
                  <a:cubicBezTo>
                    <a:pt x="5751" y="2541"/>
                    <a:pt x="5167" y="3065"/>
                    <a:pt x="4727" y="3696"/>
                  </a:cubicBezTo>
                  <a:cubicBezTo>
                    <a:pt x="4489" y="4018"/>
                    <a:pt x="4334" y="4327"/>
                    <a:pt x="4251" y="4625"/>
                  </a:cubicBezTo>
                  <a:cubicBezTo>
                    <a:pt x="2453" y="4934"/>
                    <a:pt x="822" y="6149"/>
                    <a:pt x="48" y="7804"/>
                  </a:cubicBezTo>
                  <a:cubicBezTo>
                    <a:pt x="0" y="7899"/>
                    <a:pt x="36" y="8018"/>
                    <a:pt x="131" y="8054"/>
                  </a:cubicBezTo>
                  <a:cubicBezTo>
                    <a:pt x="155" y="8066"/>
                    <a:pt x="191" y="8078"/>
                    <a:pt x="214" y="8078"/>
                  </a:cubicBezTo>
                  <a:cubicBezTo>
                    <a:pt x="286" y="8078"/>
                    <a:pt x="357" y="8042"/>
                    <a:pt x="393" y="7971"/>
                  </a:cubicBezTo>
                  <a:cubicBezTo>
                    <a:pt x="1095" y="6470"/>
                    <a:pt x="2560" y="5351"/>
                    <a:pt x="4179" y="5018"/>
                  </a:cubicBezTo>
                  <a:lnTo>
                    <a:pt x="4179" y="5018"/>
                  </a:lnTo>
                  <a:cubicBezTo>
                    <a:pt x="4179" y="5042"/>
                    <a:pt x="4167" y="5065"/>
                    <a:pt x="4167" y="5089"/>
                  </a:cubicBezTo>
                  <a:cubicBezTo>
                    <a:pt x="4155" y="5685"/>
                    <a:pt x="4477" y="6232"/>
                    <a:pt x="4965" y="6411"/>
                  </a:cubicBezTo>
                  <a:cubicBezTo>
                    <a:pt x="5073" y="6456"/>
                    <a:pt x="5189" y="6477"/>
                    <a:pt x="5307" y="6477"/>
                  </a:cubicBezTo>
                  <a:cubicBezTo>
                    <a:pt x="5501" y="6477"/>
                    <a:pt x="5699" y="6419"/>
                    <a:pt x="5870" y="6316"/>
                  </a:cubicBezTo>
                  <a:cubicBezTo>
                    <a:pt x="6120" y="6161"/>
                    <a:pt x="6275" y="5923"/>
                    <a:pt x="6287" y="5661"/>
                  </a:cubicBezTo>
                  <a:cubicBezTo>
                    <a:pt x="6322" y="5268"/>
                    <a:pt x="6048" y="4863"/>
                    <a:pt x="5632" y="4684"/>
                  </a:cubicBezTo>
                  <a:cubicBezTo>
                    <a:pt x="5403" y="4583"/>
                    <a:pt x="5163" y="4554"/>
                    <a:pt x="4936" y="4554"/>
                  </a:cubicBezTo>
                  <a:cubicBezTo>
                    <a:pt x="4844" y="4554"/>
                    <a:pt x="4754" y="4559"/>
                    <a:pt x="4667" y="4565"/>
                  </a:cubicBezTo>
                  <a:cubicBezTo>
                    <a:pt x="4751" y="4363"/>
                    <a:pt x="4870" y="4137"/>
                    <a:pt x="5036" y="3911"/>
                  </a:cubicBezTo>
                  <a:cubicBezTo>
                    <a:pt x="5441" y="3339"/>
                    <a:pt x="5989" y="2851"/>
                    <a:pt x="6608" y="2494"/>
                  </a:cubicBezTo>
                  <a:cubicBezTo>
                    <a:pt x="6632" y="2470"/>
                    <a:pt x="6668" y="2458"/>
                    <a:pt x="6703" y="2446"/>
                  </a:cubicBezTo>
                  <a:lnTo>
                    <a:pt x="6703" y="2446"/>
                  </a:lnTo>
                  <a:cubicBezTo>
                    <a:pt x="6656" y="3077"/>
                    <a:pt x="6965" y="3696"/>
                    <a:pt x="7489" y="3946"/>
                  </a:cubicBezTo>
                  <a:cubicBezTo>
                    <a:pt x="7650" y="4024"/>
                    <a:pt x="7830" y="4063"/>
                    <a:pt x="8011" y="4063"/>
                  </a:cubicBezTo>
                  <a:cubicBezTo>
                    <a:pt x="8219" y="4063"/>
                    <a:pt x="8430" y="4012"/>
                    <a:pt x="8620" y="3911"/>
                  </a:cubicBezTo>
                  <a:cubicBezTo>
                    <a:pt x="8942" y="3744"/>
                    <a:pt x="9156" y="3458"/>
                    <a:pt x="9204" y="3137"/>
                  </a:cubicBezTo>
                  <a:cubicBezTo>
                    <a:pt x="9299" y="2470"/>
                    <a:pt x="8715" y="1898"/>
                    <a:pt x="8108" y="1767"/>
                  </a:cubicBezTo>
                  <a:cubicBezTo>
                    <a:pt x="8004" y="1748"/>
                    <a:pt x="7895" y="1738"/>
                    <a:pt x="7784" y="1738"/>
                  </a:cubicBezTo>
                  <a:cubicBezTo>
                    <a:pt x="7627" y="1738"/>
                    <a:pt x="7465" y="1757"/>
                    <a:pt x="7299" y="1791"/>
                  </a:cubicBezTo>
                  <a:cubicBezTo>
                    <a:pt x="7489" y="1482"/>
                    <a:pt x="7775" y="1208"/>
                    <a:pt x="8144" y="982"/>
                  </a:cubicBezTo>
                  <a:cubicBezTo>
                    <a:pt x="8656" y="684"/>
                    <a:pt x="9251" y="529"/>
                    <a:pt x="9823" y="374"/>
                  </a:cubicBezTo>
                  <a:cubicBezTo>
                    <a:pt x="9918" y="351"/>
                    <a:pt x="9978" y="243"/>
                    <a:pt x="9954" y="136"/>
                  </a:cubicBezTo>
                  <a:cubicBezTo>
                    <a:pt x="9933" y="55"/>
                    <a:pt x="9853" y="0"/>
                    <a:pt x="97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46"/>
            <p:cNvSpPr/>
            <p:nvPr/>
          </p:nvSpPr>
          <p:spPr>
            <a:xfrm>
              <a:off x="1321575" y="1588350"/>
              <a:ext cx="9850" cy="9625"/>
            </a:xfrm>
            <a:custGeom>
              <a:avLst/>
              <a:gdLst/>
              <a:ahLst/>
              <a:cxnLst/>
              <a:rect l="l" t="t" r="r" b="b"/>
              <a:pathLst>
                <a:path w="394" h="385" extrusionOk="0">
                  <a:moveTo>
                    <a:pt x="192" y="0"/>
                  </a:moveTo>
                  <a:cubicBezTo>
                    <a:pt x="180" y="0"/>
                    <a:pt x="168" y="1"/>
                    <a:pt x="156" y="3"/>
                  </a:cubicBezTo>
                  <a:cubicBezTo>
                    <a:pt x="144" y="3"/>
                    <a:pt x="132" y="3"/>
                    <a:pt x="120" y="15"/>
                  </a:cubicBezTo>
                  <a:cubicBezTo>
                    <a:pt x="108" y="15"/>
                    <a:pt x="96" y="27"/>
                    <a:pt x="96" y="27"/>
                  </a:cubicBezTo>
                  <a:cubicBezTo>
                    <a:pt x="84" y="39"/>
                    <a:pt x="72" y="51"/>
                    <a:pt x="60" y="51"/>
                  </a:cubicBezTo>
                  <a:cubicBezTo>
                    <a:pt x="25" y="87"/>
                    <a:pt x="1" y="134"/>
                    <a:pt x="1" y="194"/>
                  </a:cubicBezTo>
                  <a:cubicBezTo>
                    <a:pt x="1" y="206"/>
                    <a:pt x="13" y="218"/>
                    <a:pt x="13" y="230"/>
                  </a:cubicBezTo>
                  <a:cubicBezTo>
                    <a:pt x="13" y="241"/>
                    <a:pt x="13" y="253"/>
                    <a:pt x="25" y="265"/>
                  </a:cubicBezTo>
                  <a:cubicBezTo>
                    <a:pt x="25" y="277"/>
                    <a:pt x="36" y="289"/>
                    <a:pt x="36" y="301"/>
                  </a:cubicBezTo>
                  <a:cubicBezTo>
                    <a:pt x="48" y="313"/>
                    <a:pt x="48" y="313"/>
                    <a:pt x="60" y="325"/>
                  </a:cubicBezTo>
                  <a:cubicBezTo>
                    <a:pt x="72" y="337"/>
                    <a:pt x="84" y="349"/>
                    <a:pt x="96" y="349"/>
                  </a:cubicBezTo>
                  <a:cubicBezTo>
                    <a:pt x="96" y="361"/>
                    <a:pt x="108" y="361"/>
                    <a:pt x="120" y="372"/>
                  </a:cubicBezTo>
                  <a:cubicBezTo>
                    <a:pt x="132" y="372"/>
                    <a:pt x="144" y="372"/>
                    <a:pt x="156" y="384"/>
                  </a:cubicBezTo>
                  <a:lnTo>
                    <a:pt x="203" y="384"/>
                  </a:lnTo>
                  <a:cubicBezTo>
                    <a:pt x="251" y="384"/>
                    <a:pt x="298" y="361"/>
                    <a:pt x="334" y="325"/>
                  </a:cubicBezTo>
                  <a:cubicBezTo>
                    <a:pt x="346" y="313"/>
                    <a:pt x="346" y="313"/>
                    <a:pt x="358" y="301"/>
                  </a:cubicBezTo>
                  <a:cubicBezTo>
                    <a:pt x="370" y="289"/>
                    <a:pt x="370" y="277"/>
                    <a:pt x="370" y="265"/>
                  </a:cubicBezTo>
                  <a:cubicBezTo>
                    <a:pt x="382" y="253"/>
                    <a:pt x="382" y="241"/>
                    <a:pt x="382" y="230"/>
                  </a:cubicBezTo>
                  <a:cubicBezTo>
                    <a:pt x="394" y="218"/>
                    <a:pt x="394" y="206"/>
                    <a:pt x="394" y="194"/>
                  </a:cubicBezTo>
                  <a:cubicBezTo>
                    <a:pt x="394" y="134"/>
                    <a:pt x="370" y="87"/>
                    <a:pt x="334" y="51"/>
                  </a:cubicBezTo>
                  <a:cubicBezTo>
                    <a:pt x="295" y="22"/>
                    <a:pt x="248" y="0"/>
                    <a:pt x="1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46"/>
            <p:cNvSpPr/>
            <p:nvPr/>
          </p:nvSpPr>
          <p:spPr>
            <a:xfrm>
              <a:off x="1335275" y="1587825"/>
              <a:ext cx="64325" cy="12525"/>
            </a:xfrm>
            <a:custGeom>
              <a:avLst/>
              <a:gdLst/>
              <a:ahLst/>
              <a:cxnLst/>
              <a:rect l="l" t="t" r="r" b="b"/>
              <a:pathLst>
                <a:path w="2573" h="501" extrusionOk="0">
                  <a:moveTo>
                    <a:pt x="191" y="1"/>
                  </a:moveTo>
                  <a:cubicBezTo>
                    <a:pt x="84" y="1"/>
                    <a:pt x="0" y="96"/>
                    <a:pt x="0" y="203"/>
                  </a:cubicBezTo>
                  <a:cubicBezTo>
                    <a:pt x="0" y="298"/>
                    <a:pt x="84" y="382"/>
                    <a:pt x="191" y="382"/>
                  </a:cubicBezTo>
                  <a:cubicBezTo>
                    <a:pt x="298" y="382"/>
                    <a:pt x="381" y="298"/>
                    <a:pt x="381" y="191"/>
                  </a:cubicBezTo>
                  <a:cubicBezTo>
                    <a:pt x="381" y="84"/>
                    <a:pt x="298" y="1"/>
                    <a:pt x="191" y="1"/>
                  </a:cubicBezTo>
                  <a:close/>
                  <a:moveTo>
                    <a:pt x="739" y="1"/>
                  </a:moveTo>
                  <a:cubicBezTo>
                    <a:pt x="631" y="1"/>
                    <a:pt x="548" y="84"/>
                    <a:pt x="548" y="191"/>
                  </a:cubicBezTo>
                  <a:cubicBezTo>
                    <a:pt x="548" y="298"/>
                    <a:pt x="631" y="382"/>
                    <a:pt x="739" y="382"/>
                  </a:cubicBezTo>
                  <a:cubicBezTo>
                    <a:pt x="846" y="382"/>
                    <a:pt x="929" y="310"/>
                    <a:pt x="929" y="203"/>
                  </a:cubicBezTo>
                  <a:cubicBezTo>
                    <a:pt x="929" y="96"/>
                    <a:pt x="846" y="1"/>
                    <a:pt x="739" y="1"/>
                  </a:cubicBezTo>
                  <a:close/>
                  <a:moveTo>
                    <a:pt x="1266" y="23"/>
                  </a:moveTo>
                  <a:cubicBezTo>
                    <a:pt x="1169" y="23"/>
                    <a:pt x="1095" y="103"/>
                    <a:pt x="1084" y="203"/>
                  </a:cubicBezTo>
                  <a:cubicBezTo>
                    <a:pt x="1084" y="310"/>
                    <a:pt x="1167" y="405"/>
                    <a:pt x="1274" y="405"/>
                  </a:cubicBezTo>
                  <a:lnTo>
                    <a:pt x="1286" y="405"/>
                  </a:lnTo>
                  <a:cubicBezTo>
                    <a:pt x="1382" y="405"/>
                    <a:pt x="1465" y="322"/>
                    <a:pt x="1477" y="227"/>
                  </a:cubicBezTo>
                  <a:cubicBezTo>
                    <a:pt x="1477" y="120"/>
                    <a:pt x="1393" y="24"/>
                    <a:pt x="1286" y="24"/>
                  </a:cubicBezTo>
                  <a:cubicBezTo>
                    <a:pt x="1279" y="24"/>
                    <a:pt x="1273" y="23"/>
                    <a:pt x="1266" y="23"/>
                  </a:cubicBezTo>
                  <a:close/>
                  <a:moveTo>
                    <a:pt x="1816" y="59"/>
                  </a:moveTo>
                  <a:cubicBezTo>
                    <a:pt x="1727" y="59"/>
                    <a:pt x="1643" y="138"/>
                    <a:pt x="1632" y="239"/>
                  </a:cubicBezTo>
                  <a:cubicBezTo>
                    <a:pt x="1620" y="346"/>
                    <a:pt x="1703" y="429"/>
                    <a:pt x="1810" y="441"/>
                  </a:cubicBezTo>
                  <a:lnTo>
                    <a:pt x="1822" y="441"/>
                  </a:lnTo>
                  <a:cubicBezTo>
                    <a:pt x="1917" y="441"/>
                    <a:pt x="2001" y="370"/>
                    <a:pt x="2013" y="274"/>
                  </a:cubicBezTo>
                  <a:cubicBezTo>
                    <a:pt x="2025" y="167"/>
                    <a:pt x="1941" y="72"/>
                    <a:pt x="1834" y="60"/>
                  </a:cubicBezTo>
                  <a:cubicBezTo>
                    <a:pt x="1828" y="59"/>
                    <a:pt x="1822" y="59"/>
                    <a:pt x="1816" y="59"/>
                  </a:cubicBezTo>
                  <a:close/>
                  <a:moveTo>
                    <a:pt x="2361" y="118"/>
                  </a:moveTo>
                  <a:cubicBezTo>
                    <a:pt x="2273" y="118"/>
                    <a:pt x="2190" y="187"/>
                    <a:pt x="2179" y="286"/>
                  </a:cubicBezTo>
                  <a:cubicBezTo>
                    <a:pt x="2155" y="393"/>
                    <a:pt x="2239" y="489"/>
                    <a:pt x="2346" y="501"/>
                  </a:cubicBezTo>
                  <a:lnTo>
                    <a:pt x="2370" y="501"/>
                  </a:lnTo>
                  <a:cubicBezTo>
                    <a:pt x="2465" y="501"/>
                    <a:pt x="2536" y="429"/>
                    <a:pt x="2560" y="334"/>
                  </a:cubicBezTo>
                  <a:cubicBezTo>
                    <a:pt x="2572" y="227"/>
                    <a:pt x="2489" y="131"/>
                    <a:pt x="2382" y="120"/>
                  </a:cubicBezTo>
                  <a:cubicBezTo>
                    <a:pt x="2375" y="119"/>
                    <a:pt x="2368" y="118"/>
                    <a:pt x="2361" y="11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46"/>
            <p:cNvSpPr/>
            <p:nvPr/>
          </p:nvSpPr>
          <p:spPr>
            <a:xfrm>
              <a:off x="1403150" y="1592500"/>
              <a:ext cx="9550" cy="9625"/>
            </a:xfrm>
            <a:custGeom>
              <a:avLst/>
              <a:gdLst/>
              <a:ahLst/>
              <a:cxnLst/>
              <a:rect l="l" t="t" r="r" b="b"/>
              <a:pathLst>
                <a:path w="382" h="385" extrusionOk="0">
                  <a:moveTo>
                    <a:pt x="185" y="1"/>
                  </a:moveTo>
                  <a:cubicBezTo>
                    <a:pt x="175" y="1"/>
                    <a:pt x="165" y="2"/>
                    <a:pt x="155" y="4"/>
                  </a:cubicBezTo>
                  <a:cubicBezTo>
                    <a:pt x="143" y="4"/>
                    <a:pt x="131" y="16"/>
                    <a:pt x="119" y="16"/>
                  </a:cubicBezTo>
                  <a:cubicBezTo>
                    <a:pt x="107" y="16"/>
                    <a:pt x="95" y="28"/>
                    <a:pt x="83" y="40"/>
                  </a:cubicBezTo>
                  <a:cubicBezTo>
                    <a:pt x="72" y="40"/>
                    <a:pt x="60" y="52"/>
                    <a:pt x="48" y="64"/>
                  </a:cubicBezTo>
                  <a:cubicBezTo>
                    <a:pt x="48" y="64"/>
                    <a:pt x="36" y="75"/>
                    <a:pt x="24" y="87"/>
                  </a:cubicBezTo>
                  <a:cubicBezTo>
                    <a:pt x="24" y="99"/>
                    <a:pt x="12" y="111"/>
                    <a:pt x="12" y="123"/>
                  </a:cubicBezTo>
                  <a:cubicBezTo>
                    <a:pt x="0" y="135"/>
                    <a:pt x="0" y="147"/>
                    <a:pt x="0" y="159"/>
                  </a:cubicBezTo>
                  <a:cubicBezTo>
                    <a:pt x="0" y="171"/>
                    <a:pt x="0" y="183"/>
                    <a:pt x="0" y="195"/>
                  </a:cubicBezTo>
                  <a:cubicBezTo>
                    <a:pt x="0" y="242"/>
                    <a:pt x="12" y="290"/>
                    <a:pt x="48" y="325"/>
                  </a:cubicBezTo>
                  <a:cubicBezTo>
                    <a:pt x="60" y="337"/>
                    <a:pt x="72" y="349"/>
                    <a:pt x="83" y="349"/>
                  </a:cubicBezTo>
                  <a:cubicBezTo>
                    <a:pt x="95" y="361"/>
                    <a:pt x="107" y="361"/>
                    <a:pt x="119" y="373"/>
                  </a:cubicBezTo>
                  <a:cubicBezTo>
                    <a:pt x="131" y="373"/>
                    <a:pt x="143" y="385"/>
                    <a:pt x="155" y="385"/>
                  </a:cubicBezTo>
                  <a:lnTo>
                    <a:pt x="226" y="385"/>
                  </a:lnTo>
                  <a:cubicBezTo>
                    <a:pt x="238" y="385"/>
                    <a:pt x="250" y="373"/>
                    <a:pt x="262" y="373"/>
                  </a:cubicBezTo>
                  <a:cubicBezTo>
                    <a:pt x="274" y="361"/>
                    <a:pt x="286" y="361"/>
                    <a:pt x="298" y="349"/>
                  </a:cubicBezTo>
                  <a:cubicBezTo>
                    <a:pt x="310" y="349"/>
                    <a:pt x="310" y="337"/>
                    <a:pt x="322" y="325"/>
                  </a:cubicBezTo>
                  <a:cubicBezTo>
                    <a:pt x="357" y="290"/>
                    <a:pt x="381" y="242"/>
                    <a:pt x="381" y="195"/>
                  </a:cubicBezTo>
                  <a:cubicBezTo>
                    <a:pt x="381" y="183"/>
                    <a:pt x="381" y="171"/>
                    <a:pt x="381" y="159"/>
                  </a:cubicBezTo>
                  <a:cubicBezTo>
                    <a:pt x="369" y="147"/>
                    <a:pt x="369" y="135"/>
                    <a:pt x="369" y="123"/>
                  </a:cubicBezTo>
                  <a:cubicBezTo>
                    <a:pt x="357" y="111"/>
                    <a:pt x="357" y="99"/>
                    <a:pt x="345" y="87"/>
                  </a:cubicBezTo>
                  <a:cubicBezTo>
                    <a:pt x="345" y="75"/>
                    <a:pt x="333" y="64"/>
                    <a:pt x="322" y="64"/>
                  </a:cubicBezTo>
                  <a:cubicBezTo>
                    <a:pt x="282" y="24"/>
                    <a:pt x="234" y="1"/>
                    <a:pt x="18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46"/>
            <p:cNvSpPr/>
            <p:nvPr/>
          </p:nvSpPr>
          <p:spPr>
            <a:xfrm>
              <a:off x="1361475" y="1671625"/>
              <a:ext cx="9550" cy="9700"/>
            </a:xfrm>
            <a:custGeom>
              <a:avLst/>
              <a:gdLst/>
              <a:ahLst/>
              <a:cxnLst/>
              <a:rect l="l" t="t" r="r" b="b"/>
              <a:pathLst>
                <a:path w="382" h="388" extrusionOk="0">
                  <a:moveTo>
                    <a:pt x="197" y="0"/>
                  </a:moveTo>
                  <a:cubicBezTo>
                    <a:pt x="146" y="0"/>
                    <a:pt x="95" y="18"/>
                    <a:pt x="60" y="54"/>
                  </a:cubicBezTo>
                  <a:cubicBezTo>
                    <a:pt x="48" y="66"/>
                    <a:pt x="36" y="77"/>
                    <a:pt x="36" y="89"/>
                  </a:cubicBezTo>
                  <a:cubicBezTo>
                    <a:pt x="24" y="101"/>
                    <a:pt x="24" y="113"/>
                    <a:pt x="12" y="125"/>
                  </a:cubicBezTo>
                  <a:cubicBezTo>
                    <a:pt x="12" y="137"/>
                    <a:pt x="12" y="149"/>
                    <a:pt x="0" y="161"/>
                  </a:cubicBezTo>
                  <a:cubicBezTo>
                    <a:pt x="0" y="173"/>
                    <a:pt x="0" y="185"/>
                    <a:pt x="0" y="197"/>
                  </a:cubicBezTo>
                  <a:cubicBezTo>
                    <a:pt x="0" y="208"/>
                    <a:pt x="0" y="220"/>
                    <a:pt x="0" y="232"/>
                  </a:cubicBezTo>
                  <a:cubicBezTo>
                    <a:pt x="12" y="244"/>
                    <a:pt x="12" y="256"/>
                    <a:pt x="12" y="268"/>
                  </a:cubicBezTo>
                  <a:cubicBezTo>
                    <a:pt x="24" y="280"/>
                    <a:pt x="24" y="292"/>
                    <a:pt x="36" y="304"/>
                  </a:cubicBezTo>
                  <a:cubicBezTo>
                    <a:pt x="36" y="316"/>
                    <a:pt x="48" y="328"/>
                    <a:pt x="60" y="328"/>
                  </a:cubicBezTo>
                  <a:cubicBezTo>
                    <a:pt x="95" y="363"/>
                    <a:pt x="143" y="387"/>
                    <a:pt x="191" y="387"/>
                  </a:cubicBezTo>
                  <a:cubicBezTo>
                    <a:pt x="238" y="387"/>
                    <a:pt x="298" y="363"/>
                    <a:pt x="334" y="328"/>
                  </a:cubicBezTo>
                  <a:cubicBezTo>
                    <a:pt x="334" y="328"/>
                    <a:pt x="345" y="316"/>
                    <a:pt x="345" y="304"/>
                  </a:cubicBezTo>
                  <a:cubicBezTo>
                    <a:pt x="357" y="292"/>
                    <a:pt x="369" y="280"/>
                    <a:pt x="369" y="268"/>
                  </a:cubicBezTo>
                  <a:cubicBezTo>
                    <a:pt x="369" y="256"/>
                    <a:pt x="381" y="244"/>
                    <a:pt x="381" y="232"/>
                  </a:cubicBezTo>
                  <a:cubicBezTo>
                    <a:pt x="381" y="220"/>
                    <a:pt x="381" y="208"/>
                    <a:pt x="381" y="197"/>
                  </a:cubicBezTo>
                  <a:cubicBezTo>
                    <a:pt x="381" y="185"/>
                    <a:pt x="381" y="173"/>
                    <a:pt x="381" y="161"/>
                  </a:cubicBezTo>
                  <a:cubicBezTo>
                    <a:pt x="381" y="149"/>
                    <a:pt x="369" y="137"/>
                    <a:pt x="369" y="125"/>
                  </a:cubicBezTo>
                  <a:cubicBezTo>
                    <a:pt x="369" y="113"/>
                    <a:pt x="357" y="101"/>
                    <a:pt x="345" y="89"/>
                  </a:cubicBezTo>
                  <a:cubicBezTo>
                    <a:pt x="345" y="77"/>
                    <a:pt x="334" y="66"/>
                    <a:pt x="334" y="54"/>
                  </a:cubicBezTo>
                  <a:cubicBezTo>
                    <a:pt x="298" y="18"/>
                    <a:pt x="247" y="0"/>
                    <a:pt x="19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46"/>
            <p:cNvSpPr/>
            <p:nvPr/>
          </p:nvSpPr>
          <p:spPr>
            <a:xfrm>
              <a:off x="1373375" y="1656875"/>
              <a:ext cx="36325" cy="19375"/>
            </a:xfrm>
            <a:custGeom>
              <a:avLst/>
              <a:gdLst/>
              <a:ahLst/>
              <a:cxnLst/>
              <a:rect l="l" t="t" r="r" b="b"/>
              <a:pathLst>
                <a:path w="1453" h="775" extrusionOk="0">
                  <a:moveTo>
                    <a:pt x="1234" y="1"/>
                  </a:moveTo>
                  <a:cubicBezTo>
                    <a:pt x="1211" y="1"/>
                    <a:pt x="1189" y="5"/>
                    <a:pt x="1167" y="13"/>
                  </a:cubicBezTo>
                  <a:cubicBezTo>
                    <a:pt x="1072" y="48"/>
                    <a:pt x="1012" y="167"/>
                    <a:pt x="1060" y="263"/>
                  </a:cubicBezTo>
                  <a:cubicBezTo>
                    <a:pt x="1084" y="334"/>
                    <a:pt x="1155" y="382"/>
                    <a:pt x="1239" y="382"/>
                  </a:cubicBezTo>
                  <a:cubicBezTo>
                    <a:pt x="1263" y="382"/>
                    <a:pt x="1286" y="382"/>
                    <a:pt x="1310" y="370"/>
                  </a:cubicBezTo>
                  <a:cubicBezTo>
                    <a:pt x="1405" y="334"/>
                    <a:pt x="1453" y="227"/>
                    <a:pt x="1417" y="120"/>
                  </a:cubicBezTo>
                  <a:cubicBezTo>
                    <a:pt x="1390" y="46"/>
                    <a:pt x="1312" y="1"/>
                    <a:pt x="1234" y="1"/>
                  </a:cubicBezTo>
                  <a:close/>
                  <a:moveTo>
                    <a:pt x="727" y="203"/>
                  </a:moveTo>
                  <a:cubicBezTo>
                    <a:pt x="704" y="203"/>
                    <a:pt x="679" y="207"/>
                    <a:pt x="655" y="215"/>
                  </a:cubicBezTo>
                  <a:cubicBezTo>
                    <a:pt x="560" y="251"/>
                    <a:pt x="512" y="358"/>
                    <a:pt x="548" y="465"/>
                  </a:cubicBezTo>
                  <a:cubicBezTo>
                    <a:pt x="584" y="537"/>
                    <a:pt x="655" y="584"/>
                    <a:pt x="727" y="584"/>
                  </a:cubicBezTo>
                  <a:cubicBezTo>
                    <a:pt x="751" y="584"/>
                    <a:pt x="774" y="572"/>
                    <a:pt x="798" y="572"/>
                  </a:cubicBezTo>
                  <a:cubicBezTo>
                    <a:pt x="893" y="537"/>
                    <a:pt x="941" y="417"/>
                    <a:pt x="905" y="322"/>
                  </a:cubicBezTo>
                  <a:cubicBezTo>
                    <a:pt x="878" y="248"/>
                    <a:pt x="807" y="203"/>
                    <a:pt x="727" y="203"/>
                  </a:cubicBezTo>
                  <a:close/>
                  <a:moveTo>
                    <a:pt x="221" y="394"/>
                  </a:moveTo>
                  <a:cubicBezTo>
                    <a:pt x="199" y="394"/>
                    <a:pt x="177" y="398"/>
                    <a:pt x="155" y="406"/>
                  </a:cubicBezTo>
                  <a:cubicBezTo>
                    <a:pt x="60" y="453"/>
                    <a:pt x="0" y="560"/>
                    <a:pt x="48" y="656"/>
                  </a:cubicBezTo>
                  <a:cubicBezTo>
                    <a:pt x="72" y="727"/>
                    <a:pt x="143" y="775"/>
                    <a:pt x="227" y="775"/>
                  </a:cubicBezTo>
                  <a:cubicBezTo>
                    <a:pt x="250" y="775"/>
                    <a:pt x="274" y="775"/>
                    <a:pt x="298" y="763"/>
                  </a:cubicBezTo>
                  <a:cubicBezTo>
                    <a:pt x="393" y="727"/>
                    <a:pt x="441" y="620"/>
                    <a:pt x="405" y="513"/>
                  </a:cubicBezTo>
                  <a:cubicBezTo>
                    <a:pt x="368" y="439"/>
                    <a:pt x="296" y="394"/>
                    <a:pt x="221" y="39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46"/>
            <p:cNvSpPr/>
            <p:nvPr/>
          </p:nvSpPr>
          <p:spPr>
            <a:xfrm>
              <a:off x="1412075" y="1652050"/>
              <a:ext cx="9550" cy="9625"/>
            </a:xfrm>
            <a:custGeom>
              <a:avLst/>
              <a:gdLst/>
              <a:ahLst/>
              <a:cxnLst/>
              <a:rect l="l" t="t" r="r" b="b"/>
              <a:pathLst>
                <a:path w="382" h="385" extrusionOk="0">
                  <a:moveTo>
                    <a:pt x="188" y="0"/>
                  </a:moveTo>
                  <a:cubicBezTo>
                    <a:pt x="176" y="0"/>
                    <a:pt x="166" y="1"/>
                    <a:pt x="155" y="3"/>
                  </a:cubicBezTo>
                  <a:cubicBezTo>
                    <a:pt x="143" y="3"/>
                    <a:pt x="131" y="3"/>
                    <a:pt x="119" y="15"/>
                  </a:cubicBezTo>
                  <a:cubicBezTo>
                    <a:pt x="107" y="15"/>
                    <a:pt x="96" y="27"/>
                    <a:pt x="84" y="27"/>
                  </a:cubicBezTo>
                  <a:cubicBezTo>
                    <a:pt x="84" y="39"/>
                    <a:pt x="72" y="51"/>
                    <a:pt x="60" y="51"/>
                  </a:cubicBezTo>
                  <a:cubicBezTo>
                    <a:pt x="48" y="63"/>
                    <a:pt x="48" y="75"/>
                    <a:pt x="36" y="87"/>
                  </a:cubicBezTo>
                  <a:cubicBezTo>
                    <a:pt x="24" y="98"/>
                    <a:pt x="24" y="98"/>
                    <a:pt x="24" y="110"/>
                  </a:cubicBezTo>
                  <a:cubicBezTo>
                    <a:pt x="12" y="122"/>
                    <a:pt x="12" y="134"/>
                    <a:pt x="12" y="158"/>
                  </a:cubicBezTo>
                  <a:cubicBezTo>
                    <a:pt x="0" y="158"/>
                    <a:pt x="0" y="182"/>
                    <a:pt x="0" y="194"/>
                  </a:cubicBezTo>
                  <a:cubicBezTo>
                    <a:pt x="0" y="241"/>
                    <a:pt x="24" y="289"/>
                    <a:pt x="60" y="325"/>
                  </a:cubicBezTo>
                  <a:cubicBezTo>
                    <a:pt x="72" y="337"/>
                    <a:pt x="84" y="337"/>
                    <a:pt x="84" y="349"/>
                  </a:cubicBezTo>
                  <a:cubicBezTo>
                    <a:pt x="96" y="360"/>
                    <a:pt x="107" y="360"/>
                    <a:pt x="119" y="360"/>
                  </a:cubicBezTo>
                  <a:cubicBezTo>
                    <a:pt x="131" y="372"/>
                    <a:pt x="143" y="372"/>
                    <a:pt x="155" y="372"/>
                  </a:cubicBezTo>
                  <a:cubicBezTo>
                    <a:pt x="167" y="384"/>
                    <a:pt x="179" y="384"/>
                    <a:pt x="191" y="384"/>
                  </a:cubicBezTo>
                  <a:cubicBezTo>
                    <a:pt x="250" y="384"/>
                    <a:pt x="298" y="360"/>
                    <a:pt x="334" y="325"/>
                  </a:cubicBezTo>
                  <a:cubicBezTo>
                    <a:pt x="369" y="289"/>
                    <a:pt x="381" y="241"/>
                    <a:pt x="381" y="194"/>
                  </a:cubicBezTo>
                  <a:cubicBezTo>
                    <a:pt x="381" y="182"/>
                    <a:pt x="381" y="170"/>
                    <a:pt x="381" y="158"/>
                  </a:cubicBezTo>
                  <a:cubicBezTo>
                    <a:pt x="381" y="134"/>
                    <a:pt x="381" y="122"/>
                    <a:pt x="369" y="110"/>
                  </a:cubicBezTo>
                  <a:cubicBezTo>
                    <a:pt x="369" y="98"/>
                    <a:pt x="357" y="98"/>
                    <a:pt x="357" y="87"/>
                  </a:cubicBezTo>
                  <a:cubicBezTo>
                    <a:pt x="346" y="75"/>
                    <a:pt x="346" y="63"/>
                    <a:pt x="334" y="51"/>
                  </a:cubicBezTo>
                  <a:cubicBezTo>
                    <a:pt x="294" y="21"/>
                    <a:pt x="239" y="0"/>
                    <a:pt x="1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46"/>
            <p:cNvSpPr/>
            <p:nvPr/>
          </p:nvSpPr>
          <p:spPr>
            <a:xfrm>
              <a:off x="1459100" y="1683725"/>
              <a:ext cx="140525" cy="32700"/>
            </a:xfrm>
            <a:custGeom>
              <a:avLst/>
              <a:gdLst/>
              <a:ahLst/>
              <a:cxnLst/>
              <a:rect l="l" t="t" r="r" b="b"/>
              <a:pathLst>
                <a:path w="5621" h="1308" extrusionOk="0">
                  <a:moveTo>
                    <a:pt x="229" y="1"/>
                  </a:moveTo>
                  <a:cubicBezTo>
                    <a:pt x="169" y="1"/>
                    <a:pt x="109" y="30"/>
                    <a:pt x="72" y="82"/>
                  </a:cubicBezTo>
                  <a:cubicBezTo>
                    <a:pt x="0" y="165"/>
                    <a:pt x="24" y="284"/>
                    <a:pt x="108" y="344"/>
                  </a:cubicBezTo>
                  <a:cubicBezTo>
                    <a:pt x="989" y="975"/>
                    <a:pt x="2072" y="1308"/>
                    <a:pt x="3156" y="1308"/>
                  </a:cubicBezTo>
                  <a:cubicBezTo>
                    <a:pt x="3965" y="1308"/>
                    <a:pt x="4775" y="1117"/>
                    <a:pt x="5489" y="760"/>
                  </a:cubicBezTo>
                  <a:cubicBezTo>
                    <a:pt x="5584" y="713"/>
                    <a:pt x="5620" y="594"/>
                    <a:pt x="5573" y="498"/>
                  </a:cubicBezTo>
                  <a:cubicBezTo>
                    <a:pt x="5539" y="432"/>
                    <a:pt x="5471" y="394"/>
                    <a:pt x="5400" y="394"/>
                  </a:cubicBezTo>
                  <a:cubicBezTo>
                    <a:pt x="5370" y="394"/>
                    <a:pt x="5339" y="401"/>
                    <a:pt x="5311" y="415"/>
                  </a:cubicBezTo>
                  <a:cubicBezTo>
                    <a:pt x="4650" y="755"/>
                    <a:pt x="3905" y="922"/>
                    <a:pt x="3158" y="922"/>
                  </a:cubicBezTo>
                  <a:cubicBezTo>
                    <a:pt x="2154" y="922"/>
                    <a:pt x="1146" y="621"/>
                    <a:pt x="334" y="34"/>
                  </a:cubicBezTo>
                  <a:cubicBezTo>
                    <a:pt x="302" y="12"/>
                    <a:pt x="266" y="1"/>
                    <a:pt x="2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46"/>
            <p:cNvSpPr/>
            <p:nvPr/>
          </p:nvSpPr>
          <p:spPr>
            <a:xfrm>
              <a:off x="1500775" y="1020550"/>
              <a:ext cx="33350" cy="148500"/>
            </a:xfrm>
            <a:custGeom>
              <a:avLst/>
              <a:gdLst/>
              <a:ahLst/>
              <a:cxnLst/>
              <a:rect l="l" t="t" r="r" b="b"/>
              <a:pathLst>
                <a:path w="1334" h="5940" extrusionOk="0">
                  <a:moveTo>
                    <a:pt x="219" y="1"/>
                  </a:moveTo>
                  <a:cubicBezTo>
                    <a:pt x="202" y="1"/>
                    <a:pt x="184" y="4"/>
                    <a:pt x="167" y="10"/>
                  </a:cubicBezTo>
                  <a:cubicBezTo>
                    <a:pt x="60" y="34"/>
                    <a:pt x="0" y="141"/>
                    <a:pt x="24" y="236"/>
                  </a:cubicBezTo>
                  <a:cubicBezTo>
                    <a:pt x="48" y="332"/>
                    <a:pt x="131" y="379"/>
                    <a:pt x="215" y="379"/>
                  </a:cubicBezTo>
                  <a:lnTo>
                    <a:pt x="262" y="379"/>
                  </a:lnTo>
                  <a:cubicBezTo>
                    <a:pt x="369" y="355"/>
                    <a:pt x="429" y="248"/>
                    <a:pt x="405" y="141"/>
                  </a:cubicBezTo>
                  <a:cubicBezTo>
                    <a:pt x="376" y="63"/>
                    <a:pt x="298" y="1"/>
                    <a:pt x="219" y="1"/>
                  </a:cubicBezTo>
                  <a:close/>
                  <a:moveTo>
                    <a:pt x="341" y="493"/>
                  </a:moveTo>
                  <a:cubicBezTo>
                    <a:pt x="326" y="493"/>
                    <a:pt x="312" y="495"/>
                    <a:pt x="298" y="498"/>
                  </a:cubicBezTo>
                  <a:cubicBezTo>
                    <a:pt x="191" y="522"/>
                    <a:pt x="131" y="629"/>
                    <a:pt x="155" y="736"/>
                  </a:cubicBezTo>
                  <a:cubicBezTo>
                    <a:pt x="179" y="820"/>
                    <a:pt x="250" y="879"/>
                    <a:pt x="346" y="879"/>
                  </a:cubicBezTo>
                  <a:lnTo>
                    <a:pt x="381" y="879"/>
                  </a:lnTo>
                  <a:cubicBezTo>
                    <a:pt x="488" y="855"/>
                    <a:pt x="548" y="748"/>
                    <a:pt x="524" y="641"/>
                  </a:cubicBezTo>
                  <a:cubicBezTo>
                    <a:pt x="504" y="550"/>
                    <a:pt x="423" y="493"/>
                    <a:pt x="341" y="493"/>
                  </a:cubicBezTo>
                  <a:close/>
                  <a:moveTo>
                    <a:pt x="455" y="994"/>
                  </a:moveTo>
                  <a:cubicBezTo>
                    <a:pt x="442" y="994"/>
                    <a:pt x="430" y="995"/>
                    <a:pt x="417" y="998"/>
                  </a:cubicBezTo>
                  <a:cubicBezTo>
                    <a:pt x="310" y="1022"/>
                    <a:pt x="250" y="1129"/>
                    <a:pt x="274" y="1225"/>
                  </a:cubicBezTo>
                  <a:cubicBezTo>
                    <a:pt x="286" y="1320"/>
                    <a:pt x="369" y="1379"/>
                    <a:pt x="453" y="1379"/>
                  </a:cubicBezTo>
                  <a:lnTo>
                    <a:pt x="500" y="1379"/>
                  </a:lnTo>
                  <a:cubicBezTo>
                    <a:pt x="608" y="1356"/>
                    <a:pt x="667" y="1248"/>
                    <a:pt x="643" y="1141"/>
                  </a:cubicBezTo>
                  <a:cubicBezTo>
                    <a:pt x="623" y="1059"/>
                    <a:pt x="539" y="994"/>
                    <a:pt x="455" y="994"/>
                  </a:cubicBezTo>
                  <a:close/>
                  <a:moveTo>
                    <a:pt x="566" y="1494"/>
                  </a:moveTo>
                  <a:cubicBezTo>
                    <a:pt x="552" y="1494"/>
                    <a:pt x="538" y="1495"/>
                    <a:pt x="524" y="1498"/>
                  </a:cubicBezTo>
                  <a:cubicBezTo>
                    <a:pt x="429" y="1522"/>
                    <a:pt x="358" y="1617"/>
                    <a:pt x="381" y="1725"/>
                  </a:cubicBezTo>
                  <a:cubicBezTo>
                    <a:pt x="393" y="1820"/>
                    <a:pt x="477" y="1879"/>
                    <a:pt x="572" y="1879"/>
                  </a:cubicBezTo>
                  <a:lnTo>
                    <a:pt x="608" y="1879"/>
                  </a:lnTo>
                  <a:cubicBezTo>
                    <a:pt x="715" y="1856"/>
                    <a:pt x="774" y="1748"/>
                    <a:pt x="750" y="1653"/>
                  </a:cubicBezTo>
                  <a:cubicBezTo>
                    <a:pt x="740" y="1560"/>
                    <a:pt x="658" y="1494"/>
                    <a:pt x="566" y="1494"/>
                  </a:cubicBezTo>
                  <a:close/>
                  <a:moveTo>
                    <a:pt x="658" y="1997"/>
                  </a:moveTo>
                  <a:cubicBezTo>
                    <a:pt x="649" y="1997"/>
                    <a:pt x="640" y="1997"/>
                    <a:pt x="631" y="1998"/>
                  </a:cubicBezTo>
                  <a:cubicBezTo>
                    <a:pt x="524" y="2022"/>
                    <a:pt x="465" y="2118"/>
                    <a:pt x="477" y="2225"/>
                  </a:cubicBezTo>
                  <a:cubicBezTo>
                    <a:pt x="500" y="2320"/>
                    <a:pt x="572" y="2379"/>
                    <a:pt x="667" y="2379"/>
                  </a:cubicBezTo>
                  <a:lnTo>
                    <a:pt x="703" y="2379"/>
                  </a:lnTo>
                  <a:cubicBezTo>
                    <a:pt x="810" y="2356"/>
                    <a:pt x="869" y="2260"/>
                    <a:pt x="858" y="2153"/>
                  </a:cubicBezTo>
                  <a:cubicBezTo>
                    <a:pt x="836" y="2055"/>
                    <a:pt x="754" y="1997"/>
                    <a:pt x="658" y="1997"/>
                  </a:cubicBezTo>
                  <a:close/>
                  <a:moveTo>
                    <a:pt x="750" y="2497"/>
                  </a:moveTo>
                  <a:cubicBezTo>
                    <a:pt x="742" y="2497"/>
                    <a:pt x="734" y="2498"/>
                    <a:pt x="727" y="2499"/>
                  </a:cubicBezTo>
                  <a:cubicBezTo>
                    <a:pt x="619" y="2522"/>
                    <a:pt x="548" y="2618"/>
                    <a:pt x="572" y="2725"/>
                  </a:cubicBezTo>
                  <a:cubicBezTo>
                    <a:pt x="583" y="2813"/>
                    <a:pt x="655" y="2881"/>
                    <a:pt x="742" y="2881"/>
                  </a:cubicBezTo>
                  <a:cubicBezTo>
                    <a:pt x="748" y="2881"/>
                    <a:pt x="755" y="2880"/>
                    <a:pt x="762" y="2880"/>
                  </a:cubicBezTo>
                  <a:lnTo>
                    <a:pt x="786" y="2880"/>
                  </a:lnTo>
                  <a:cubicBezTo>
                    <a:pt x="893" y="2868"/>
                    <a:pt x="965" y="2760"/>
                    <a:pt x="953" y="2665"/>
                  </a:cubicBezTo>
                  <a:cubicBezTo>
                    <a:pt x="931" y="2566"/>
                    <a:pt x="847" y="2497"/>
                    <a:pt x="750" y="2497"/>
                  </a:cubicBezTo>
                  <a:close/>
                  <a:moveTo>
                    <a:pt x="851" y="3006"/>
                  </a:moveTo>
                  <a:cubicBezTo>
                    <a:pt x="838" y="3006"/>
                    <a:pt x="824" y="3007"/>
                    <a:pt x="810" y="3011"/>
                  </a:cubicBezTo>
                  <a:cubicBezTo>
                    <a:pt x="703" y="3022"/>
                    <a:pt x="631" y="3118"/>
                    <a:pt x="655" y="3225"/>
                  </a:cubicBezTo>
                  <a:cubicBezTo>
                    <a:pt x="667" y="3320"/>
                    <a:pt x="750" y="3392"/>
                    <a:pt x="846" y="3392"/>
                  </a:cubicBezTo>
                  <a:lnTo>
                    <a:pt x="869" y="3392"/>
                  </a:lnTo>
                  <a:cubicBezTo>
                    <a:pt x="977" y="3368"/>
                    <a:pt x="1048" y="3272"/>
                    <a:pt x="1036" y="3165"/>
                  </a:cubicBezTo>
                  <a:cubicBezTo>
                    <a:pt x="1015" y="3072"/>
                    <a:pt x="941" y="3006"/>
                    <a:pt x="851" y="3006"/>
                  </a:cubicBezTo>
                  <a:close/>
                  <a:moveTo>
                    <a:pt x="917" y="3509"/>
                  </a:moveTo>
                  <a:cubicBezTo>
                    <a:pt x="909" y="3509"/>
                    <a:pt x="901" y="3510"/>
                    <a:pt x="893" y="3511"/>
                  </a:cubicBezTo>
                  <a:cubicBezTo>
                    <a:pt x="786" y="3534"/>
                    <a:pt x="715" y="3630"/>
                    <a:pt x="727" y="3737"/>
                  </a:cubicBezTo>
                  <a:cubicBezTo>
                    <a:pt x="739" y="3832"/>
                    <a:pt x="822" y="3892"/>
                    <a:pt x="917" y="3892"/>
                  </a:cubicBezTo>
                  <a:lnTo>
                    <a:pt x="941" y="3892"/>
                  </a:lnTo>
                  <a:cubicBezTo>
                    <a:pt x="1048" y="3880"/>
                    <a:pt x="1120" y="3784"/>
                    <a:pt x="1108" y="3677"/>
                  </a:cubicBezTo>
                  <a:cubicBezTo>
                    <a:pt x="1097" y="3578"/>
                    <a:pt x="1014" y="3509"/>
                    <a:pt x="917" y="3509"/>
                  </a:cubicBezTo>
                  <a:close/>
                  <a:moveTo>
                    <a:pt x="986" y="4021"/>
                  </a:moveTo>
                  <a:cubicBezTo>
                    <a:pt x="979" y="4021"/>
                    <a:pt x="972" y="4022"/>
                    <a:pt x="965" y="4023"/>
                  </a:cubicBezTo>
                  <a:cubicBezTo>
                    <a:pt x="858" y="4034"/>
                    <a:pt x="774" y="4130"/>
                    <a:pt x="798" y="4237"/>
                  </a:cubicBezTo>
                  <a:cubicBezTo>
                    <a:pt x="810" y="4332"/>
                    <a:pt x="893" y="4404"/>
                    <a:pt x="977" y="4404"/>
                  </a:cubicBezTo>
                  <a:lnTo>
                    <a:pt x="1012" y="4404"/>
                  </a:lnTo>
                  <a:cubicBezTo>
                    <a:pt x="1108" y="4392"/>
                    <a:pt x="1191" y="4296"/>
                    <a:pt x="1179" y="4189"/>
                  </a:cubicBezTo>
                  <a:cubicBezTo>
                    <a:pt x="1157" y="4090"/>
                    <a:pt x="1073" y="4021"/>
                    <a:pt x="986" y="4021"/>
                  </a:cubicBezTo>
                  <a:close/>
                  <a:moveTo>
                    <a:pt x="1047" y="4533"/>
                  </a:moveTo>
                  <a:cubicBezTo>
                    <a:pt x="1040" y="4533"/>
                    <a:pt x="1032" y="4534"/>
                    <a:pt x="1024" y="4535"/>
                  </a:cubicBezTo>
                  <a:cubicBezTo>
                    <a:pt x="917" y="4546"/>
                    <a:pt x="834" y="4642"/>
                    <a:pt x="846" y="4737"/>
                  </a:cubicBezTo>
                  <a:cubicBezTo>
                    <a:pt x="858" y="4844"/>
                    <a:pt x="941" y="4916"/>
                    <a:pt x="1036" y="4916"/>
                  </a:cubicBezTo>
                  <a:lnTo>
                    <a:pt x="1060" y="4916"/>
                  </a:lnTo>
                  <a:cubicBezTo>
                    <a:pt x="1167" y="4904"/>
                    <a:pt x="1239" y="4808"/>
                    <a:pt x="1227" y="4701"/>
                  </a:cubicBezTo>
                  <a:cubicBezTo>
                    <a:pt x="1216" y="4602"/>
                    <a:pt x="1143" y="4533"/>
                    <a:pt x="1047" y="4533"/>
                  </a:cubicBezTo>
                  <a:close/>
                  <a:moveTo>
                    <a:pt x="1072" y="5035"/>
                  </a:moveTo>
                  <a:cubicBezTo>
                    <a:pt x="965" y="5046"/>
                    <a:pt x="893" y="5142"/>
                    <a:pt x="893" y="5249"/>
                  </a:cubicBezTo>
                  <a:cubicBezTo>
                    <a:pt x="905" y="5344"/>
                    <a:pt x="989" y="5427"/>
                    <a:pt x="1096" y="5427"/>
                  </a:cubicBezTo>
                  <a:lnTo>
                    <a:pt x="1108" y="5427"/>
                  </a:lnTo>
                  <a:cubicBezTo>
                    <a:pt x="1215" y="5416"/>
                    <a:pt x="1286" y="5320"/>
                    <a:pt x="1286" y="5213"/>
                  </a:cubicBezTo>
                  <a:cubicBezTo>
                    <a:pt x="1274" y="5106"/>
                    <a:pt x="1179" y="5035"/>
                    <a:pt x="1072" y="5035"/>
                  </a:cubicBezTo>
                  <a:close/>
                  <a:moveTo>
                    <a:pt x="1120" y="5547"/>
                  </a:moveTo>
                  <a:cubicBezTo>
                    <a:pt x="1012" y="5558"/>
                    <a:pt x="929" y="5654"/>
                    <a:pt x="941" y="5761"/>
                  </a:cubicBezTo>
                  <a:cubicBezTo>
                    <a:pt x="941" y="5856"/>
                    <a:pt x="1024" y="5939"/>
                    <a:pt x="1131" y="5939"/>
                  </a:cubicBezTo>
                  <a:lnTo>
                    <a:pt x="1143" y="5939"/>
                  </a:lnTo>
                  <a:cubicBezTo>
                    <a:pt x="1250" y="5928"/>
                    <a:pt x="1334" y="5832"/>
                    <a:pt x="1322" y="5725"/>
                  </a:cubicBezTo>
                  <a:cubicBezTo>
                    <a:pt x="1310" y="5618"/>
                    <a:pt x="1227" y="5547"/>
                    <a:pt x="1120" y="554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46"/>
            <p:cNvSpPr/>
            <p:nvPr/>
          </p:nvSpPr>
          <p:spPr>
            <a:xfrm>
              <a:off x="1618350" y="1067150"/>
              <a:ext cx="87225" cy="90000"/>
            </a:xfrm>
            <a:custGeom>
              <a:avLst/>
              <a:gdLst/>
              <a:ahLst/>
              <a:cxnLst/>
              <a:rect l="l" t="t" r="r" b="b"/>
              <a:pathLst>
                <a:path w="3489" h="3600" extrusionOk="0">
                  <a:moveTo>
                    <a:pt x="1811" y="0"/>
                  </a:moveTo>
                  <a:cubicBezTo>
                    <a:pt x="1779" y="0"/>
                    <a:pt x="1747" y="1"/>
                    <a:pt x="1715" y="4"/>
                  </a:cubicBezTo>
                  <a:cubicBezTo>
                    <a:pt x="1012" y="39"/>
                    <a:pt x="369" y="575"/>
                    <a:pt x="179" y="1277"/>
                  </a:cubicBezTo>
                  <a:cubicBezTo>
                    <a:pt x="0" y="1944"/>
                    <a:pt x="262" y="2718"/>
                    <a:pt x="810" y="3171"/>
                  </a:cubicBezTo>
                  <a:cubicBezTo>
                    <a:pt x="1155" y="3456"/>
                    <a:pt x="1608" y="3599"/>
                    <a:pt x="2060" y="3599"/>
                  </a:cubicBezTo>
                  <a:cubicBezTo>
                    <a:pt x="2310" y="3599"/>
                    <a:pt x="2560" y="3552"/>
                    <a:pt x="2786" y="3456"/>
                  </a:cubicBezTo>
                  <a:cubicBezTo>
                    <a:pt x="2894" y="3421"/>
                    <a:pt x="2941" y="3313"/>
                    <a:pt x="2905" y="3218"/>
                  </a:cubicBezTo>
                  <a:cubicBezTo>
                    <a:pt x="2868" y="3135"/>
                    <a:pt x="2795" y="3087"/>
                    <a:pt x="2720" y="3087"/>
                  </a:cubicBezTo>
                  <a:cubicBezTo>
                    <a:pt x="2698" y="3087"/>
                    <a:pt x="2676" y="3091"/>
                    <a:pt x="2655" y="3099"/>
                  </a:cubicBezTo>
                  <a:cubicBezTo>
                    <a:pt x="2463" y="3176"/>
                    <a:pt x="2257" y="3213"/>
                    <a:pt x="2053" y="3213"/>
                  </a:cubicBezTo>
                  <a:cubicBezTo>
                    <a:pt x="1688" y="3213"/>
                    <a:pt x="1327" y="3094"/>
                    <a:pt x="1060" y="2873"/>
                  </a:cubicBezTo>
                  <a:cubicBezTo>
                    <a:pt x="619" y="2516"/>
                    <a:pt x="405" y="1897"/>
                    <a:pt x="548" y="1373"/>
                  </a:cubicBezTo>
                  <a:cubicBezTo>
                    <a:pt x="691" y="837"/>
                    <a:pt x="1203" y="420"/>
                    <a:pt x="1739" y="385"/>
                  </a:cubicBezTo>
                  <a:cubicBezTo>
                    <a:pt x="1762" y="383"/>
                    <a:pt x="1786" y="382"/>
                    <a:pt x="1810" y="382"/>
                  </a:cubicBezTo>
                  <a:cubicBezTo>
                    <a:pt x="2333" y="382"/>
                    <a:pt x="2840" y="752"/>
                    <a:pt x="2977" y="1242"/>
                  </a:cubicBezTo>
                  <a:cubicBezTo>
                    <a:pt x="3072" y="1587"/>
                    <a:pt x="2989" y="1944"/>
                    <a:pt x="2763" y="2147"/>
                  </a:cubicBezTo>
                  <a:cubicBezTo>
                    <a:pt x="2661" y="2228"/>
                    <a:pt x="2525" y="2283"/>
                    <a:pt x="2385" y="2283"/>
                  </a:cubicBezTo>
                  <a:cubicBezTo>
                    <a:pt x="2360" y="2283"/>
                    <a:pt x="2335" y="2281"/>
                    <a:pt x="2310" y="2278"/>
                  </a:cubicBezTo>
                  <a:cubicBezTo>
                    <a:pt x="2167" y="2266"/>
                    <a:pt x="2048" y="2206"/>
                    <a:pt x="1977" y="2111"/>
                  </a:cubicBezTo>
                  <a:cubicBezTo>
                    <a:pt x="1905" y="2016"/>
                    <a:pt x="1881" y="1849"/>
                    <a:pt x="1941" y="1718"/>
                  </a:cubicBezTo>
                  <a:cubicBezTo>
                    <a:pt x="2001" y="1599"/>
                    <a:pt x="2084" y="1516"/>
                    <a:pt x="2191" y="1504"/>
                  </a:cubicBezTo>
                  <a:cubicBezTo>
                    <a:pt x="2286" y="1492"/>
                    <a:pt x="2370" y="1397"/>
                    <a:pt x="2358" y="1289"/>
                  </a:cubicBezTo>
                  <a:cubicBezTo>
                    <a:pt x="2347" y="1190"/>
                    <a:pt x="2264" y="1121"/>
                    <a:pt x="2167" y="1121"/>
                  </a:cubicBezTo>
                  <a:cubicBezTo>
                    <a:pt x="2159" y="1121"/>
                    <a:pt x="2151" y="1122"/>
                    <a:pt x="2143" y="1123"/>
                  </a:cubicBezTo>
                  <a:cubicBezTo>
                    <a:pt x="1905" y="1147"/>
                    <a:pt x="1691" y="1313"/>
                    <a:pt x="1596" y="1563"/>
                  </a:cubicBezTo>
                  <a:cubicBezTo>
                    <a:pt x="1477" y="1837"/>
                    <a:pt x="1512" y="2147"/>
                    <a:pt x="1679" y="2349"/>
                  </a:cubicBezTo>
                  <a:cubicBezTo>
                    <a:pt x="1810" y="2528"/>
                    <a:pt x="2024" y="2647"/>
                    <a:pt x="2274" y="2671"/>
                  </a:cubicBezTo>
                  <a:cubicBezTo>
                    <a:pt x="2301" y="2673"/>
                    <a:pt x="2328" y="2674"/>
                    <a:pt x="2355" y="2674"/>
                  </a:cubicBezTo>
                  <a:cubicBezTo>
                    <a:pt x="2594" y="2674"/>
                    <a:pt x="2842" y="2582"/>
                    <a:pt x="3013" y="2432"/>
                  </a:cubicBezTo>
                  <a:cubicBezTo>
                    <a:pt x="3346" y="2147"/>
                    <a:pt x="3489" y="1623"/>
                    <a:pt x="3346" y="1147"/>
                  </a:cubicBezTo>
                  <a:cubicBezTo>
                    <a:pt x="3164" y="486"/>
                    <a:pt x="2503" y="0"/>
                    <a:pt x="181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46"/>
            <p:cNvSpPr/>
            <p:nvPr/>
          </p:nvSpPr>
          <p:spPr>
            <a:xfrm>
              <a:off x="1768950" y="1357150"/>
              <a:ext cx="48850" cy="12825"/>
            </a:xfrm>
            <a:custGeom>
              <a:avLst/>
              <a:gdLst/>
              <a:ahLst/>
              <a:cxnLst/>
              <a:rect l="l" t="t" r="r" b="b"/>
              <a:pathLst>
                <a:path w="1954" h="513" extrusionOk="0">
                  <a:moveTo>
                    <a:pt x="1239" y="0"/>
                  </a:moveTo>
                  <a:cubicBezTo>
                    <a:pt x="1132" y="0"/>
                    <a:pt x="1037" y="84"/>
                    <a:pt x="1037" y="191"/>
                  </a:cubicBezTo>
                  <a:cubicBezTo>
                    <a:pt x="1037" y="298"/>
                    <a:pt x="1120" y="381"/>
                    <a:pt x="1227" y="381"/>
                  </a:cubicBezTo>
                  <a:cubicBezTo>
                    <a:pt x="1334" y="381"/>
                    <a:pt x="1418" y="298"/>
                    <a:pt x="1418" y="191"/>
                  </a:cubicBezTo>
                  <a:cubicBezTo>
                    <a:pt x="1430" y="84"/>
                    <a:pt x="1346" y="0"/>
                    <a:pt x="1239" y="0"/>
                  </a:cubicBezTo>
                  <a:close/>
                  <a:moveTo>
                    <a:pt x="715" y="23"/>
                  </a:moveTo>
                  <a:cubicBezTo>
                    <a:pt x="707" y="23"/>
                    <a:pt x="699" y="23"/>
                    <a:pt x="691" y="24"/>
                  </a:cubicBezTo>
                  <a:cubicBezTo>
                    <a:pt x="596" y="48"/>
                    <a:pt x="513" y="143"/>
                    <a:pt x="525" y="238"/>
                  </a:cubicBezTo>
                  <a:cubicBezTo>
                    <a:pt x="549" y="345"/>
                    <a:pt x="620" y="405"/>
                    <a:pt x="715" y="405"/>
                  </a:cubicBezTo>
                  <a:lnTo>
                    <a:pt x="751" y="405"/>
                  </a:lnTo>
                  <a:cubicBezTo>
                    <a:pt x="846" y="393"/>
                    <a:pt x="930" y="298"/>
                    <a:pt x="906" y="191"/>
                  </a:cubicBezTo>
                  <a:cubicBezTo>
                    <a:pt x="895" y="91"/>
                    <a:pt x="812" y="23"/>
                    <a:pt x="715" y="23"/>
                  </a:cubicBezTo>
                  <a:close/>
                  <a:moveTo>
                    <a:pt x="1752" y="47"/>
                  </a:moveTo>
                  <a:cubicBezTo>
                    <a:pt x="1654" y="47"/>
                    <a:pt x="1571" y="114"/>
                    <a:pt x="1549" y="203"/>
                  </a:cubicBezTo>
                  <a:cubicBezTo>
                    <a:pt x="1537" y="310"/>
                    <a:pt x="1608" y="417"/>
                    <a:pt x="1703" y="429"/>
                  </a:cubicBezTo>
                  <a:lnTo>
                    <a:pt x="1739" y="429"/>
                  </a:lnTo>
                  <a:cubicBezTo>
                    <a:pt x="1834" y="429"/>
                    <a:pt x="1918" y="369"/>
                    <a:pt x="1930" y="274"/>
                  </a:cubicBezTo>
                  <a:cubicBezTo>
                    <a:pt x="1953" y="167"/>
                    <a:pt x="1882" y="72"/>
                    <a:pt x="1775" y="48"/>
                  </a:cubicBezTo>
                  <a:cubicBezTo>
                    <a:pt x="1767" y="47"/>
                    <a:pt x="1759" y="47"/>
                    <a:pt x="1752" y="47"/>
                  </a:cubicBezTo>
                  <a:close/>
                  <a:moveTo>
                    <a:pt x="225" y="133"/>
                  </a:moveTo>
                  <a:cubicBezTo>
                    <a:pt x="206" y="133"/>
                    <a:pt x="186" y="136"/>
                    <a:pt x="168" y="143"/>
                  </a:cubicBezTo>
                  <a:cubicBezTo>
                    <a:pt x="60" y="167"/>
                    <a:pt x="1" y="274"/>
                    <a:pt x="37" y="381"/>
                  </a:cubicBezTo>
                  <a:cubicBezTo>
                    <a:pt x="60" y="465"/>
                    <a:pt x="132" y="512"/>
                    <a:pt x="215" y="512"/>
                  </a:cubicBezTo>
                  <a:lnTo>
                    <a:pt x="275" y="512"/>
                  </a:lnTo>
                  <a:cubicBezTo>
                    <a:pt x="382" y="476"/>
                    <a:pt x="429" y="369"/>
                    <a:pt x="406" y="274"/>
                  </a:cubicBezTo>
                  <a:cubicBezTo>
                    <a:pt x="377" y="188"/>
                    <a:pt x="302" y="133"/>
                    <a:pt x="225" y="13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46"/>
            <p:cNvSpPr/>
            <p:nvPr/>
          </p:nvSpPr>
          <p:spPr>
            <a:xfrm>
              <a:off x="1333500" y="1217700"/>
              <a:ext cx="45250" cy="26350"/>
            </a:xfrm>
            <a:custGeom>
              <a:avLst/>
              <a:gdLst/>
              <a:ahLst/>
              <a:cxnLst/>
              <a:rect l="l" t="t" r="r" b="b"/>
              <a:pathLst>
                <a:path w="1810" h="1054" extrusionOk="0">
                  <a:moveTo>
                    <a:pt x="219" y="1"/>
                  </a:moveTo>
                  <a:cubicBezTo>
                    <a:pt x="137" y="1"/>
                    <a:pt x="54" y="58"/>
                    <a:pt x="24" y="149"/>
                  </a:cubicBezTo>
                  <a:cubicBezTo>
                    <a:pt x="0" y="244"/>
                    <a:pt x="60" y="351"/>
                    <a:pt x="167" y="387"/>
                  </a:cubicBezTo>
                  <a:lnTo>
                    <a:pt x="214" y="387"/>
                  </a:lnTo>
                  <a:cubicBezTo>
                    <a:pt x="298" y="387"/>
                    <a:pt x="381" y="328"/>
                    <a:pt x="405" y="244"/>
                  </a:cubicBezTo>
                  <a:cubicBezTo>
                    <a:pt x="429" y="149"/>
                    <a:pt x="369" y="42"/>
                    <a:pt x="262" y="6"/>
                  </a:cubicBezTo>
                  <a:cubicBezTo>
                    <a:pt x="248" y="3"/>
                    <a:pt x="234" y="1"/>
                    <a:pt x="219" y="1"/>
                  </a:cubicBezTo>
                  <a:close/>
                  <a:moveTo>
                    <a:pt x="696" y="166"/>
                  </a:moveTo>
                  <a:cubicBezTo>
                    <a:pt x="622" y="166"/>
                    <a:pt x="550" y="213"/>
                    <a:pt x="524" y="292"/>
                  </a:cubicBezTo>
                  <a:cubicBezTo>
                    <a:pt x="476" y="387"/>
                    <a:pt x="524" y="494"/>
                    <a:pt x="631" y="542"/>
                  </a:cubicBezTo>
                  <a:cubicBezTo>
                    <a:pt x="655" y="554"/>
                    <a:pt x="679" y="554"/>
                    <a:pt x="702" y="554"/>
                  </a:cubicBezTo>
                  <a:cubicBezTo>
                    <a:pt x="774" y="554"/>
                    <a:pt x="845" y="506"/>
                    <a:pt x="881" y="435"/>
                  </a:cubicBezTo>
                  <a:cubicBezTo>
                    <a:pt x="917" y="339"/>
                    <a:pt x="869" y="220"/>
                    <a:pt x="774" y="185"/>
                  </a:cubicBezTo>
                  <a:cubicBezTo>
                    <a:pt x="749" y="172"/>
                    <a:pt x="722" y="166"/>
                    <a:pt x="696" y="166"/>
                  </a:cubicBezTo>
                  <a:close/>
                  <a:moveTo>
                    <a:pt x="1169" y="390"/>
                  </a:moveTo>
                  <a:cubicBezTo>
                    <a:pt x="1101" y="390"/>
                    <a:pt x="1030" y="427"/>
                    <a:pt x="988" y="494"/>
                  </a:cubicBezTo>
                  <a:cubicBezTo>
                    <a:pt x="941" y="578"/>
                    <a:pt x="976" y="697"/>
                    <a:pt x="1072" y="756"/>
                  </a:cubicBezTo>
                  <a:cubicBezTo>
                    <a:pt x="1095" y="768"/>
                    <a:pt x="1131" y="780"/>
                    <a:pt x="1155" y="780"/>
                  </a:cubicBezTo>
                  <a:cubicBezTo>
                    <a:pt x="1226" y="780"/>
                    <a:pt x="1298" y="744"/>
                    <a:pt x="1334" y="673"/>
                  </a:cubicBezTo>
                  <a:cubicBezTo>
                    <a:pt x="1381" y="589"/>
                    <a:pt x="1345" y="470"/>
                    <a:pt x="1250" y="411"/>
                  </a:cubicBezTo>
                  <a:cubicBezTo>
                    <a:pt x="1225" y="397"/>
                    <a:pt x="1197" y="390"/>
                    <a:pt x="1169" y="390"/>
                  </a:cubicBezTo>
                  <a:close/>
                  <a:moveTo>
                    <a:pt x="1587" y="671"/>
                  </a:moveTo>
                  <a:cubicBezTo>
                    <a:pt x="1530" y="671"/>
                    <a:pt x="1475" y="696"/>
                    <a:pt x="1441" y="744"/>
                  </a:cubicBezTo>
                  <a:cubicBezTo>
                    <a:pt x="1369" y="828"/>
                    <a:pt x="1393" y="947"/>
                    <a:pt x="1476" y="1018"/>
                  </a:cubicBezTo>
                  <a:cubicBezTo>
                    <a:pt x="1512" y="1042"/>
                    <a:pt x="1548" y="1054"/>
                    <a:pt x="1595" y="1054"/>
                  </a:cubicBezTo>
                  <a:cubicBezTo>
                    <a:pt x="1655" y="1054"/>
                    <a:pt x="1703" y="1030"/>
                    <a:pt x="1750" y="970"/>
                  </a:cubicBezTo>
                  <a:cubicBezTo>
                    <a:pt x="1810" y="887"/>
                    <a:pt x="1786" y="768"/>
                    <a:pt x="1703" y="709"/>
                  </a:cubicBezTo>
                  <a:cubicBezTo>
                    <a:pt x="1668" y="684"/>
                    <a:pt x="1627" y="671"/>
                    <a:pt x="1587" y="67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42" name="Google Shape;942;p46"/>
          <p:cNvSpPr/>
          <p:nvPr/>
        </p:nvSpPr>
        <p:spPr>
          <a:xfrm>
            <a:off x="4132700" y="1208678"/>
            <a:ext cx="311900" cy="509825"/>
          </a:xfrm>
          <a:custGeom>
            <a:avLst/>
            <a:gdLst/>
            <a:ahLst/>
            <a:cxnLst/>
            <a:rect l="l" t="t" r="r" b="b"/>
            <a:pathLst>
              <a:path w="12476" h="20393" extrusionOk="0">
                <a:moveTo>
                  <a:pt x="0" y="0"/>
                </a:moveTo>
                <a:cubicBezTo>
                  <a:pt x="4668" y="1037"/>
                  <a:pt x="11536" y="2523"/>
                  <a:pt x="12391" y="7228"/>
                </a:cubicBezTo>
                <a:cubicBezTo>
                  <a:pt x="13068" y="10954"/>
                  <a:pt x="411" y="10705"/>
                  <a:pt x="1033" y="6969"/>
                </a:cubicBezTo>
                <a:cubicBezTo>
                  <a:pt x="1179" y="6095"/>
                  <a:pt x="2487" y="5853"/>
                  <a:pt x="3356" y="5679"/>
                </a:cubicBezTo>
                <a:cubicBezTo>
                  <a:pt x="8453" y="4660"/>
                  <a:pt x="8519" y="15195"/>
                  <a:pt x="8519" y="20393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round/>
            <a:headEnd type="none" w="med" len="med"/>
            <a:tailEnd type="stealth" w="med" len="med"/>
          </a:ln>
        </p:spPr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170A254F-3A37-4911-AD7F-350AC9ABDFA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22602" y="1432548"/>
            <a:ext cx="3022600" cy="3175000"/>
          </a:xfrm>
          <a:prstGeom prst="rect">
            <a:avLst/>
          </a:prstGeom>
        </p:spPr>
      </p:pic>
      <p:sp>
        <p:nvSpPr>
          <p:cNvPr id="882" name="Google Shape;882;p46"/>
          <p:cNvSpPr/>
          <p:nvPr/>
        </p:nvSpPr>
        <p:spPr>
          <a:xfrm>
            <a:off x="1573641" y="296928"/>
            <a:ext cx="1989812" cy="911750"/>
          </a:xfrm>
          <a:prstGeom prst="roundRect">
            <a:avLst>
              <a:gd name="adj" fmla="val 8620"/>
            </a:avLst>
          </a:prstGeom>
          <a:solidFill>
            <a:schemeClr val="lt2"/>
          </a:solidFill>
          <a:ln>
            <a:noFill/>
          </a:ln>
          <a:effectLst>
            <a:outerShdw dist="200025" dir="2940000" algn="bl" rotWithShape="0">
              <a:schemeClr val="dk2">
                <a:alpha val="94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6" name="Google Shape;886;p46"/>
          <p:cNvSpPr txBox="1">
            <a:spLocks noGrp="1"/>
          </p:cNvSpPr>
          <p:nvPr>
            <p:ph type="title"/>
          </p:nvPr>
        </p:nvSpPr>
        <p:spPr>
          <a:xfrm>
            <a:off x="425577" y="472737"/>
            <a:ext cx="4416650" cy="55115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استراتيجية</a:t>
            </a:r>
            <a:br>
              <a:rPr lang="ar-OM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</a:br>
            <a:r>
              <a:rPr lang="ar-OM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 الدقيقة الواحدة</a:t>
            </a:r>
            <a:endParaRPr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56DF3FA6-CD8D-425E-A6AF-7D0541C1C856}"/>
              </a:ext>
            </a:extLst>
          </p:cNvPr>
          <p:cNvSpPr txBox="1"/>
          <p:nvPr/>
        </p:nvSpPr>
        <p:spPr>
          <a:xfrm>
            <a:off x="4711517" y="472737"/>
            <a:ext cx="39715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ضع الأعداد الآتية في صورة قوى العدد 10 :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0" name="Google Shape;1065;p50">
            <a:extLst>
              <a:ext uri="{FF2B5EF4-FFF2-40B4-BE49-F238E27FC236}">
                <a16:creationId xmlns:a16="http://schemas.microsoft.com/office/drawing/2014/main" id="{0EA1E680-1C6A-4856-862D-C5EA6B4EDEFF}"/>
              </a:ext>
            </a:extLst>
          </p:cNvPr>
          <p:cNvSpPr txBox="1"/>
          <p:nvPr/>
        </p:nvSpPr>
        <p:spPr>
          <a:xfrm flipH="1">
            <a:off x="5998844" y="1759165"/>
            <a:ext cx="2617841" cy="358800"/>
          </a:xfrm>
          <a:prstGeom prst="rect">
            <a:avLst/>
          </a:prstGeom>
          <a:solidFill>
            <a:srgbClr val="F7D448"/>
          </a:solidFill>
          <a:ln>
            <a:noFill/>
          </a:ln>
          <a:effectLst>
            <a:outerShdw dist="47625" dir="1260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Ultra"/>
                <a:cs typeface="Calibri" panose="020F0502020204030204" pitchFamily="34" charset="0"/>
                <a:sym typeface="Ultra"/>
              </a:rPr>
              <a:t>10000000</a:t>
            </a:r>
            <a:endParaRPr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Ultra"/>
              <a:cs typeface="Calibri" panose="020F0502020204030204" pitchFamily="34" charset="0"/>
              <a:sym typeface="Ultra"/>
            </a:endParaRPr>
          </a:p>
        </p:txBody>
      </p:sp>
      <p:sp>
        <p:nvSpPr>
          <p:cNvPr id="75" name="Google Shape;1065;p50">
            <a:extLst>
              <a:ext uri="{FF2B5EF4-FFF2-40B4-BE49-F238E27FC236}">
                <a16:creationId xmlns:a16="http://schemas.microsoft.com/office/drawing/2014/main" id="{3AE19F36-4ED0-405B-8711-ADE2B4B0594A}"/>
              </a:ext>
            </a:extLst>
          </p:cNvPr>
          <p:cNvSpPr txBox="1"/>
          <p:nvPr/>
        </p:nvSpPr>
        <p:spPr>
          <a:xfrm flipH="1">
            <a:off x="5998843" y="1104359"/>
            <a:ext cx="2629105" cy="358800"/>
          </a:xfrm>
          <a:prstGeom prst="rect">
            <a:avLst/>
          </a:prstGeom>
          <a:solidFill>
            <a:srgbClr val="F7D448"/>
          </a:solidFill>
          <a:ln>
            <a:noFill/>
          </a:ln>
          <a:effectLst>
            <a:outerShdw dist="47625" dir="1260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Ultra"/>
                <a:cs typeface="Calibri" panose="020F0502020204030204" pitchFamily="34" charset="0"/>
                <a:sym typeface="Ultra"/>
              </a:rPr>
              <a:t>100</a:t>
            </a:r>
            <a:endParaRPr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Ultra"/>
              <a:cs typeface="Calibri" panose="020F0502020204030204" pitchFamily="34" charset="0"/>
              <a:sym typeface="Ultra"/>
            </a:endParaRPr>
          </a:p>
        </p:txBody>
      </p:sp>
      <p:sp>
        <p:nvSpPr>
          <p:cNvPr id="79" name="Google Shape;1065;p50">
            <a:extLst>
              <a:ext uri="{FF2B5EF4-FFF2-40B4-BE49-F238E27FC236}">
                <a16:creationId xmlns:a16="http://schemas.microsoft.com/office/drawing/2014/main" id="{31D12E68-82C7-4270-8135-632398223C40}"/>
              </a:ext>
            </a:extLst>
          </p:cNvPr>
          <p:cNvSpPr txBox="1"/>
          <p:nvPr/>
        </p:nvSpPr>
        <p:spPr>
          <a:xfrm flipH="1">
            <a:off x="6036592" y="3054928"/>
            <a:ext cx="2577853" cy="358800"/>
          </a:xfrm>
          <a:prstGeom prst="rect">
            <a:avLst/>
          </a:prstGeom>
          <a:solidFill>
            <a:srgbClr val="F7D448"/>
          </a:solidFill>
          <a:ln>
            <a:noFill/>
          </a:ln>
          <a:effectLst>
            <a:outerShdw dist="47625" dir="1260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Ultra"/>
                <a:cs typeface="Calibri" panose="020F0502020204030204" pitchFamily="34" charset="0"/>
                <a:sym typeface="Ultra"/>
              </a:rPr>
              <a:t>10000000000</a:t>
            </a:r>
            <a:endParaRPr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Ultra"/>
              <a:cs typeface="Calibri" panose="020F0502020204030204" pitchFamily="34" charset="0"/>
              <a:sym typeface="Ultra"/>
            </a:endParaRPr>
          </a:p>
        </p:txBody>
      </p:sp>
      <p:sp>
        <p:nvSpPr>
          <p:cNvPr id="83" name="Google Shape;1065;p50">
            <a:extLst>
              <a:ext uri="{FF2B5EF4-FFF2-40B4-BE49-F238E27FC236}">
                <a16:creationId xmlns:a16="http://schemas.microsoft.com/office/drawing/2014/main" id="{40A77491-9BAC-4821-97EB-CD41F78FE31A}"/>
              </a:ext>
            </a:extLst>
          </p:cNvPr>
          <p:cNvSpPr txBox="1"/>
          <p:nvPr/>
        </p:nvSpPr>
        <p:spPr>
          <a:xfrm flipH="1">
            <a:off x="5998845" y="2428152"/>
            <a:ext cx="2615602" cy="358800"/>
          </a:xfrm>
          <a:prstGeom prst="rect">
            <a:avLst/>
          </a:prstGeom>
          <a:solidFill>
            <a:srgbClr val="F7D448"/>
          </a:solidFill>
          <a:ln>
            <a:noFill/>
          </a:ln>
          <a:effectLst>
            <a:outerShdw dist="47625" dir="1260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Ultra"/>
                <a:cs typeface="Calibri" panose="020F0502020204030204" pitchFamily="34" charset="0"/>
                <a:sym typeface="Ultra"/>
              </a:rPr>
              <a:t>10000</a:t>
            </a:r>
            <a:endParaRPr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Ultra"/>
              <a:cs typeface="Calibri" panose="020F0502020204030204" pitchFamily="34" charset="0"/>
              <a:sym typeface="Ultra"/>
            </a:endParaRPr>
          </a:p>
        </p:txBody>
      </p:sp>
      <p:cxnSp>
        <p:nvCxnSpPr>
          <p:cNvPr id="7" name="رابط مستقيم 6">
            <a:extLst>
              <a:ext uri="{FF2B5EF4-FFF2-40B4-BE49-F238E27FC236}">
                <a16:creationId xmlns:a16="http://schemas.microsoft.com/office/drawing/2014/main" id="{AE45F282-26D2-446C-A27F-1A2224502F64}"/>
              </a:ext>
            </a:extLst>
          </p:cNvPr>
          <p:cNvCxnSpPr>
            <a:cxnSpLocks/>
          </p:cNvCxnSpPr>
          <p:nvPr/>
        </p:nvCxnSpPr>
        <p:spPr>
          <a:xfrm flipH="1">
            <a:off x="4831677" y="1283759"/>
            <a:ext cx="7210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رابط مستقيم 90">
            <a:extLst>
              <a:ext uri="{FF2B5EF4-FFF2-40B4-BE49-F238E27FC236}">
                <a16:creationId xmlns:a16="http://schemas.microsoft.com/office/drawing/2014/main" id="{246D4AB2-979A-40A6-A8FB-0979F03DC567}"/>
              </a:ext>
            </a:extLst>
          </p:cNvPr>
          <p:cNvCxnSpPr>
            <a:cxnSpLocks/>
          </p:cNvCxnSpPr>
          <p:nvPr/>
        </p:nvCxnSpPr>
        <p:spPr>
          <a:xfrm flipH="1">
            <a:off x="4831677" y="1938565"/>
            <a:ext cx="7210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رابط مستقيم 91">
            <a:extLst>
              <a:ext uri="{FF2B5EF4-FFF2-40B4-BE49-F238E27FC236}">
                <a16:creationId xmlns:a16="http://schemas.microsoft.com/office/drawing/2014/main" id="{FD18BC3A-76BA-405A-9C57-E317C734085C}"/>
              </a:ext>
            </a:extLst>
          </p:cNvPr>
          <p:cNvCxnSpPr>
            <a:cxnSpLocks/>
          </p:cNvCxnSpPr>
          <p:nvPr/>
        </p:nvCxnSpPr>
        <p:spPr>
          <a:xfrm flipH="1">
            <a:off x="4842227" y="3234328"/>
            <a:ext cx="7210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رابط مستقيم 92">
            <a:extLst>
              <a:ext uri="{FF2B5EF4-FFF2-40B4-BE49-F238E27FC236}">
                <a16:creationId xmlns:a16="http://schemas.microsoft.com/office/drawing/2014/main" id="{7098556E-4661-43AF-8833-9CF12FE14F85}"/>
              </a:ext>
            </a:extLst>
          </p:cNvPr>
          <p:cNvCxnSpPr>
            <a:cxnSpLocks/>
          </p:cNvCxnSpPr>
          <p:nvPr/>
        </p:nvCxnSpPr>
        <p:spPr>
          <a:xfrm flipH="1">
            <a:off x="4831676" y="2571750"/>
            <a:ext cx="7210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2" name="Google Shape;1012;p49"/>
          <p:cNvGrpSpPr/>
          <p:nvPr/>
        </p:nvGrpSpPr>
        <p:grpSpPr>
          <a:xfrm>
            <a:off x="4654564" y="2086854"/>
            <a:ext cx="1502742" cy="1026134"/>
            <a:chOff x="2690500" y="1125575"/>
            <a:chExt cx="4033500" cy="3749400"/>
          </a:xfrm>
        </p:grpSpPr>
        <p:grpSp>
          <p:nvGrpSpPr>
            <p:cNvPr id="1013" name="Google Shape;1013;p49"/>
            <p:cNvGrpSpPr/>
            <p:nvPr/>
          </p:nvGrpSpPr>
          <p:grpSpPr>
            <a:xfrm>
              <a:off x="2690500" y="1125575"/>
              <a:ext cx="4033500" cy="3749400"/>
              <a:chOff x="2690500" y="1125575"/>
              <a:chExt cx="4033500" cy="3749400"/>
            </a:xfrm>
          </p:grpSpPr>
          <p:sp>
            <p:nvSpPr>
              <p:cNvPr id="1014" name="Google Shape;1014;p49"/>
              <p:cNvSpPr/>
              <p:nvPr/>
            </p:nvSpPr>
            <p:spPr>
              <a:xfrm>
                <a:off x="2690500" y="1125575"/>
                <a:ext cx="4033500" cy="3749400"/>
              </a:xfrm>
              <a:prstGeom prst="roundRect">
                <a:avLst>
                  <a:gd name="adj" fmla="val 4473"/>
                </a:avLst>
              </a:prstGeom>
              <a:solidFill>
                <a:schemeClr val="dk1"/>
              </a:solidFill>
              <a:ln>
                <a:noFill/>
              </a:ln>
              <a:effectLst>
                <a:outerShdw dist="200025" dir="2880000" algn="bl" rotWithShape="0">
                  <a:schemeClr val="lt2">
                    <a:alpha val="79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" name="Google Shape;1015;p49"/>
              <p:cNvSpPr/>
              <p:nvPr/>
            </p:nvSpPr>
            <p:spPr>
              <a:xfrm>
                <a:off x="2690500" y="1529423"/>
                <a:ext cx="4033500" cy="95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16" name="Google Shape;1016;p49"/>
            <p:cNvSpPr/>
            <p:nvPr/>
          </p:nvSpPr>
          <p:spPr>
            <a:xfrm>
              <a:off x="5895975" y="1275265"/>
              <a:ext cx="162000" cy="162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49"/>
            <p:cNvSpPr/>
            <p:nvPr/>
          </p:nvSpPr>
          <p:spPr>
            <a:xfrm>
              <a:off x="6153150" y="1275265"/>
              <a:ext cx="162000" cy="162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49"/>
            <p:cNvSpPr/>
            <p:nvPr/>
          </p:nvSpPr>
          <p:spPr>
            <a:xfrm>
              <a:off x="6410325" y="1275265"/>
              <a:ext cx="162000" cy="162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6" name="Google Shape;1026;p49"/>
          <p:cNvGrpSpPr/>
          <p:nvPr/>
        </p:nvGrpSpPr>
        <p:grpSpPr>
          <a:xfrm>
            <a:off x="6631462" y="2086854"/>
            <a:ext cx="1392508" cy="1026134"/>
            <a:chOff x="2690500" y="1125575"/>
            <a:chExt cx="4033500" cy="3749400"/>
          </a:xfrm>
        </p:grpSpPr>
        <p:grpSp>
          <p:nvGrpSpPr>
            <p:cNvPr id="1027" name="Google Shape;1027;p49"/>
            <p:cNvGrpSpPr/>
            <p:nvPr/>
          </p:nvGrpSpPr>
          <p:grpSpPr>
            <a:xfrm>
              <a:off x="2690500" y="1125575"/>
              <a:ext cx="4033500" cy="3749400"/>
              <a:chOff x="2690500" y="1125575"/>
              <a:chExt cx="4033500" cy="3749400"/>
            </a:xfrm>
          </p:grpSpPr>
          <p:sp>
            <p:nvSpPr>
              <p:cNvPr id="1028" name="Google Shape;1028;p49"/>
              <p:cNvSpPr/>
              <p:nvPr/>
            </p:nvSpPr>
            <p:spPr>
              <a:xfrm>
                <a:off x="2690500" y="1125575"/>
                <a:ext cx="4033500" cy="3749400"/>
              </a:xfrm>
              <a:prstGeom prst="roundRect">
                <a:avLst>
                  <a:gd name="adj" fmla="val 4473"/>
                </a:avLst>
              </a:prstGeom>
              <a:solidFill>
                <a:schemeClr val="lt2"/>
              </a:solidFill>
              <a:ln>
                <a:noFill/>
              </a:ln>
              <a:effectLst>
                <a:outerShdw dist="200025" dir="2880000" algn="bl" rotWithShape="0">
                  <a:schemeClr val="dk1">
                    <a:alpha val="94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" name="Google Shape;1029;p49"/>
              <p:cNvSpPr/>
              <p:nvPr/>
            </p:nvSpPr>
            <p:spPr>
              <a:xfrm>
                <a:off x="2690500" y="1529423"/>
                <a:ext cx="4033500" cy="95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30" name="Google Shape;1030;p49"/>
            <p:cNvSpPr/>
            <p:nvPr/>
          </p:nvSpPr>
          <p:spPr>
            <a:xfrm>
              <a:off x="5895975" y="1275265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49"/>
            <p:cNvSpPr/>
            <p:nvPr/>
          </p:nvSpPr>
          <p:spPr>
            <a:xfrm>
              <a:off x="6153150" y="1275265"/>
              <a:ext cx="162000" cy="162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49"/>
            <p:cNvSpPr/>
            <p:nvPr/>
          </p:nvSpPr>
          <p:spPr>
            <a:xfrm>
              <a:off x="6410325" y="1275265"/>
              <a:ext cx="162000" cy="162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3" name="Google Shape;1033;p49"/>
          <p:cNvSpPr txBox="1">
            <a:spLocks noGrp="1"/>
          </p:cNvSpPr>
          <p:nvPr>
            <p:ph type="title"/>
          </p:nvPr>
        </p:nvSpPr>
        <p:spPr>
          <a:xfrm>
            <a:off x="1087950" y="540000"/>
            <a:ext cx="7335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نشاط جماعي : </a:t>
            </a:r>
            <a:r>
              <a:rPr lang="ar-OM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(</a:t>
            </a:r>
            <a:r>
              <a:rPr lang="ar-OM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استراتيجية السبورات البيضاء</a:t>
            </a:r>
            <a:r>
              <a:rPr lang="ar-OM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)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grpSp>
        <p:nvGrpSpPr>
          <p:cNvPr id="1040" name="Google Shape;1040;p49"/>
          <p:cNvGrpSpPr/>
          <p:nvPr/>
        </p:nvGrpSpPr>
        <p:grpSpPr>
          <a:xfrm>
            <a:off x="181080" y="3556423"/>
            <a:ext cx="589621" cy="413959"/>
            <a:chOff x="3245953" y="1792879"/>
            <a:chExt cx="169675" cy="119125"/>
          </a:xfrm>
        </p:grpSpPr>
        <p:sp>
          <p:nvSpPr>
            <p:cNvPr id="1041" name="Google Shape;1041;p49"/>
            <p:cNvSpPr/>
            <p:nvPr/>
          </p:nvSpPr>
          <p:spPr>
            <a:xfrm>
              <a:off x="3359953" y="1792879"/>
              <a:ext cx="55675" cy="55675"/>
            </a:xfrm>
            <a:custGeom>
              <a:avLst/>
              <a:gdLst/>
              <a:ahLst/>
              <a:cxnLst/>
              <a:rect l="l" t="t" r="r" b="b"/>
              <a:pathLst>
                <a:path w="2227" h="2227" extrusionOk="0">
                  <a:moveTo>
                    <a:pt x="1120" y="703"/>
                  </a:moveTo>
                  <a:cubicBezTo>
                    <a:pt x="1227" y="869"/>
                    <a:pt x="1370" y="1012"/>
                    <a:pt x="1536" y="1119"/>
                  </a:cubicBezTo>
                  <a:cubicBezTo>
                    <a:pt x="1370" y="1227"/>
                    <a:pt x="1227" y="1369"/>
                    <a:pt x="1120" y="1536"/>
                  </a:cubicBezTo>
                  <a:cubicBezTo>
                    <a:pt x="1013" y="1369"/>
                    <a:pt x="870" y="1227"/>
                    <a:pt x="703" y="1119"/>
                  </a:cubicBezTo>
                  <a:cubicBezTo>
                    <a:pt x="870" y="1012"/>
                    <a:pt x="1013" y="869"/>
                    <a:pt x="1120" y="703"/>
                  </a:cubicBezTo>
                  <a:close/>
                  <a:moveTo>
                    <a:pt x="1120" y="0"/>
                  </a:moveTo>
                  <a:cubicBezTo>
                    <a:pt x="1024" y="0"/>
                    <a:pt x="941" y="60"/>
                    <a:pt x="917" y="155"/>
                  </a:cubicBezTo>
                  <a:cubicBezTo>
                    <a:pt x="810" y="524"/>
                    <a:pt x="524" y="810"/>
                    <a:pt x="155" y="917"/>
                  </a:cubicBezTo>
                  <a:cubicBezTo>
                    <a:pt x="72" y="941"/>
                    <a:pt x="1" y="1024"/>
                    <a:pt x="1" y="1119"/>
                  </a:cubicBezTo>
                  <a:cubicBezTo>
                    <a:pt x="1" y="1215"/>
                    <a:pt x="72" y="1298"/>
                    <a:pt x="155" y="1322"/>
                  </a:cubicBezTo>
                  <a:cubicBezTo>
                    <a:pt x="524" y="1429"/>
                    <a:pt x="810" y="1715"/>
                    <a:pt x="917" y="2084"/>
                  </a:cubicBezTo>
                  <a:cubicBezTo>
                    <a:pt x="941" y="2167"/>
                    <a:pt x="1024" y="2227"/>
                    <a:pt x="1120" y="2227"/>
                  </a:cubicBezTo>
                  <a:cubicBezTo>
                    <a:pt x="1215" y="2227"/>
                    <a:pt x="1298" y="2167"/>
                    <a:pt x="1322" y="2084"/>
                  </a:cubicBezTo>
                  <a:cubicBezTo>
                    <a:pt x="1429" y="1715"/>
                    <a:pt x="1715" y="1429"/>
                    <a:pt x="2084" y="1322"/>
                  </a:cubicBezTo>
                  <a:cubicBezTo>
                    <a:pt x="2167" y="1298"/>
                    <a:pt x="2227" y="1215"/>
                    <a:pt x="2227" y="1119"/>
                  </a:cubicBezTo>
                  <a:cubicBezTo>
                    <a:pt x="2227" y="1024"/>
                    <a:pt x="2167" y="941"/>
                    <a:pt x="2084" y="917"/>
                  </a:cubicBezTo>
                  <a:cubicBezTo>
                    <a:pt x="1715" y="810"/>
                    <a:pt x="1429" y="524"/>
                    <a:pt x="1322" y="155"/>
                  </a:cubicBezTo>
                  <a:cubicBezTo>
                    <a:pt x="1298" y="60"/>
                    <a:pt x="1215" y="0"/>
                    <a:pt x="1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49"/>
            <p:cNvSpPr/>
            <p:nvPr/>
          </p:nvSpPr>
          <p:spPr>
            <a:xfrm>
              <a:off x="3245953" y="1856229"/>
              <a:ext cx="56575" cy="55775"/>
            </a:xfrm>
            <a:custGeom>
              <a:avLst/>
              <a:gdLst/>
              <a:ahLst/>
              <a:cxnLst/>
              <a:rect l="l" t="t" r="r" b="b"/>
              <a:pathLst>
                <a:path w="2263" h="2231" extrusionOk="0">
                  <a:moveTo>
                    <a:pt x="608" y="586"/>
                  </a:moveTo>
                  <a:lnTo>
                    <a:pt x="608" y="586"/>
                  </a:lnTo>
                  <a:cubicBezTo>
                    <a:pt x="780" y="633"/>
                    <a:pt x="959" y="657"/>
                    <a:pt x="1137" y="657"/>
                  </a:cubicBezTo>
                  <a:cubicBezTo>
                    <a:pt x="1316" y="657"/>
                    <a:pt x="1495" y="633"/>
                    <a:pt x="1667" y="586"/>
                  </a:cubicBezTo>
                  <a:lnTo>
                    <a:pt x="1667" y="586"/>
                  </a:lnTo>
                  <a:cubicBezTo>
                    <a:pt x="1572" y="931"/>
                    <a:pt x="1572" y="1300"/>
                    <a:pt x="1667" y="1645"/>
                  </a:cubicBezTo>
                  <a:cubicBezTo>
                    <a:pt x="1489" y="1598"/>
                    <a:pt x="1310" y="1574"/>
                    <a:pt x="1132" y="1574"/>
                  </a:cubicBezTo>
                  <a:cubicBezTo>
                    <a:pt x="953" y="1574"/>
                    <a:pt x="774" y="1598"/>
                    <a:pt x="608" y="1645"/>
                  </a:cubicBezTo>
                  <a:cubicBezTo>
                    <a:pt x="703" y="1300"/>
                    <a:pt x="703" y="931"/>
                    <a:pt x="608" y="586"/>
                  </a:cubicBezTo>
                  <a:close/>
                  <a:moveTo>
                    <a:pt x="239" y="1"/>
                  </a:moveTo>
                  <a:cubicBezTo>
                    <a:pt x="184" y="1"/>
                    <a:pt x="129" y="24"/>
                    <a:pt x="84" y="62"/>
                  </a:cubicBezTo>
                  <a:cubicBezTo>
                    <a:pt x="24" y="133"/>
                    <a:pt x="0" y="228"/>
                    <a:pt x="48" y="312"/>
                  </a:cubicBezTo>
                  <a:cubicBezTo>
                    <a:pt x="322" y="812"/>
                    <a:pt x="322" y="1419"/>
                    <a:pt x="48" y="1919"/>
                  </a:cubicBezTo>
                  <a:cubicBezTo>
                    <a:pt x="0" y="2003"/>
                    <a:pt x="24" y="2098"/>
                    <a:pt x="84" y="2169"/>
                  </a:cubicBezTo>
                  <a:cubicBezTo>
                    <a:pt x="129" y="2207"/>
                    <a:pt x="184" y="2230"/>
                    <a:pt x="239" y="2230"/>
                  </a:cubicBezTo>
                  <a:cubicBezTo>
                    <a:pt x="271" y="2230"/>
                    <a:pt x="303" y="2222"/>
                    <a:pt x="334" y="2205"/>
                  </a:cubicBezTo>
                  <a:cubicBezTo>
                    <a:pt x="584" y="2068"/>
                    <a:pt x="861" y="2000"/>
                    <a:pt x="1137" y="2000"/>
                  </a:cubicBezTo>
                  <a:cubicBezTo>
                    <a:pt x="1414" y="2000"/>
                    <a:pt x="1691" y="2068"/>
                    <a:pt x="1941" y="2205"/>
                  </a:cubicBezTo>
                  <a:cubicBezTo>
                    <a:pt x="1965" y="2217"/>
                    <a:pt x="2001" y="2229"/>
                    <a:pt x="2036" y="2229"/>
                  </a:cubicBezTo>
                  <a:cubicBezTo>
                    <a:pt x="2096" y="2229"/>
                    <a:pt x="2144" y="2205"/>
                    <a:pt x="2191" y="2169"/>
                  </a:cubicBezTo>
                  <a:cubicBezTo>
                    <a:pt x="2251" y="2098"/>
                    <a:pt x="2263" y="2003"/>
                    <a:pt x="2227" y="1919"/>
                  </a:cubicBezTo>
                  <a:cubicBezTo>
                    <a:pt x="1953" y="1419"/>
                    <a:pt x="1953" y="812"/>
                    <a:pt x="2227" y="312"/>
                  </a:cubicBezTo>
                  <a:cubicBezTo>
                    <a:pt x="2263" y="228"/>
                    <a:pt x="2251" y="133"/>
                    <a:pt x="2191" y="62"/>
                  </a:cubicBezTo>
                  <a:cubicBezTo>
                    <a:pt x="2146" y="24"/>
                    <a:pt x="2091" y="1"/>
                    <a:pt x="2036" y="1"/>
                  </a:cubicBezTo>
                  <a:cubicBezTo>
                    <a:pt x="2004" y="1"/>
                    <a:pt x="1972" y="9"/>
                    <a:pt x="1941" y="26"/>
                  </a:cubicBezTo>
                  <a:cubicBezTo>
                    <a:pt x="1691" y="163"/>
                    <a:pt x="1414" y="231"/>
                    <a:pt x="1137" y="231"/>
                  </a:cubicBezTo>
                  <a:cubicBezTo>
                    <a:pt x="861" y="231"/>
                    <a:pt x="584" y="163"/>
                    <a:pt x="334" y="26"/>
                  </a:cubicBezTo>
                  <a:cubicBezTo>
                    <a:pt x="303" y="9"/>
                    <a:pt x="271" y="1"/>
                    <a:pt x="2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" name="Google Shape;1012;p49">
            <a:extLst>
              <a:ext uri="{FF2B5EF4-FFF2-40B4-BE49-F238E27FC236}">
                <a16:creationId xmlns:a16="http://schemas.microsoft.com/office/drawing/2014/main" id="{214E649F-A1BA-40C3-92DC-68F23C62CE68}"/>
              </a:ext>
            </a:extLst>
          </p:cNvPr>
          <p:cNvGrpSpPr/>
          <p:nvPr/>
        </p:nvGrpSpPr>
        <p:grpSpPr>
          <a:xfrm>
            <a:off x="4654564" y="3489420"/>
            <a:ext cx="1502742" cy="1026134"/>
            <a:chOff x="2690500" y="1125575"/>
            <a:chExt cx="4033500" cy="3749400"/>
          </a:xfrm>
        </p:grpSpPr>
        <p:grpSp>
          <p:nvGrpSpPr>
            <p:cNvPr id="60" name="Google Shape;1013;p49">
              <a:extLst>
                <a:ext uri="{FF2B5EF4-FFF2-40B4-BE49-F238E27FC236}">
                  <a16:creationId xmlns:a16="http://schemas.microsoft.com/office/drawing/2014/main" id="{39E56C81-6187-4F5A-9779-583C35CD3827}"/>
                </a:ext>
              </a:extLst>
            </p:cNvPr>
            <p:cNvGrpSpPr/>
            <p:nvPr/>
          </p:nvGrpSpPr>
          <p:grpSpPr>
            <a:xfrm>
              <a:off x="2690500" y="1125575"/>
              <a:ext cx="4033500" cy="3749400"/>
              <a:chOff x="2690500" y="1125575"/>
              <a:chExt cx="4033500" cy="3749400"/>
            </a:xfrm>
          </p:grpSpPr>
          <p:sp>
            <p:nvSpPr>
              <p:cNvPr id="64" name="Google Shape;1014;p49">
                <a:extLst>
                  <a:ext uri="{FF2B5EF4-FFF2-40B4-BE49-F238E27FC236}">
                    <a16:creationId xmlns:a16="http://schemas.microsoft.com/office/drawing/2014/main" id="{54073BB1-71E5-4D69-AAD3-102AD10D04C8}"/>
                  </a:ext>
                </a:extLst>
              </p:cNvPr>
              <p:cNvSpPr/>
              <p:nvPr/>
            </p:nvSpPr>
            <p:spPr>
              <a:xfrm>
                <a:off x="2690500" y="1125575"/>
                <a:ext cx="4033500" cy="3749400"/>
              </a:xfrm>
              <a:prstGeom prst="roundRect">
                <a:avLst>
                  <a:gd name="adj" fmla="val 4473"/>
                </a:avLst>
              </a:prstGeom>
              <a:solidFill>
                <a:schemeClr val="dk1"/>
              </a:solidFill>
              <a:ln>
                <a:noFill/>
              </a:ln>
              <a:effectLst>
                <a:outerShdw dist="200025" dir="2880000" algn="bl" rotWithShape="0">
                  <a:schemeClr val="lt2">
                    <a:alpha val="79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015;p49">
                <a:extLst>
                  <a:ext uri="{FF2B5EF4-FFF2-40B4-BE49-F238E27FC236}">
                    <a16:creationId xmlns:a16="http://schemas.microsoft.com/office/drawing/2014/main" id="{BC869F34-5A96-41C9-BD68-4E7E0689C3AE}"/>
                  </a:ext>
                </a:extLst>
              </p:cNvPr>
              <p:cNvSpPr/>
              <p:nvPr/>
            </p:nvSpPr>
            <p:spPr>
              <a:xfrm>
                <a:off x="2690500" y="1529423"/>
                <a:ext cx="4033500" cy="95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1" name="Google Shape;1016;p49">
              <a:extLst>
                <a:ext uri="{FF2B5EF4-FFF2-40B4-BE49-F238E27FC236}">
                  <a16:creationId xmlns:a16="http://schemas.microsoft.com/office/drawing/2014/main" id="{B83AE2C1-1DB0-47FE-B688-CAB77958FAB8}"/>
                </a:ext>
              </a:extLst>
            </p:cNvPr>
            <p:cNvSpPr/>
            <p:nvPr/>
          </p:nvSpPr>
          <p:spPr>
            <a:xfrm>
              <a:off x="5895975" y="1275265"/>
              <a:ext cx="162000" cy="162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017;p49">
              <a:extLst>
                <a:ext uri="{FF2B5EF4-FFF2-40B4-BE49-F238E27FC236}">
                  <a16:creationId xmlns:a16="http://schemas.microsoft.com/office/drawing/2014/main" id="{3813BA88-D897-4982-9384-2FA0311BAC07}"/>
                </a:ext>
              </a:extLst>
            </p:cNvPr>
            <p:cNvSpPr/>
            <p:nvPr/>
          </p:nvSpPr>
          <p:spPr>
            <a:xfrm>
              <a:off x="6153150" y="1275265"/>
              <a:ext cx="162000" cy="162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018;p49">
              <a:extLst>
                <a:ext uri="{FF2B5EF4-FFF2-40B4-BE49-F238E27FC236}">
                  <a16:creationId xmlns:a16="http://schemas.microsoft.com/office/drawing/2014/main" id="{57F68454-DDE6-4908-8B07-2563A6FB9558}"/>
                </a:ext>
              </a:extLst>
            </p:cNvPr>
            <p:cNvSpPr/>
            <p:nvPr/>
          </p:nvSpPr>
          <p:spPr>
            <a:xfrm>
              <a:off x="6410325" y="1275265"/>
              <a:ext cx="162000" cy="162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" name="Google Shape;1026;p49">
            <a:extLst>
              <a:ext uri="{FF2B5EF4-FFF2-40B4-BE49-F238E27FC236}">
                <a16:creationId xmlns:a16="http://schemas.microsoft.com/office/drawing/2014/main" id="{62D4CD7A-CF17-4109-8EE6-5C34A9F43563}"/>
              </a:ext>
            </a:extLst>
          </p:cNvPr>
          <p:cNvGrpSpPr/>
          <p:nvPr/>
        </p:nvGrpSpPr>
        <p:grpSpPr>
          <a:xfrm>
            <a:off x="6600433" y="3448453"/>
            <a:ext cx="1392508" cy="1026134"/>
            <a:chOff x="2690500" y="1125575"/>
            <a:chExt cx="4033500" cy="3749400"/>
          </a:xfrm>
        </p:grpSpPr>
        <p:grpSp>
          <p:nvGrpSpPr>
            <p:cNvPr id="67" name="Google Shape;1027;p49">
              <a:extLst>
                <a:ext uri="{FF2B5EF4-FFF2-40B4-BE49-F238E27FC236}">
                  <a16:creationId xmlns:a16="http://schemas.microsoft.com/office/drawing/2014/main" id="{AA326D25-981E-480D-AFD0-921B9C6C0F0E}"/>
                </a:ext>
              </a:extLst>
            </p:cNvPr>
            <p:cNvGrpSpPr/>
            <p:nvPr/>
          </p:nvGrpSpPr>
          <p:grpSpPr>
            <a:xfrm>
              <a:off x="2690500" y="1125575"/>
              <a:ext cx="4033500" cy="3749400"/>
              <a:chOff x="2690500" y="1125575"/>
              <a:chExt cx="4033500" cy="3749400"/>
            </a:xfrm>
          </p:grpSpPr>
          <p:sp>
            <p:nvSpPr>
              <p:cNvPr id="71" name="Google Shape;1028;p49">
                <a:extLst>
                  <a:ext uri="{FF2B5EF4-FFF2-40B4-BE49-F238E27FC236}">
                    <a16:creationId xmlns:a16="http://schemas.microsoft.com/office/drawing/2014/main" id="{F5A0A547-9A58-403A-A2EB-8FEA8F24ACED}"/>
                  </a:ext>
                </a:extLst>
              </p:cNvPr>
              <p:cNvSpPr/>
              <p:nvPr/>
            </p:nvSpPr>
            <p:spPr>
              <a:xfrm>
                <a:off x="2690500" y="1125575"/>
                <a:ext cx="4033500" cy="3749400"/>
              </a:xfrm>
              <a:prstGeom prst="roundRect">
                <a:avLst>
                  <a:gd name="adj" fmla="val 4473"/>
                </a:avLst>
              </a:prstGeom>
              <a:solidFill>
                <a:schemeClr val="lt2"/>
              </a:solidFill>
              <a:ln>
                <a:noFill/>
              </a:ln>
              <a:effectLst>
                <a:outerShdw dist="200025" dir="2880000" algn="bl" rotWithShape="0">
                  <a:schemeClr val="dk1">
                    <a:alpha val="94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1029;p49">
                <a:extLst>
                  <a:ext uri="{FF2B5EF4-FFF2-40B4-BE49-F238E27FC236}">
                    <a16:creationId xmlns:a16="http://schemas.microsoft.com/office/drawing/2014/main" id="{B53126DF-214A-4D92-9D0A-B91C75652D47}"/>
                  </a:ext>
                </a:extLst>
              </p:cNvPr>
              <p:cNvSpPr/>
              <p:nvPr/>
            </p:nvSpPr>
            <p:spPr>
              <a:xfrm>
                <a:off x="2690500" y="1529423"/>
                <a:ext cx="4033500" cy="95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8" name="Google Shape;1030;p49">
              <a:extLst>
                <a:ext uri="{FF2B5EF4-FFF2-40B4-BE49-F238E27FC236}">
                  <a16:creationId xmlns:a16="http://schemas.microsoft.com/office/drawing/2014/main" id="{502A68C0-4C79-40C3-8AAE-E75CCB612851}"/>
                </a:ext>
              </a:extLst>
            </p:cNvPr>
            <p:cNvSpPr/>
            <p:nvPr/>
          </p:nvSpPr>
          <p:spPr>
            <a:xfrm>
              <a:off x="5895975" y="1275265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031;p49">
              <a:extLst>
                <a:ext uri="{FF2B5EF4-FFF2-40B4-BE49-F238E27FC236}">
                  <a16:creationId xmlns:a16="http://schemas.microsoft.com/office/drawing/2014/main" id="{7A009838-C86C-4C85-AF16-DBC26064D608}"/>
                </a:ext>
              </a:extLst>
            </p:cNvPr>
            <p:cNvSpPr/>
            <p:nvPr/>
          </p:nvSpPr>
          <p:spPr>
            <a:xfrm>
              <a:off x="6153150" y="1275265"/>
              <a:ext cx="162000" cy="162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032;p49">
              <a:extLst>
                <a:ext uri="{FF2B5EF4-FFF2-40B4-BE49-F238E27FC236}">
                  <a16:creationId xmlns:a16="http://schemas.microsoft.com/office/drawing/2014/main" id="{BE6D25A4-CE1B-462C-B0A7-E47104356033}"/>
                </a:ext>
              </a:extLst>
            </p:cNvPr>
            <p:cNvSpPr/>
            <p:nvPr/>
          </p:nvSpPr>
          <p:spPr>
            <a:xfrm>
              <a:off x="6410325" y="1275265"/>
              <a:ext cx="162000" cy="162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7" name="صورة 16">
            <a:extLst>
              <a:ext uri="{FF2B5EF4-FFF2-40B4-BE49-F238E27FC236}">
                <a16:creationId xmlns:a16="http://schemas.microsoft.com/office/drawing/2014/main" id="{B8639952-B252-422B-B51B-E909121EBE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5343"/>
          <a:stretch/>
        </p:blipFill>
        <p:spPr>
          <a:xfrm>
            <a:off x="1151059" y="1600782"/>
            <a:ext cx="3401078" cy="3024411"/>
          </a:xfrm>
          <a:prstGeom prst="rect">
            <a:avLst/>
          </a:prstGeom>
        </p:spPr>
      </p:pic>
      <p:sp>
        <p:nvSpPr>
          <p:cNvPr id="18" name="مربع نص 17">
            <a:extLst>
              <a:ext uri="{FF2B5EF4-FFF2-40B4-BE49-F238E27FC236}">
                <a16:creationId xmlns:a16="http://schemas.microsoft.com/office/drawing/2014/main" id="{5C8E8EA9-B108-4542-AFA8-4F5CA2DD8F82}"/>
              </a:ext>
            </a:extLst>
          </p:cNvPr>
          <p:cNvSpPr txBox="1"/>
          <p:nvPr/>
        </p:nvSpPr>
        <p:spPr>
          <a:xfrm>
            <a:off x="3838222" y="1528266"/>
            <a:ext cx="5023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اكتب كلاًّ مما يلي مُعبراً عنه بالأعداد والكلمات : 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0" name="مجموعة 19">
            <a:extLst>
              <a:ext uri="{FF2B5EF4-FFF2-40B4-BE49-F238E27FC236}">
                <a16:creationId xmlns:a16="http://schemas.microsoft.com/office/drawing/2014/main" id="{A398BD66-A0E7-43CF-8EFA-5F34CD1DC909}"/>
              </a:ext>
            </a:extLst>
          </p:cNvPr>
          <p:cNvGrpSpPr/>
          <p:nvPr/>
        </p:nvGrpSpPr>
        <p:grpSpPr>
          <a:xfrm>
            <a:off x="7012955" y="2365717"/>
            <a:ext cx="958651" cy="739087"/>
            <a:chOff x="7012955" y="2365717"/>
            <a:chExt cx="958651" cy="739087"/>
          </a:xfrm>
        </p:grpSpPr>
        <p:sp>
          <p:nvSpPr>
            <p:cNvPr id="19" name="مربع نص 18">
              <a:extLst>
                <a:ext uri="{FF2B5EF4-FFF2-40B4-BE49-F238E27FC236}">
                  <a16:creationId xmlns:a16="http://schemas.microsoft.com/office/drawing/2014/main" id="{37273618-CFD1-4CBD-B5AF-594FA3AB7199}"/>
                </a:ext>
              </a:extLst>
            </p:cNvPr>
            <p:cNvSpPr txBox="1"/>
            <p:nvPr/>
          </p:nvSpPr>
          <p:spPr>
            <a:xfrm>
              <a:off x="7012955" y="2365717"/>
              <a:ext cx="4176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9" name="مربع نص 78">
              <a:extLst>
                <a:ext uri="{FF2B5EF4-FFF2-40B4-BE49-F238E27FC236}">
                  <a16:creationId xmlns:a16="http://schemas.microsoft.com/office/drawing/2014/main" id="{F4EFE89D-7493-4C40-9AFB-36EB9857D319}"/>
                </a:ext>
              </a:extLst>
            </p:cNvPr>
            <p:cNvSpPr txBox="1"/>
            <p:nvPr/>
          </p:nvSpPr>
          <p:spPr>
            <a:xfrm>
              <a:off x="7065319" y="2458473"/>
              <a:ext cx="90628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10</a:t>
              </a:r>
              <a:endPara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1" name="مجموعة 80">
            <a:extLst>
              <a:ext uri="{FF2B5EF4-FFF2-40B4-BE49-F238E27FC236}">
                <a16:creationId xmlns:a16="http://schemas.microsoft.com/office/drawing/2014/main" id="{70A951A1-8EA6-43E9-B8A7-0CFE60F6C573}"/>
              </a:ext>
            </a:extLst>
          </p:cNvPr>
          <p:cNvGrpSpPr/>
          <p:nvPr/>
        </p:nvGrpSpPr>
        <p:grpSpPr>
          <a:xfrm>
            <a:off x="5088185" y="2402076"/>
            <a:ext cx="948755" cy="715484"/>
            <a:chOff x="6969291" y="2433066"/>
            <a:chExt cx="948755" cy="715484"/>
          </a:xfrm>
        </p:grpSpPr>
        <p:sp>
          <p:nvSpPr>
            <p:cNvPr id="82" name="مربع نص 81">
              <a:extLst>
                <a:ext uri="{FF2B5EF4-FFF2-40B4-BE49-F238E27FC236}">
                  <a16:creationId xmlns:a16="http://schemas.microsoft.com/office/drawing/2014/main" id="{4EB6DB5D-A58F-49A8-9FB0-D30982CEC6A2}"/>
                </a:ext>
              </a:extLst>
            </p:cNvPr>
            <p:cNvSpPr txBox="1"/>
            <p:nvPr/>
          </p:nvSpPr>
          <p:spPr>
            <a:xfrm>
              <a:off x="6969291" y="2433066"/>
              <a:ext cx="4109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3" name="مربع نص 82">
              <a:extLst>
                <a:ext uri="{FF2B5EF4-FFF2-40B4-BE49-F238E27FC236}">
                  <a16:creationId xmlns:a16="http://schemas.microsoft.com/office/drawing/2014/main" id="{EBF5E78F-852F-4F83-9F6F-EA66C3C54A5B}"/>
                </a:ext>
              </a:extLst>
            </p:cNvPr>
            <p:cNvSpPr txBox="1"/>
            <p:nvPr/>
          </p:nvSpPr>
          <p:spPr>
            <a:xfrm>
              <a:off x="7011759" y="2502219"/>
              <a:ext cx="90628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10</a:t>
              </a:r>
              <a:endPara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4" name="مجموعة 83">
            <a:extLst>
              <a:ext uri="{FF2B5EF4-FFF2-40B4-BE49-F238E27FC236}">
                <a16:creationId xmlns:a16="http://schemas.microsoft.com/office/drawing/2014/main" id="{F07EE507-23F7-4D90-A128-E40379243A6C}"/>
              </a:ext>
            </a:extLst>
          </p:cNvPr>
          <p:cNvGrpSpPr/>
          <p:nvPr/>
        </p:nvGrpSpPr>
        <p:grpSpPr>
          <a:xfrm>
            <a:off x="7012955" y="3711852"/>
            <a:ext cx="958651" cy="739087"/>
            <a:chOff x="7012955" y="2365717"/>
            <a:chExt cx="958651" cy="739087"/>
          </a:xfrm>
        </p:grpSpPr>
        <p:sp>
          <p:nvSpPr>
            <p:cNvPr id="85" name="مربع نص 84">
              <a:extLst>
                <a:ext uri="{FF2B5EF4-FFF2-40B4-BE49-F238E27FC236}">
                  <a16:creationId xmlns:a16="http://schemas.microsoft.com/office/drawing/2014/main" id="{A75FBF9B-8339-439F-BFC9-B9CC32A07832}"/>
                </a:ext>
              </a:extLst>
            </p:cNvPr>
            <p:cNvSpPr txBox="1"/>
            <p:nvPr/>
          </p:nvSpPr>
          <p:spPr>
            <a:xfrm>
              <a:off x="7012955" y="2365717"/>
              <a:ext cx="4176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endPara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6" name="مربع نص 85">
              <a:extLst>
                <a:ext uri="{FF2B5EF4-FFF2-40B4-BE49-F238E27FC236}">
                  <a16:creationId xmlns:a16="http://schemas.microsoft.com/office/drawing/2014/main" id="{815A25BC-190D-4C91-B16B-6C7C55A976E3}"/>
                </a:ext>
              </a:extLst>
            </p:cNvPr>
            <p:cNvSpPr txBox="1"/>
            <p:nvPr/>
          </p:nvSpPr>
          <p:spPr>
            <a:xfrm>
              <a:off x="7065319" y="2458473"/>
              <a:ext cx="90628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10</a:t>
              </a:r>
              <a:endPara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7" name="مجموعة 86">
            <a:extLst>
              <a:ext uri="{FF2B5EF4-FFF2-40B4-BE49-F238E27FC236}">
                <a16:creationId xmlns:a16="http://schemas.microsoft.com/office/drawing/2014/main" id="{7E9CD29C-FBD5-4206-8D04-47FEA820ABD4}"/>
              </a:ext>
            </a:extLst>
          </p:cNvPr>
          <p:cNvGrpSpPr/>
          <p:nvPr/>
        </p:nvGrpSpPr>
        <p:grpSpPr>
          <a:xfrm>
            <a:off x="5081491" y="3778211"/>
            <a:ext cx="963452" cy="728666"/>
            <a:chOff x="6981972" y="2463066"/>
            <a:chExt cx="963452" cy="728666"/>
          </a:xfrm>
        </p:grpSpPr>
        <p:sp>
          <p:nvSpPr>
            <p:cNvPr id="88" name="مربع نص 87">
              <a:extLst>
                <a:ext uri="{FF2B5EF4-FFF2-40B4-BE49-F238E27FC236}">
                  <a16:creationId xmlns:a16="http://schemas.microsoft.com/office/drawing/2014/main" id="{39CE12F0-B9E2-4838-88F6-FC13C040B7B5}"/>
                </a:ext>
              </a:extLst>
            </p:cNvPr>
            <p:cNvSpPr txBox="1"/>
            <p:nvPr/>
          </p:nvSpPr>
          <p:spPr>
            <a:xfrm>
              <a:off x="6981972" y="2463066"/>
              <a:ext cx="4176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9" name="مربع نص 88">
              <a:extLst>
                <a:ext uri="{FF2B5EF4-FFF2-40B4-BE49-F238E27FC236}">
                  <a16:creationId xmlns:a16="http://schemas.microsoft.com/office/drawing/2014/main" id="{E6256A56-821D-485E-82BF-7FE46F93BD3D}"/>
                </a:ext>
              </a:extLst>
            </p:cNvPr>
            <p:cNvSpPr txBox="1"/>
            <p:nvPr/>
          </p:nvSpPr>
          <p:spPr>
            <a:xfrm>
              <a:off x="7039137" y="2545401"/>
              <a:ext cx="90628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10</a:t>
              </a:r>
              <a:endPara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43"/>
          <p:cNvSpPr txBox="1">
            <a:spLocks noGrp="1"/>
          </p:cNvSpPr>
          <p:nvPr>
            <p:ph type="subTitle" idx="1"/>
          </p:nvPr>
        </p:nvSpPr>
        <p:spPr>
          <a:xfrm>
            <a:off x="3427418" y="1738574"/>
            <a:ext cx="5272759" cy="65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ar-OM" sz="20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ناتج ضرب عدد في        يساوي ناتج قسمة العدد على  10</a:t>
            </a:r>
            <a:endParaRPr sz="2000" b="1" dirty="0">
              <a:solidFill>
                <a:schemeClr val="tx1">
                  <a:lumMod val="50000"/>
                </a:schemeClr>
              </a:solidFill>
              <a:cs typeface="+mn-cs"/>
            </a:endParaRPr>
          </a:p>
        </p:txBody>
      </p:sp>
      <p:grpSp>
        <p:nvGrpSpPr>
          <p:cNvPr id="761" name="Google Shape;761;p43"/>
          <p:cNvGrpSpPr/>
          <p:nvPr/>
        </p:nvGrpSpPr>
        <p:grpSpPr>
          <a:xfrm>
            <a:off x="102559" y="-54357"/>
            <a:ext cx="8630451" cy="4857212"/>
            <a:chOff x="119039" y="28991"/>
            <a:chExt cx="8630451" cy="4857212"/>
          </a:xfrm>
        </p:grpSpPr>
        <p:grpSp>
          <p:nvGrpSpPr>
            <p:cNvPr id="765" name="Google Shape;765;p43"/>
            <p:cNvGrpSpPr/>
            <p:nvPr/>
          </p:nvGrpSpPr>
          <p:grpSpPr>
            <a:xfrm>
              <a:off x="4839024" y="4309218"/>
              <a:ext cx="413578" cy="413578"/>
              <a:chOff x="1424426" y="1376827"/>
              <a:chExt cx="97075" cy="97075"/>
            </a:xfrm>
          </p:grpSpPr>
          <p:sp>
            <p:nvSpPr>
              <p:cNvPr id="766" name="Google Shape;766;p43"/>
              <p:cNvSpPr/>
              <p:nvPr/>
            </p:nvSpPr>
            <p:spPr>
              <a:xfrm>
                <a:off x="1424426" y="1376827"/>
                <a:ext cx="97075" cy="97075"/>
              </a:xfrm>
              <a:custGeom>
                <a:avLst/>
                <a:gdLst/>
                <a:ahLst/>
                <a:cxnLst/>
                <a:rect l="l" t="t" r="r" b="b"/>
                <a:pathLst>
                  <a:path w="3883" h="3883" extrusionOk="0">
                    <a:moveTo>
                      <a:pt x="1942" y="787"/>
                    </a:moveTo>
                    <a:cubicBezTo>
                      <a:pt x="2180" y="1287"/>
                      <a:pt x="2585" y="1692"/>
                      <a:pt x="3097" y="1942"/>
                    </a:cubicBezTo>
                    <a:cubicBezTo>
                      <a:pt x="2585" y="2180"/>
                      <a:pt x="2180" y="2596"/>
                      <a:pt x="1942" y="3097"/>
                    </a:cubicBezTo>
                    <a:cubicBezTo>
                      <a:pt x="1692" y="2596"/>
                      <a:pt x="1287" y="2180"/>
                      <a:pt x="775" y="1942"/>
                    </a:cubicBezTo>
                    <a:cubicBezTo>
                      <a:pt x="1287" y="1692"/>
                      <a:pt x="1692" y="1287"/>
                      <a:pt x="1942" y="787"/>
                    </a:cubicBezTo>
                    <a:close/>
                    <a:moveTo>
                      <a:pt x="1942" y="1"/>
                    </a:moveTo>
                    <a:cubicBezTo>
                      <a:pt x="1846" y="1"/>
                      <a:pt x="1763" y="60"/>
                      <a:pt x="1751" y="156"/>
                    </a:cubicBezTo>
                    <a:cubicBezTo>
                      <a:pt x="1584" y="953"/>
                      <a:pt x="953" y="1584"/>
                      <a:pt x="144" y="1751"/>
                    </a:cubicBezTo>
                    <a:cubicBezTo>
                      <a:pt x="60" y="1775"/>
                      <a:pt x="1" y="1846"/>
                      <a:pt x="1" y="1942"/>
                    </a:cubicBezTo>
                    <a:cubicBezTo>
                      <a:pt x="1" y="2025"/>
                      <a:pt x="60" y="2108"/>
                      <a:pt x="144" y="2132"/>
                    </a:cubicBezTo>
                    <a:cubicBezTo>
                      <a:pt x="953" y="2299"/>
                      <a:pt x="1584" y="2930"/>
                      <a:pt x="1751" y="3728"/>
                    </a:cubicBezTo>
                    <a:cubicBezTo>
                      <a:pt x="1763" y="3823"/>
                      <a:pt x="1846" y="3882"/>
                      <a:pt x="1942" y="3882"/>
                    </a:cubicBezTo>
                    <a:cubicBezTo>
                      <a:pt x="2025" y="3882"/>
                      <a:pt x="2108" y="3823"/>
                      <a:pt x="2120" y="3728"/>
                    </a:cubicBezTo>
                    <a:cubicBezTo>
                      <a:pt x="2299" y="2930"/>
                      <a:pt x="2930" y="2299"/>
                      <a:pt x="3728" y="2132"/>
                    </a:cubicBezTo>
                    <a:cubicBezTo>
                      <a:pt x="3811" y="2108"/>
                      <a:pt x="3882" y="2025"/>
                      <a:pt x="3882" y="1942"/>
                    </a:cubicBezTo>
                    <a:cubicBezTo>
                      <a:pt x="3882" y="1846"/>
                      <a:pt x="3811" y="1775"/>
                      <a:pt x="3728" y="1751"/>
                    </a:cubicBezTo>
                    <a:cubicBezTo>
                      <a:pt x="2930" y="1584"/>
                      <a:pt x="2299" y="953"/>
                      <a:pt x="2120" y="156"/>
                    </a:cubicBezTo>
                    <a:cubicBezTo>
                      <a:pt x="2108" y="60"/>
                      <a:pt x="2025" y="1"/>
                      <a:pt x="19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7" name="Google Shape;767;p43"/>
              <p:cNvSpPr/>
              <p:nvPr/>
            </p:nvSpPr>
            <p:spPr>
              <a:xfrm>
                <a:off x="1430561" y="1386112"/>
                <a:ext cx="17275" cy="16550"/>
              </a:xfrm>
              <a:custGeom>
                <a:avLst/>
                <a:gdLst/>
                <a:ahLst/>
                <a:cxnLst/>
                <a:rect l="l" t="t" r="r" b="b"/>
                <a:pathLst>
                  <a:path w="691" h="662" extrusionOk="0">
                    <a:moveTo>
                      <a:pt x="204" y="0"/>
                    </a:moveTo>
                    <a:cubicBezTo>
                      <a:pt x="155" y="0"/>
                      <a:pt x="108" y="18"/>
                      <a:pt x="72" y="54"/>
                    </a:cubicBezTo>
                    <a:cubicBezTo>
                      <a:pt x="0" y="125"/>
                      <a:pt x="0" y="256"/>
                      <a:pt x="72" y="328"/>
                    </a:cubicBezTo>
                    <a:lnTo>
                      <a:pt x="346" y="602"/>
                    </a:lnTo>
                    <a:cubicBezTo>
                      <a:pt x="381" y="637"/>
                      <a:pt x="429" y="661"/>
                      <a:pt x="477" y="661"/>
                    </a:cubicBezTo>
                    <a:cubicBezTo>
                      <a:pt x="524" y="661"/>
                      <a:pt x="572" y="637"/>
                      <a:pt x="620" y="602"/>
                    </a:cubicBezTo>
                    <a:cubicBezTo>
                      <a:pt x="691" y="530"/>
                      <a:pt x="691" y="399"/>
                      <a:pt x="620" y="328"/>
                    </a:cubicBezTo>
                    <a:lnTo>
                      <a:pt x="346" y="54"/>
                    </a:lnTo>
                    <a:cubicBezTo>
                      <a:pt x="304" y="18"/>
                      <a:pt x="253" y="0"/>
                      <a:pt x="2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8" name="Google Shape;768;p43"/>
              <p:cNvSpPr/>
              <p:nvPr/>
            </p:nvSpPr>
            <p:spPr>
              <a:xfrm>
                <a:off x="1497468" y="1450648"/>
                <a:ext cx="17575" cy="16250"/>
              </a:xfrm>
              <a:custGeom>
                <a:avLst/>
                <a:gdLst/>
                <a:ahLst/>
                <a:cxnLst/>
                <a:rect l="l" t="t" r="r" b="b"/>
                <a:pathLst>
                  <a:path w="703" h="650" extrusionOk="0">
                    <a:moveTo>
                      <a:pt x="215" y="0"/>
                    </a:moveTo>
                    <a:cubicBezTo>
                      <a:pt x="167" y="0"/>
                      <a:pt x="120" y="18"/>
                      <a:pt x="84" y="54"/>
                    </a:cubicBezTo>
                    <a:cubicBezTo>
                      <a:pt x="0" y="125"/>
                      <a:pt x="0" y="244"/>
                      <a:pt x="84" y="328"/>
                    </a:cubicBezTo>
                    <a:lnTo>
                      <a:pt x="358" y="601"/>
                    </a:lnTo>
                    <a:cubicBezTo>
                      <a:pt x="393" y="637"/>
                      <a:pt x="441" y="649"/>
                      <a:pt x="489" y="649"/>
                    </a:cubicBezTo>
                    <a:cubicBezTo>
                      <a:pt x="536" y="649"/>
                      <a:pt x="584" y="637"/>
                      <a:pt x="620" y="601"/>
                    </a:cubicBezTo>
                    <a:cubicBezTo>
                      <a:pt x="703" y="518"/>
                      <a:pt x="703" y="399"/>
                      <a:pt x="620" y="328"/>
                    </a:cubicBezTo>
                    <a:lnTo>
                      <a:pt x="346" y="54"/>
                    </a:lnTo>
                    <a:cubicBezTo>
                      <a:pt x="310" y="18"/>
                      <a:pt x="262" y="0"/>
                      <a:pt x="2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9" name="Google Shape;769;p43"/>
              <p:cNvSpPr/>
              <p:nvPr/>
            </p:nvSpPr>
            <p:spPr>
              <a:xfrm>
                <a:off x="1428791" y="1443845"/>
                <a:ext cx="17275" cy="16250"/>
              </a:xfrm>
              <a:custGeom>
                <a:avLst/>
                <a:gdLst/>
                <a:ahLst/>
                <a:cxnLst/>
                <a:rect l="l" t="t" r="r" b="b"/>
                <a:pathLst>
                  <a:path w="691" h="650" extrusionOk="0">
                    <a:moveTo>
                      <a:pt x="478" y="0"/>
                    </a:moveTo>
                    <a:cubicBezTo>
                      <a:pt x="429" y="0"/>
                      <a:pt x="381" y="18"/>
                      <a:pt x="346" y="54"/>
                    </a:cubicBezTo>
                    <a:lnTo>
                      <a:pt x="72" y="328"/>
                    </a:lnTo>
                    <a:cubicBezTo>
                      <a:pt x="0" y="399"/>
                      <a:pt x="0" y="518"/>
                      <a:pt x="72" y="601"/>
                    </a:cubicBezTo>
                    <a:cubicBezTo>
                      <a:pt x="108" y="637"/>
                      <a:pt x="155" y="649"/>
                      <a:pt x="203" y="649"/>
                    </a:cubicBezTo>
                    <a:cubicBezTo>
                      <a:pt x="250" y="649"/>
                      <a:pt x="310" y="637"/>
                      <a:pt x="346" y="601"/>
                    </a:cubicBezTo>
                    <a:lnTo>
                      <a:pt x="620" y="328"/>
                    </a:lnTo>
                    <a:cubicBezTo>
                      <a:pt x="691" y="244"/>
                      <a:pt x="691" y="125"/>
                      <a:pt x="620" y="54"/>
                    </a:cubicBezTo>
                    <a:cubicBezTo>
                      <a:pt x="578" y="18"/>
                      <a:pt x="527" y="0"/>
                      <a:pt x="4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0" name="Google Shape;770;p43"/>
              <p:cNvSpPr/>
              <p:nvPr/>
            </p:nvSpPr>
            <p:spPr>
              <a:xfrm>
                <a:off x="1495372" y="1386112"/>
                <a:ext cx="17575" cy="16550"/>
              </a:xfrm>
              <a:custGeom>
                <a:avLst/>
                <a:gdLst/>
                <a:ahLst/>
                <a:cxnLst/>
                <a:rect l="l" t="t" r="r" b="b"/>
                <a:pathLst>
                  <a:path w="703" h="662" extrusionOk="0">
                    <a:moveTo>
                      <a:pt x="489" y="0"/>
                    </a:moveTo>
                    <a:cubicBezTo>
                      <a:pt x="441" y="0"/>
                      <a:pt x="393" y="18"/>
                      <a:pt x="358" y="54"/>
                    </a:cubicBezTo>
                    <a:lnTo>
                      <a:pt x="84" y="328"/>
                    </a:lnTo>
                    <a:cubicBezTo>
                      <a:pt x="0" y="399"/>
                      <a:pt x="0" y="530"/>
                      <a:pt x="84" y="602"/>
                    </a:cubicBezTo>
                    <a:cubicBezTo>
                      <a:pt x="120" y="637"/>
                      <a:pt x="167" y="661"/>
                      <a:pt x="215" y="661"/>
                    </a:cubicBezTo>
                    <a:cubicBezTo>
                      <a:pt x="262" y="661"/>
                      <a:pt x="310" y="637"/>
                      <a:pt x="346" y="602"/>
                    </a:cubicBezTo>
                    <a:lnTo>
                      <a:pt x="620" y="328"/>
                    </a:lnTo>
                    <a:cubicBezTo>
                      <a:pt x="703" y="256"/>
                      <a:pt x="703" y="125"/>
                      <a:pt x="620" y="54"/>
                    </a:cubicBezTo>
                    <a:cubicBezTo>
                      <a:pt x="584" y="18"/>
                      <a:pt x="536" y="0"/>
                      <a:pt x="48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71" name="Google Shape;771;p43"/>
            <p:cNvGrpSpPr/>
            <p:nvPr/>
          </p:nvGrpSpPr>
          <p:grpSpPr>
            <a:xfrm>
              <a:off x="309047" y="28991"/>
              <a:ext cx="8440443" cy="4785132"/>
              <a:chOff x="-891119" y="692466"/>
              <a:chExt cx="1923398" cy="1090430"/>
            </a:xfrm>
          </p:grpSpPr>
          <p:sp>
            <p:nvSpPr>
              <p:cNvPr id="772" name="Google Shape;772;p43"/>
              <p:cNvSpPr/>
              <p:nvPr/>
            </p:nvSpPr>
            <p:spPr>
              <a:xfrm rot="9237033">
                <a:off x="-891119" y="692466"/>
                <a:ext cx="142325" cy="212400"/>
              </a:xfrm>
              <a:custGeom>
                <a:avLst/>
                <a:gdLst/>
                <a:ahLst/>
                <a:cxnLst/>
                <a:rect l="l" t="t" r="r" b="b"/>
                <a:pathLst>
                  <a:path w="5693" h="8496" extrusionOk="0">
                    <a:moveTo>
                      <a:pt x="1454" y="3983"/>
                    </a:moveTo>
                    <a:cubicBezTo>
                      <a:pt x="1489" y="3983"/>
                      <a:pt x="1525" y="3983"/>
                      <a:pt x="1561" y="3995"/>
                    </a:cubicBezTo>
                    <a:cubicBezTo>
                      <a:pt x="1787" y="4006"/>
                      <a:pt x="2013" y="4090"/>
                      <a:pt x="2216" y="4197"/>
                    </a:cubicBezTo>
                    <a:cubicBezTo>
                      <a:pt x="2216" y="4352"/>
                      <a:pt x="2192" y="4507"/>
                      <a:pt x="2144" y="4661"/>
                    </a:cubicBezTo>
                    <a:cubicBezTo>
                      <a:pt x="2049" y="4971"/>
                      <a:pt x="1799" y="5257"/>
                      <a:pt x="1501" y="5388"/>
                    </a:cubicBezTo>
                    <a:cubicBezTo>
                      <a:pt x="1407" y="5431"/>
                      <a:pt x="1287" y="5470"/>
                      <a:pt x="1154" y="5470"/>
                    </a:cubicBezTo>
                    <a:cubicBezTo>
                      <a:pt x="1067" y="5470"/>
                      <a:pt x="976" y="5454"/>
                      <a:pt x="882" y="5411"/>
                    </a:cubicBezTo>
                    <a:cubicBezTo>
                      <a:pt x="584" y="5269"/>
                      <a:pt x="418" y="4888"/>
                      <a:pt x="513" y="4578"/>
                    </a:cubicBezTo>
                    <a:cubicBezTo>
                      <a:pt x="620" y="4197"/>
                      <a:pt x="1061" y="3983"/>
                      <a:pt x="1454" y="3983"/>
                    </a:cubicBezTo>
                    <a:close/>
                    <a:moveTo>
                      <a:pt x="831" y="1"/>
                    </a:moveTo>
                    <a:cubicBezTo>
                      <a:pt x="799" y="1"/>
                      <a:pt x="767" y="10"/>
                      <a:pt x="739" y="30"/>
                    </a:cubicBezTo>
                    <a:cubicBezTo>
                      <a:pt x="644" y="89"/>
                      <a:pt x="608" y="208"/>
                      <a:pt x="668" y="292"/>
                    </a:cubicBezTo>
                    <a:cubicBezTo>
                      <a:pt x="1156" y="1101"/>
                      <a:pt x="1573" y="1959"/>
                      <a:pt x="1906" y="2852"/>
                    </a:cubicBezTo>
                    <a:cubicBezTo>
                      <a:pt x="2025" y="3149"/>
                      <a:pt x="2120" y="3447"/>
                      <a:pt x="2180" y="3756"/>
                    </a:cubicBezTo>
                    <a:cubicBezTo>
                      <a:pt x="1989" y="3685"/>
                      <a:pt x="1799" y="3625"/>
                      <a:pt x="1596" y="3602"/>
                    </a:cubicBezTo>
                    <a:cubicBezTo>
                      <a:pt x="1556" y="3598"/>
                      <a:pt x="1514" y="3597"/>
                      <a:pt x="1472" y="3597"/>
                    </a:cubicBezTo>
                    <a:cubicBezTo>
                      <a:pt x="927" y="3597"/>
                      <a:pt x="310" y="3885"/>
                      <a:pt x="144" y="4471"/>
                    </a:cubicBezTo>
                    <a:cubicBezTo>
                      <a:pt x="1" y="4959"/>
                      <a:pt x="263" y="5542"/>
                      <a:pt x="715" y="5757"/>
                    </a:cubicBezTo>
                    <a:cubicBezTo>
                      <a:pt x="855" y="5821"/>
                      <a:pt x="1006" y="5853"/>
                      <a:pt x="1162" y="5853"/>
                    </a:cubicBezTo>
                    <a:cubicBezTo>
                      <a:pt x="1324" y="5853"/>
                      <a:pt x="1492" y="5818"/>
                      <a:pt x="1656" y="5745"/>
                    </a:cubicBezTo>
                    <a:cubicBezTo>
                      <a:pt x="2061" y="5566"/>
                      <a:pt x="2382" y="5197"/>
                      <a:pt x="2513" y="4780"/>
                    </a:cubicBezTo>
                    <a:cubicBezTo>
                      <a:pt x="2549" y="4661"/>
                      <a:pt x="2573" y="4542"/>
                      <a:pt x="2585" y="4423"/>
                    </a:cubicBezTo>
                    <a:cubicBezTo>
                      <a:pt x="2680" y="4495"/>
                      <a:pt x="2763" y="4566"/>
                      <a:pt x="2835" y="4626"/>
                    </a:cubicBezTo>
                    <a:cubicBezTo>
                      <a:pt x="4001" y="5578"/>
                      <a:pt x="4883" y="6912"/>
                      <a:pt x="5299" y="8352"/>
                    </a:cubicBezTo>
                    <a:cubicBezTo>
                      <a:pt x="5323" y="8436"/>
                      <a:pt x="5394" y="8495"/>
                      <a:pt x="5478" y="8495"/>
                    </a:cubicBezTo>
                    <a:cubicBezTo>
                      <a:pt x="5502" y="8495"/>
                      <a:pt x="5514" y="8495"/>
                      <a:pt x="5537" y="8483"/>
                    </a:cubicBezTo>
                    <a:cubicBezTo>
                      <a:pt x="5633" y="8459"/>
                      <a:pt x="5692" y="8352"/>
                      <a:pt x="5668" y="8245"/>
                    </a:cubicBezTo>
                    <a:cubicBezTo>
                      <a:pt x="5228" y="6721"/>
                      <a:pt x="4311" y="5340"/>
                      <a:pt x="3085" y="4328"/>
                    </a:cubicBezTo>
                    <a:cubicBezTo>
                      <a:pt x="2942" y="4209"/>
                      <a:pt x="2775" y="4078"/>
                      <a:pt x="2585" y="3971"/>
                    </a:cubicBezTo>
                    <a:cubicBezTo>
                      <a:pt x="2549" y="3530"/>
                      <a:pt x="2418" y="3102"/>
                      <a:pt x="2263" y="2709"/>
                    </a:cubicBezTo>
                    <a:cubicBezTo>
                      <a:pt x="1930" y="1804"/>
                      <a:pt x="1501" y="923"/>
                      <a:pt x="1001" y="101"/>
                    </a:cubicBezTo>
                    <a:cubicBezTo>
                      <a:pt x="961" y="38"/>
                      <a:pt x="895" y="1"/>
                      <a:pt x="83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73" name="Google Shape;773;p43"/>
              <p:cNvSpPr/>
              <p:nvPr/>
            </p:nvSpPr>
            <p:spPr>
              <a:xfrm>
                <a:off x="741154" y="953294"/>
                <a:ext cx="291125" cy="150750"/>
              </a:xfrm>
              <a:custGeom>
                <a:avLst/>
                <a:gdLst/>
                <a:ahLst/>
                <a:cxnLst/>
                <a:rect l="l" t="t" r="r" b="b"/>
                <a:pathLst>
                  <a:path w="11645" h="6030" extrusionOk="0">
                    <a:moveTo>
                      <a:pt x="3405" y="386"/>
                    </a:moveTo>
                    <a:cubicBezTo>
                      <a:pt x="3548" y="386"/>
                      <a:pt x="3691" y="434"/>
                      <a:pt x="3834" y="529"/>
                    </a:cubicBezTo>
                    <a:cubicBezTo>
                      <a:pt x="4060" y="684"/>
                      <a:pt x="4203" y="946"/>
                      <a:pt x="4215" y="1196"/>
                    </a:cubicBezTo>
                    <a:cubicBezTo>
                      <a:pt x="4227" y="1684"/>
                      <a:pt x="3810" y="2172"/>
                      <a:pt x="3263" y="2303"/>
                    </a:cubicBezTo>
                    <a:cubicBezTo>
                      <a:pt x="3001" y="2065"/>
                      <a:pt x="2834" y="1815"/>
                      <a:pt x="2751" y="1541"/>
                    </a:cubicBezTo>
                    <a:cubicBezTo>
                      <a:pt x="2632" y="1124"/>
                      <a:pt x="2798" y="565"/>
                      <a:pt x="3215" y="410"/>
                    </a:cubicBezTo>
                    <a:cubicBezTo>
                      <a:pt x="3274" y="386"/>
                      <a:pt x="3346" y="386"/>
                      <a:pt x="3405" y="386"/>
                    </a:cubicBezTo>
                    <a:close/>
                    <a:moveTo>
                      <a:pt x="6977" y="1791"/>
                    </a:moveTo>
                    <a:cubicBezTo>
                      <a:pt x="7096" y="1791"/>
                      <a:pt x="7192" y="1839"/>
                      <a:pt x="7251" y="1862"/>
                    </a:cubicBezTo>
                    <a:cubicBezTo>
                      <a:pt x="7418" y="1970"/>
                      <a:pt x="7549" y="2148"/>
                      <a:pt x="7573" y="2339"/>
                    </a:cubicBezTo>
                    <a:cubicBezTo>
                      <a:pt x="7620" y="2732"/>
                      <a:pt x="7299" y="3101"/>
                      <a:pt x="6977" y="3267"/>
                    </a:cubicBezTo>
                    <a:cubicBezTo>
                      <a:pt x="6930" y="3279"/>
                      <a:pt x="6894" y="3303"/>
                      <a:pt x="6846" y="3315"/>
                    </a:cubicBezTo>
                    <a:cubicBezTo>
                      <a:pt x="6846" y="3315"/>
                      <a:pt x="6834" y="3315"/>
                      <a:pt x="6834" y="3303"/>
                    </a:cubicBezTo>
                    <a:cubicBezTo>
                      <a:pt x="6692" y="3089"/>
                      <a:pt x="6513" y="2791"/>
                      <a:pt x="6489" y="2470"/>
                    </a:cubicBezTo>
                    <a:cubicBezTo>
                      <a:pt x="6477" y="2231"/>
                      <a:pt x="6584" y="1922"/>
                      <a:pt x="6823" y="1827"/>
                    </a:cubicBezTo>
                    <a:cubicBezTo>
                      <a:pt x="6882" y="1803"/>
                      <a:pt x="6930" y="1791"/>
                      <a:pt x="6977" y="1791"/>
                    </a:cubicBezTo>
                    <a:close/>
                    <a:moveTo>
                      <a:pt x="3410" y="0"/>
                    </a:moveTo>
                    <a:cubicBezTo>
                      <a:pt x="3304" y="0"/>
                      <a:pt x="3198" y="17"/>
                      <a:pt x="3096" y="53"/>
                    </a:cubicBezTo>
                    <a:cubicBezTo>
                      <a:pt x="2453" y="267"/>
                      <a:pt x="2215" y="1053"/>
                      <a:pt x="2381" y="1648"/>
                    </a:cubicBezTo>
                    <a:cubicBezTo>
                      <a:pt x="2453" y="1898"/>
                      <a:pt x="2584" y="2124"/>
                      <a:pt x="2774" y="2351"/>
                    </a:cubicBezTo>
                    <a:cubicBezTo>
                      <a:pt x="2417" y="2327"/>
                      <a:pt x="2024" y="2196"/>
                      <a:pt x="1667" y="1970"/>
                    </a:cubicBezTo>
                    <a:cubicBezTo>
                      <a:pt x="1167" y="1660"/>
                      <a:pt x="750" y="1208"/>
                      <a:pt x="357" y="767"/>
                    </a:cubicBezTo>
                    <a:cubicBezTo>
                      <a:pt x="319" y="728"/>
                      <a:pt x="266" y="707"/>
                      <a:pt x="213" y="707"/>
                    </a:cubicBezTo>
                    <a:cubicBezTo>
                      <a:pt x="168" y="707"/>
                      <a:pt x="122" y="722"/>
                      <a:pt x="84" y="755"/>
                    </a:cubicBezTo>
                    <a:cubicBezTo>
                      <a:pt x="0" y="827"/>
                      <a:pt x="0" y="958"/>
                      <a:pt x="72" y="1029"/>
                    </a:cubicBezTo>
                    <a:cubicBezTo>
                      <a:pt x="488" y="1481"/>
                      <a:pt x="917" y="1958"/>
                      <a:pt x="1465" y="2303"/>
                    </a:cubicBezTo>
                    <a:cubicBezTo>
                      <a:pt x="1931" y="2590"/>
                      <a:pt x="2421" y="2738"/>
                      <a:pt x="2882" y="2738"/>
                    </a:cubicBezTo>
                    <a:cubicBezTo>
                      <a:pt x="2974" y="2738"/>
                      <a:pt x="3066" y="2732"/>
                      <a:pt x="3155" y="2720"/>
                    </a:cubicBezTo>
                    <a:cubicBezTo>
                      <a:pt x="3263" y="2803"/>
                      <a:pt x="3382" y="2886"/>
                      <a:pt x="3513" y="2970"/>
                    </a:cubicBezTo>
                    <a:cubicBezTo>
                      <a:pt x="4156" y="3386"/>
                      <a:pt x="4894" y="3660"/>
                      <a:pt x="5644" y="3767"/>
                    </a:cubicBezTo>
                    <a:cubicBezTo>
                      <a:pt x="5831" y="3796"/>
                      <a:pt x="6008" y="3811"/>
                      <a:pt x="6175" y="3811"/>
                    </a:cubicBezTo>
                    <a:cubicBezTo>
                      <a:pt x="6358" y="3811"/>
                      <a:pt x="6530" y="3793"/>
                      <a:pt x="6692" y="3755"/>
                    </a:cubicBezTo>
                    <a:cubicBezTo>
                      <a:pt x="7751" y="5160"/>
                      <a:pt x="9501" y="6030"/>
                      <a:pt x="11252" y="6030"/>
                    </a:cubicBezTo>
                    <a:lnTo>
                      <a:pt x="11454" y="6030"/>
                    </a:lnTo>
                    <a:cubicBezTo>
                      <a:pt x="11561" y="6018"/>
                      <a:pt x="11645" y="5934"/>
                      <a:pt x="11633" y="5827"/>
                    </a:cubicBezTo>
                    <a:cubicBezTo>
                      <a:pt x="11633" y="5720"/>
                      <a:pt x="11537" y="5637"/>
                      <a:pt x="11442" y="5637"/>
                    </a:cubicBezTo>
                    <a:cubicBezTo>
                      <a:pt x="11373" y="5640"/>
                      <a:pt x="11303" y="5641"/>
                      <a:pt x="11233" y="5641"/>
                    </a:cubicBezTo>
                    <a:cubicBezTo>
                      <a:pt x="9648" y="5641"/>
                      <a:pt x="8077" y="4868"/>
                      <a:pt x="7084" y="3636"/>
                    </a:cubicBezTo>
                    <a:cubicBezTo>
                      <a:pt x="7096" y="3625"/>
                      <a:pt x="7120" y="3625"/>
                      <a:pt x="7144" y="3613"/>
                    </a:cubicBezTo>
                    <a:cubicBezTo>
                      <a:pt x="7680" y="3351"/>
                      <a:pt x="8013" y="2815"/>
                      <a:pt x="7954" y="2291"/>
                    </a:cubicBezTo>
                    <a:cubicBezTo>
                      <a:pt x="7918" y="1993"/>
                      <a:pt x="7727" y="1696"/>
                      <a:pt x="7442" y="1541"/>
                    </a:cubicBezTo>
                    <a:cubicBezTo>
                      <a:pt x="7294" y="1449"/>
                      <a:pt x="7134" y="1404"/>
                      <a:pt x="6978" y="1404"/>
                    </a:cubicBezTo>
                    <a:cubicBezTo>
                      <a:pt x="6871" y="1404"/>
                      <a:pt x="6765" y="1426"/>
                      <a:pt x="6668" y="1469"/>
                    </a:cubicBezTo>
                    <a:cubicBezTo>
                      <a:pt x="6311" y="1624"/>
                      <a:pt x="6072" y="2053"/>
                      <a:pt x="6108" y="2493"/>
                    </a:cubicBezTo>
                    <a:cubicBezTo>
                      <a:pt x="6132" y="2851"/>
                      <a:pt x="6287" y="3160"/>
                      <a:pt x="6442" y="3410"/>
                    </a:cubicBezTo>
                    <a:cubicBezTo>
                      <a:pt x="6366" y="3419"/>
                      <a:pt x="6285" y="3423"/>
                      <a:pt x="6201" y="3423"/>
                    </a:cubicBezTo>
                    <a:cubicBezTo>
                      <a:pt x="6047" y="3423"/>
                      <a:pt x="5880" y="3409"/>
                      <a:pt x="5703" y="3386"/>
                    </a:cubicBezTo>
                    <a:cubicBezTo>
                      <a:pt x="5001" y="3291"/>
                      <a:pt x="4310" y="3029"/>
                      <a:pt x="3715" y="2648"/>
                    </a:cubicBezTo>
                    <a:cubicBezTo>
                      <a:pt x="3691" y="2624"/>
                      <a:pt x="3655" y="2612"/>
                      <a:pt x="3632" y="2589"/>
                    </a:cubicBezTo>
                    <a:cubicBezTo>
                      <a:pt x="4203" y="2339"/>
                      <a:pt x="4608" y="1767"/>
                      <a:pt x="4596" y="1184"/>
                    </a:cubicBezTo>
                    <a:cubicBezTo>
                      <a:pt x="4584" y="815"/>
                      <a:pt x="4382" y="434"/>
                      <a:pt x="4048" y="207"/>
                    </a:cubicBezTo>
                    <a:cubicBezTo>
                      <a:pt x="3849" y="72"/>
                      <a:pt x="3628" y="0"/>
                      <a:pt x="341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4" name="Google Shape;774;p43"/>
              <p:cNvSpPr/>
              <p:nvPr/>
            </p:nvSpPr>
            <p:spPr>
              <a:xfrm>
                <a:off x="900774" y="1669146"/>
                <a:ext cx="88150" cy="113750"/>
              </a:xfrm>
              <a:custGeom>
                <a:avLst/>
                <a:gdLst/>
                <a:ahLst/>
                <a:cxnLst/>
                <a:rect l="l" t="t" r="r" b="b"/>
                <a:pathLst>
                  <a:path w="3526" h="4550" extrusionOk="0">
                    <a:moveTo>
                      <a:pt x="3326" y="0"/>
                    </a:moveTo>
                    <a:cubicBezTo>
                      <a:pt x="3227" y="0"/>
                      <a:pt x="3143" y="80"/>
                      <a:pt x="3132" y="180"/>
                    </a:cubicBezTo>
                    <a:cubicBezTo>
                      <a:pt x="2977" y="1919"/>
                      <a:pt x="1775" y="3526"/>
                      <a:pt x="156" y="4181"/>
                    </a:cubicBezTo>
                    <a:cubicBezTo>
                      <a:pt x="48" y="4216"/>
                      <a:pt x="1" y="4335"/>
                      <a:pt x="48" y="4431"/>
                    </a:cubicBezTo>
                    <a:cubicBezTo>
                      <a:pt x="72" y="4502"/>
                      <a:pt x="144" y="4550"/>
                      <a:pt x="227" y="4550"/>
                    </a:cubicBezTo>
                    <a:cubicBezTo>
                      <a:pt x="251" y="4550"/>
                      <a:pt x="275" y="4538"/>
                      <a:pt x="298" y="4538"/>
                    </a:cubicBezTo>
                    <a:cubicBezTo>
                      <a:pt x="2049" y="3824"/>
                      <a:pt x="3346" y="2085"/>
                      <a:pt x="3525" y="216"/>
                    </a:cubicBezTo>
                    <a:cubicBezTo>
                      <a:pt x="3525" y="109"/>
                      <a:pt x="3454" y="14"/>
                      <a:pt x="3346" y="2"/>
                    </a:cubicBezTo>
                    <a:cubicBezTo>
                      <a:pt x="3340" y="1"/>
                      <a:pt x="3333" y="0"/>
                      <a:pt x="33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5" name="Google Shape;775;p43"/>
              <p:cNvSpPr/>
              <p:nvPr/>
            </p:nvSpPr>
            <p:spPr>
              <a:xfrm>
                <a:off x="810375" y="1692921"/>
                <a:ext cx="87250" cy="89975"/>
              </a:xfrm>
              <a:custGeom>
                <a:avLst/>
                <a:gdLst/>
                <a:ahLst/>
                <a:cxnLst/>
                <a:rect l="l" t="t" r="r" b="b"/>
                <a:pathLst>
                  <a:path w="3490" h="3599" extrusionOk="0">
                    <a:moveTo>
                      <a:pt x="1811" y="0"/>
                    </a:moveTo>
                    <a:cubicBezTo>
                      <a:pt x="1779" y="0"/>
                      <a:pt x="1747" y="1"/>
                      <a:pt x="1715" y="3"/>
                    </a:cubicBezTo>
                    <a:cubicBezTo>
                      <a:pt x="1013" y="39"/>
                      <a:pt x="370" y="575"/>
                      <a:pt x="179" y="1277"/>
                    </a:cubicBezTo>
                    <a:cubicBezTo>
                      <a:pt x="1" y="1944"/>
                      <a:pt x="263" y="2718"/>
                      <a:pt x="810" y="3170"/>
                    </a:cubicBezTo>
                    <a:cubicBezTo>
                      <a:pt x="1168" y="3444"/>
                      <a:pt x="1608" y="3599"/>
                      <a:pt x="2061" y="3599"/>
                    </a:cubicBezTo>
                    <a:cubicBezTo>
                      <a:pt x="2311" y="3599"/>
                      <a:pt x="2561" y="3551"/>
                      <a:pt x="2799" y="3456"/>
                    </a:cubicBezTo>
                    <a:cubicBezTo>
                      <a:pt x="2894" y="3420"/>
                      <a:pt x="2942" y="3313"/>
                      <a:pt x="2906" y="3206"/>
                    </a:cubicBezTo>
                    <a:cubicBezTo>
                      <a:pt x="2878" y="3132"/>
                      <a:pt x="2800" y="3087"/>
                      <a:pt x="2723" y="3087"/>
                    </a:cubicBezTo>
                    <a:cubicBezTo>
                      <a:pt x="2700" y="3087"/>
                      <a:pt x="2677" y="3091"/>
                      <a:pt x="2656" y="3099"/>
                    </a:cubicBezTo>
                    <a:cubicBezTo>
                      <a:pt x="2464" y="3176"/>
                      <a:pt x="2259" y="3213"/>
                      <a:pt x="2057" y="3213"/>
                    </a:cubicBezTo>
                    <a:cubicBezTo>
                      <a:pt x="1694" y="3213"/>
                      <a:pt x="1335" y="3094"/>
                      <a:pt x="1060" y="2873"/>
                    </a:cubicBezTo>
                    <a:cubicBezTo>
                      <a:pt x="620" y="2515"/>
                      <a:pt x="417" y="1896"/>
                      <a:pt x="548" y="1372"/>
                    </a:cubicBezTo>
                    <a:cubicBezTo>
                      <a:pt x="691" y="837"/>
                      <a:pt x="1203" y="408"/>
                      <a:pt x="1739" y="384"/>
                    </a:cubicBezTo>
                    <a:cubicBezTo>
                      <a:pt x="1763" y="383"/>
                      <a:pt x="1787" y="382"/>
                      <a:pt x="1811" y="382"/>
                    </a:cubicBezTo>
                    <a:cubicBezTo>
                      <a:pt x="2334" y="382"/>
                      <a:pt x="2841" y="752"/>
                      <a:pt x="2977" y="1241"/>
                    </a:cubicBezTo>
                    <a:cubicBezTo>
                      <a:pt x="3084" y="1587"/>
                      <a:pt x="2989" y="1944"/>
                      <a:pt x="2763" y="2146"/>
                    </a:cubicBezTo>
                    <a:cubicBezTo>
                      <a:pt x="2662" y="2227"/>
                      <a:pt x="2526" y="2283"/>
                      <a:pt x="2385" y="2283"/>
                    </a:cubicBezTo>
                    <a:cubicBezTo>
                      <a:pt x="2360" y="2283"/>
                      <a:pt x="2335" y="2281"/>
                      <a:pt x="2311" y="2277"/>
                    </a:cubicBezTo>
                    <a:cubicBezTo>
                      <a:pt x="2168" y="2265"/>
                      <a:pt x="2049" y="2206"/>
                      <a:pt x="1977" y="2111"/>
                    </a:cubicBezTo>
                    <a:cubicBezTo>
                      <a:pt x="1906" y="2015"/>
                      <a:pt x="1894" y="1849"/>
                      <a:pt x="1953" y="1706"/>
                    </a:cubicBezTo>
                    <a:cubicBezTo>
                      <a:pt x="2001" y="1599"/>
                      <a:pt x="2084" y="1515"/>
                      <a:pt x="2192" y="1503"/>
                    </a:cubicBezTo>
                    <a:cubicBezTo>
                      <a:pt x="2299" y="1491"/>
                      <a:pt x="2370" y="1396"/>
                      <a:pt x="2358" y="1289"/>
                    </a:cubicBezTo>
                    <a:cubicBezTo>
                      <a:pt x="2347" y="1190"/>
                      <a:pt x="2264" y="1121"/>
                      <a:pt x="2167" y="1121"/>
                    </a:cubicBezTo>
                    <a:cubicBezTo>
                      <a:pt x="2159" y="1121"/>
                      <a:pt x="2152" y="1122"/>
                      <a:pt x="2144" y="1122"/>
                    </a:cubicBezTo>
                    <a:cubicBezTo>
                      <a:pt x="1906" y="1146"/>
                      <a:pt x="1703" y="1313"/>
                      <a:pt x="1596" y="1563"/>
                    </a:cubicBezTo>
                    <a:cubicBezTo>
                      <a:pt x="1477" y="1837"/>
                      <a:pt x="1513" y="2146"/>
                      <a:pt x="1680" y="2349"/>
                    </a:cubicBezTo>
                    <a:cubicBezTo>
                      <a:pt x="1822" y="2527"/>
                      <a:pt x="2025" y="2634"/>
                      <a:pt x="2275" y="2658"/>
                    </a:cubicBezTo>
                    <a:cubicBezTo>
                      <a:pt x="2313" y="2663"/>
                      <a:pt x="2352" y="2666"/>
                      <a:pt x="2390" y="2666"/>
                    </a:cubicBezTo>
                    <a:cubicBezTo>
                      <a:pt x="2624" y="2666"/>
                      <a:pt x="2849" y="2575"/>
                      <a:pt x="3013" y="2432"/>
                    </a:cubicBezTo>
                    <a:cubicBezTo>
                      <a:pt x="3358" y="2134"/>
                      <a:pt x="3489" y="1622"/>
                      <a:pt x="3346" y="1146"/>
                    </a:cubicBezTo>
                    <a:cubicBezTo>
                      <a:pt x="3164" y="486"/>
                      <a:pt x="2504" y="0"/>
                      <a:pt x="181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76" name="Google Shape;776;p43"/>
            <p:cNvSpPr/>
            <p:nvPr/>
          </p:nvSpPr>
          <p:spPr>
            <a:xfrm>
              <a:off x="119039" y="4430478"/>
              <a:ext cx="1730100" cy="455725"/>
            </a:xfrm>
            <a:custGeom>
              <a:avLst/>
              <a:gdLst/>
              <a:ahLst/>
              <a:cxnLst/>
              <a:rect l="l" t="t" r="r" b="b"/>
              <a:pathLst>
                <a:path w="69204" h="18229" extrusionOk="0">
                  <a:moveTo>
                    <a:pt x="110" y="8827"/>
                  </a:moveTo>
                  <a:cubicBezTo>
                    <a:pt x="-771" y="12787"/>
                    <a:pt x="5718" y="20428"/>
                    <a:pt x="8586" y="17560"/>
                  </a:cubicBezTo>
                  <a:cubicBezTo>
                    <a:pt x="12229" y="13917"/>
                    <a:pt x="9053" y="6305"/>
                    <a:pt x="12696" y="2662"/>
                  </a:cubicBezTo>
                  <a:cubicBezTo>
                    <a:pt x="13270" y="2088"/>
                    <a:pt x="14366" y="1394"/>
                    <a:pt x="15007" y="1892"/>
                  </a:cubicBezTo>
                  <a:cubicBezTo>
                    <a:pt x="18042" y="4252"/>
                    <a:pt x="15280" y="9933"/>
                    <a:pt x="17319" y="13193"/>
                  </a:cubicBezTo>
                  <a:cubicBezTo>
                    <a:pt x="18619" y="15272"/>
                    <a:pt x="22777" y="16467"/>
                    <a:pt x="24511" y="14734"/>
                  </a:cubicBezTo>
                  <a:cubicBezTo>
                    <a:pt x="28280" y="10967"/>
                    <a:pt x="25657" y="-660"/>
                    <a:pt x="30932" y="94"/>
                  </a:cubicBezTo>
                  <a:cubicBezTo>
                    <a:pt x="37077" y="972"/>
                    <a:pt x="32844" y="14818"/>
                    <a:pt x="38638" y="17046"/>
                  </a:cubicBezTo>
                  <a:cubicBezTo>
                    <a:pt x="41630" y="18197"/>
                    <a:pt x="45492" y="14660"/>
                    <a:pt x="46600" y="11652"/>
                  </a:cubicBezTo>
                  <a:cubicBezTo>
                    <a:pt x="47793" y="8413"/>
                    <a:pt x="47436" y="3240"/>
                    <a:pt x="50710" y="2148"/>
                  </a:cubicBezTo>
                  <a:cubicBezTo>
                    <a:pt x="55223" y="642"/>
                    <a:pt x="53577" y="12494"/>
                    <a:pt x="57902" y="14477"/>
                  </a:cubicBezTo>
                  <a:cubicBezTo>
                    <a:pt x="61432" y="16095"/>
                    <a:pt x="66777" y="14683"/>
                    <a:pt x="69204" y="11652"/>
                  </a:cubicBez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39EF88F4-8660-4D85-AA38-CB75CD5C2A06}"/>
              </a:ext>
            </a:extLst>
          </p:cNvPr>
          <p:cNvGrpSpPr/>
          <p:nvPr/>
        </p:nvGrpSpPr>
        <p:grpSpPr>
          <a:xfrm>
            <a:off x="5070142" y="297822"/>
            <a:ext cx="3460157" cy="894652"/>
            <a:chOff x="5001799" y="193600"/>
            <a:chExt cx="3460157" cy="894652"/>
          </a:xfrm>
        </p:grpSpPr>
        <p:sp>
          <p:nvSpPr>
            <p:cNvPr id="757" name="Google Shape;757;p43"/>
            <p:cNvSpPr/>
            <p:nvPr/>
          </p:nvSpPr>
          <p:spPr>
            <a:xfrm>
              <a:off x="5001799" y="261193"/>
              <a:ext cx="3460157" cy="793557"/>
            </a:xfrm>
            <a:prstGeom prst="roundRect">
              <a:avLst>
                <a:gd name="adj" fmla="val 7027"/>
              </a:avLst>
            </a:prstGeom>
            <a:solidFill>
              <a:schemeClr val="lt1"/>
            </a:solidFill>
            <a:ln>
              <a:noFill/>
            </a:ln>
            <a:effectLst>
              <a:outerShdw dist="190500" dir="2760000" algn="bl" rotWithShape="0">
                <a:schemeClr val="dk1">
                  <a:alpha val="93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7" name="مجموعة 6">
              <a:extLst>
                <a:ext uri="{FF2B5EF4-FFF2-40B4-BE49-F238E27FC236}">
                  <a16:creationId xmlns:a16="http://schemas.microsoft.com/office/drawing/2014/main" id="{994F8539-4CB7-4503-A9F7-EC3A59B0CDDF}"/>
                </a:ext>
              </a:extLst>
            </p:cNvPr>
            <p:cNvGrpSpPr/>
            <p:nvPr/>
          </p:nvGrpSpPr>
          <p:grpSpPr>
            <a:xfrm>
              <a:off x="5004514" y="193600"/>
              <a:ext cx="1893161" cy="894652"/>
              <a:chOff x="5004514" y="193600"/>
              <a:chExt cx="1893161" cy="894652"/>
            </a:xfrm>
          </p:grpSpPr>
          <p:sp>
            <p:nvSpPr>
              <p:cNvPr id="2" name="مربع نص 1">
                <a:extLst>
                  <a:ext uri="{FF2B5EF4-FFF2-40B4-BE49-F238E27FC236}">
                    <a16:creationId xmlns:a16="http://schemas.microsoft.com/office/drawing/2014/main" id="{A81175DB-C2BA-4BF7-9BEA-10620144D93F}"/>
                  </a:ext>
                </a:extLst>
              </p:cNvPr>
              <p:cNvSpPr txBox="1"/>
              <p:nvPr/>
            </p:nvSpPr>
            <p:spPr>
              <a:xfrm>
                <a:off x="6017141" y="344285"/>
                <a:ext cx="88053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</a:t>
                </a:r>
                <a:r>
                  <a:rPr lang="en-US" sz="2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,</a:t>
                </a:r>
                <a:r>
                  <a:rPr lang="ar-OM" sz="2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  <a:endParaRPr lang="en-US" sz="2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8" name="مربع نص 27">
                <a:extLst>
                  <a:ext uri="{FF2B5EF4-FFF2-40B4-BE49-F238E27FC236}">
                    <a16:creationId xmlns:a16="http://schemas.microsoft.com/office/drawing/2014/main" id="{0239A5D4-D5FB-4560-934B-B4E7279CBB3A}"/>
                  </a:ext>
                </a:extLst>
              </p:cNvPr>
              <p:cNvSpPr txBox="1"/>
              <p:nvPr/>
            </p:nvSpPr>
            <p:spPr>
              <a:xfrm>
                <a:off x="5004514" y="193600"/>
                <a:ext cx="88053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OM" sz="2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</a:p>
            </p:txBody>
          </p:sp>
          <p:sp>
            <p:nvSpPr>
              <p:cNvPr id="29" name="مربع نص 28">
                <a:extLst>
                  <a:ext uri="{FF2B5EF4-FFF2-40B4-BE49-F238E27FC236}">
                    <a16:creationId xmlns:a16="http://schemas.microsoft.com/office/drawing/2014/main" id="{463F2208-9DE1-4B31-BF66-A0F9E684E957}"/>
                  </a:ext>
                </a:extLst>
              </p:cNvPr>
              <p:cNvSpPr txBox="1"/>
              <p:nvPr/>
            </p:nvSpPr>
            <p:spPr>
              <a:xfrm>
                <a:off x="5070561" y="565032"/>
                <a:ext cx="88053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OM" sz="2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10</a:t>
                </a:r>
              </a:p>
            </p:txBody>
          </p:sp>
          <p:cxnSp>
            <p:nvCxnSpPr>
              <p:cNvPr id="4" name="رابط مستقيم 3">
                <a:extLst>
                  <a:ext uri="{FF2B5EF4-FFF2-40B4-BE49-F238E27FC236}">
                    <a16:creationId xmlns:a16="http://schemas.microsoft.com/office/drawing/2014/main" id="{139FABC6-4D88-4C65-8FEF-D0842B781E2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144440" y="605894"/>
                <a:ext cx="600682" cy="1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58" name="Google Shape;758;p43"/>
          <p:cNvSpPr txBox="1">
            <a:spLocks noGrp="1"/>
          </p:cNvSpPr>
          <p:nvPr>
            <p:ph type="title"/>
          </p:nvPr>
        </p:nvSpPr>
        <p:spPr>
          <a:xfrm>
            <a:off x="5199026" y="375361"/>
            <a:ext cx="3533984" cy="654901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الكسر العشري         =</a:t>
            </a:r>
            <a:endParaRPr sz="28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7" name="مجموعة 36">
            <a:extLst>
              <a:ext uri="{FF2B5EF4-FFF2-40B4-BE49-F238E27FC236}">
                <a16:creationId xmlns:a16="http://schemas.microsoft.com/office/drawing/2014/main" id="{09F38190-0D02-4F16-A80F-206E3BB345B2}"/>
              </a:ext>
            </a:extLst>
          </p:cNvPr>
          <p:cNvGrpSpPr/>
          <p:nvPr/>
        </p:nvGrpSpPr>
        <p:grpSpPr>
          <a:xfrm>
            <a:off x="974659" y="297822"/>
            <a:ext cx="3460157" cy="861150"/>
            <a:chOff x="5001799" y="193600"/>
            <a:chExt cx="3460157" cy="861150"/>
          </a:xfrm>
        </p:grpSpPr>
        <p:sp>
          <p:nvSpPr>
            <p:cNvPr id="38" name="Google Shape;757;p43">
              <a:extLst>
                <a:ext uri="{FF2B5EF4-FFF2-40B4-BE49-F238E27FC236}">
                  <a16:creationId xmlns:a16="http://schemas.microsoft.com/office/drawing/2014/main" id="{862D68EB-7223-4FF1-8253-6A9BD5F5D0F7}"/>
                </a:ext>
              </a:extLst>
            </p:cNvPr>
            <p:cNvSpPr/>
            <p:nvPr/>
          </p:nvSpPr>
          <p:spPr>
            <a:xfrm>
              <a:off x="5001799" y="261193"/>
              <a:ext cx="3460157" cy="793557"/>
            </a:xfrm>
            <a:prstGeom prst="roundRect">
              <a:avLst>
                <a:gd name="adj" fmla="val 7027"/>
              </a:avLst>
            </a:prstGeom>
            <a:solidFill>
              <a:schemeClr val="lt1"/>
            </a:solidFill>
            <a:ln>
              <a:noFill/>
            </a:ln>
            <a:effectLst>
              <a:outerShdw dist="190500" dir="2760000" algn="bl" rotWithShape="0">
                <a:schemeClr val="dk1">
                  <a:alpha val="93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39" name="مجموعة 38">
              <a:extLst>
                <a:ext uri="{FF2B5EF4-FFF2-40B4-BE49-F238E27FC236}">
                  <a16:creationId xmlns:a16="http://schemas.microsoft.com/office/drawing/2014/main" id="{2064EB7B-949E-4030-B1AE-F2C5EDC2BD1B}"/>
                </a:ext>
              </a:extLst>
            </p:cNvPr>
            <p:cNvGrpSpPr/>
            <p:nvPr/>
          </p:nvGrpSpPr>
          <p:grpSpPr>
            <a:xfrm>
              <a:off x="5004514" y="193600"/>
              <a:ext cx="1862207" cy="840783"/>
              <a:chOff x="5004514" y="193600"/>
              <a:chExt cx="1862207" cy="840783"/>
            </a:xfrm>
          </p:grpSpPr>
          <p:sp>
            <p:nvSpPr>
              <p:cNvPr id="40" name="مربع نص 39">
                <a:extLst>
                  <a:ext uri="{FF2B5EF4-FFF2-40B4-BE49-F238E27FC236}">
                    <a16:creationId xmlns:a16="http://schemas.microsoft.com/office/drawing/2014/main" id="{0B03BF40-F35E-4ED3-866D-BBBC47E1F2EF}"/>
                  </a:ext>
                </a:extLst>
              </p:cNvPr>
              <p:cNvSpPr txBox="1"/>
              <p:nvPr/>
            </p:nvSpPr>
            <p:spPr>
              <a:xfrm>
                <a:off x="5986187" y="356064"/>
                <a:ext cx="88053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</a:t>
                </a:r>
                <a:r>
                  <a:rPr lang="en-US" sz="2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,</a:t>
                </a:r>
                <a:r>
                  <a:rPr lang="ar-OM" sz="2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01</a:t>
                </a:r>
                <a:endParaRPr lang="en-US" sz="2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1" name="مربع نص 40">
                <a:extLst>
                  <a:ext uri="{FF2B5EF4-FFF2-40B4-BE49-F238E27FC236}">
                    <a16:creationId xmlns:a16="http://schemas.microsoft.com/office/drawing/2014/main" id="{AF4860FE-E6A7-4A35-B72B-B82DBBB8635B}"/>
                  </a:ext>
                </a:extLst>
              </p:cNvPr>
              <p:cNvSpPr txBox="1"/>
              <p:nvPr/>
            </p:nvSpPr>
            <p:spPr>
              <a:xfrm>
                <a:off x="5004514" y="193600"/>
                <a:ext cx="88053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OM" sz="2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</a:p>
            </p:txBody>
          </p:sp>
          <p:sp>
            <p:nvSpPr>
              <p:cNvPr id="42" name="مربع نص 41">
                <a:extLst>
                  <a:ext uri="{FF2B5EF4-FFF2-40B4-BE49-F238E27FC236}">
                    <a16:creationId xmlns:a16="http://schemas.microsoft.com/office/drawing/2014/main" id="{D08C7523-1673-4452-B1FA-F67064F4F992}"/>
                  </a:ext>
                </a:extLst>
              </p:cNvPr>
              <p:cNvSpPr txBox="1"/>
              <p:nvPr/>
            </p:nvSpPr>
            <p:spPr>
              <a:xfrm>
                <a:off x="5105653" y="511163"/>
                <a:ext cx="88053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OM" sz="2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100</a:t>
                </a:r>
              </a:p>
            </p:txBody>
          </p:sp>
          <p:cxnSp>
            <p:nvCxnSpPr>
              <p:cNvPr id="43" name="رابط مستقيم 42">
                <a:extLst>
                  <a:ext uri="{FF2B5EF4-FFF2-40B4-BE49-F238E27FC236}">
                    <a16:creationId xmlns:a16="http://schemas.microsoft.com/office/drawing/2014/main" id="{901857C8-0F46-4CF1-8125-8A9F664DC53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144440" y="605894"/>
                <a:ext cx="600682" cy="1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4" name="Google Shape;758;p43">
            <a:extLst>
              <a:ext uri="{FF2B5EF4-FFF2-40B4-BE49-F238E27FC236}">
                <a16:creationId xmlns:a16="http://schemas.microsoft.com/office/drawing/2014/main" id="{799958A8-0A4F-4077-8CF3-E0ABBEB75094}"/>
              </a:ext>
            </a:extLst>
          </p:cNvPr>
          <p:cNvSpPr txBox="1">
            <a:spLocks/>
          </p:cNvSpPr>
          <p:nvPr/>
        </p:nvSpPr>
        <p:spPr>
          <a:xfrm>
            <a:off x="1117300" y="382665"/>
            <a:ext cx="3533984" cy="654901"/>
          </a:xfrm>
          <a:prstGeom prst="rect">
            <a:avLst/>
          </a:prstGeom>
          <a:noFill/>
          <a:ln>
            <a:noFill/>
          </a:ln>
          <a:effectLst>
            <a:outerShdw dist="47625" dir="12600000" algn="bl" rotWithShape="0">
              <a:schemeClr val="lt2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Ultra"/>
              <a:buNone/>
              <a:defRPr sz="9600" b="0" i="0" u="none" strike="noStrike" cap="none">
                <a:solidFill>
                  <a:schemeClr val="dk2"/>
                </a:solidFill>
                <a:latin typeface="Ultra"/>
                <a:ea typeface="Ultra"/>
                <a:cs typeface="Ultra"/>
                <a:sym typeface="Ultr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ar-OM" sz="28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الكسر العشري        =</a:t>
            </a:r>
          </a:p>
        </p:txBody>
      </p:sp>
      <p:sp>
        <p:nvSpPr>
          <p:cNvPr id="45" name="Google Shape;759;p43">
            <a:extLst>
              <a:ext uri="{FF2B5EF4-FFF2-40B4-BE49-F238E27FC236}">
                <a16:creationId xmlns:a16="http://schemas.microsoft.com/office/drawing/2014/main" id="{3C4A5B97-BD5E-4563-B518-70418B6EDB1A}"/>
              </a:ext>
            </a:extLst>
          </p:cNvPr>
          <p:cNvSpPr txBox="1">
            <a:spLocks/>
          </p:cNvSpPr>
          <p:nvPr/>
        </p:nvSpPr>
        <p:spPr>
          <a:xfrm>
            <a:off x="3383058" y="2321587"/>
            <a:ext cx="5272759" cy="6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None/>
              <a:defRPr sz="14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None/>
              <a:defRPr sz="14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None/>
              <a:defRPr sz="14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None/>
              <a:defRPr sz="14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None/>
              <a:defRPr sz="14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None/>
              <a:defRPr sz="14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None/>
              <a:defRPr sz="14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None/>
              <a:defRPr sz="14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None/>
              <a:defRPr sz="14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pPr marL="0" indent="0">
              <a:spcAft>
                <a:spcPts val="1200"/>
              </a:spcAft>
            </a:pPr>
            <a:r>
              <a:rPr lang="ar-OM" sz="20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ناتج ضرب عدد في        يساوي ناتج قسمة العدد على 100</a:t>
            </a:r>
          </a:p>
        </p:txBody>
      </p:sp>
      <p:sp>
        <p:nvSpPr>
          <p:cNvPr id="46" name="Google Shape;759;p43">
            <a:extLst>
              <a:ext uri="{FF2B5EF4-FFF2-40B4-BE49-F238E27FC236}">
                <a16:creationId xmlns:a16="http://schemas.microsoft.com/office/drawing/2014/main" id="{418537F5-9C20-4C4D-AF2D-342486BEDE4C}"/>
              </a:ext>
            </a:extLst>
          </p:cNvPr>
          <p:cNvSpPr txBox="1">
            <a:spLocks/>
          </p:cNvSpPr>
          <p:nvPr/>
        </p:nvSpPr>
        <p:spPr>
          <a:xfrm>
            <a:off x="3405238" y="2967251"/>
            <a:ext cx="5272759" cy="6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None/>
              <a:defRPr sz="14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None/>
              <a:defRPr sz="14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None/>
              <a:defRPr sz="14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None/>
              <a:defRPr sz="14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None/>
              <a:defRPr sz="14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None/>
              <a:defRPr sz="14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None/>
              <a:defRPr sz="14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None/>
              <a:defRPr sz="14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None/>
              <a:defRPr sz="14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pPr marL="0" indent="0">
              <a:spcAft>
                <a:spcPts val="1200"/>
              </a:spcAft>
            </a:pPr>
            <a:r>
              <a:rPr lang="ar-OM" sz="20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ناتج قسمة عدد على        يساوي ناتج ضرب العدد في  10</a:t>
            </a:r>
          </a:p>
        </p:txBody>
      </p:sp>
      <p:sp>
        <p:nvSpPr>
          <p:cNvPr id="47" name="Google Shape;759;p43">
            <a:extLst>
              <a:ext uri="{FF2B5EF4-FFF2-40B4-BE49-F238E27FC236}">
                <a16:creationId xmlns:a16="http://schemas.microsoft.com/office/drawing/2014/main" id="{85967D5E-03C0-4C08-BE2F-EBA8C73B2F78}"/>
              </a:ext>
            </a:extLst>
          </p:cNvPr>
          <p:cNvSpPr txBox="1">
            <a:spLocks/>
          </p:cNvSpPr>
          <p:nvPr/>
        </p:nvSpPr>
        <p:spPr>
          <a:xfrm>
            <a:off x="3383057" y="3586556"/>
            <a:ext cx="5272759" cy="6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None/>
              <a:defRPr sz="14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None/>
              <a:defRPr sz="14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None/>
              <a:defRPr sz="14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None/>
              <a:defRPr sz="14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None/>
              <a:defRPr sz="14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None/>
              <a:defRPr sz="14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None/>
              <a:defRPr sz="14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None/>
              <a:defRPr sz="14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"/>
              <a:buNone/>
              <a:defRPr sz="14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pPr marL="0" indent="0">
              <a:spcAft>
                <a:spcPts val="1200"/>
              </a:spcAft>
            </a:pPr>
            <a:r>
              <a:rPr lang="ar-OM" sz="20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ناتج قسمة عدد على        يساوي ناتج ضرب العدد في 100</a:t>
            </a:r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91876B4A-A656-44CD-8E6F-53FFA0B69858}"/>
              </a:ext>
            </a:extLst>
          </p:cNvPr>
          <p:cNvGrpSpPr/>
          <p:nvPr/>
        </p:nvGrpSpPr>
        <p:grpSpPr>
          <a:xfrm>
            <a:off x="6276974" y="1755977"/>
            <a:ext cx="1017941" cy="2265225"/>
            <a:chOff x="4787755" y="1473722"/>
            <a:chExt cx="1017941" cy="2265225"/>
          </a:xfrm>
        </p:grpSpPr>
        <p:sp>
          <p:nvSpPr>
            <p:cNvPr id="48" name="مربع نص 47">
              <a:extLst>
                <a:ext uri="{FF2B5EF4-FFF2-40B4-BE49-F238E27FC236}">
                  <a16:creationId xmlns:a16="http://schemas.microsoft.com/office/drawing/2014/main" id="{F1876F11-0F19-4087-AE9A-9A27449D5B4A}"/>
                </a:ext>
              </a:extLst>
            </p:cNvPr>
            <p:cNvSpPr txBox="1"/>
            <p:nvPr/>
          </p:nvSpPr>
          <p:spPr>
            <a:xfrm>
              <a:off x="4925162" y="1473722"/>
              <a:ext cx="8805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</a:t>
              </a:r>
              <a:r>
                <a:rPr lang="en-US" sz="2000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</a:t>
              </a:r>
              <a:r>
                <a:rPr lang="ar-OM" sz="2000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endParaRPr lang="en-US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9" name="مربع نص 48">
              <a:extLst>
                <a:ext uri="{FF2B5EF4-FFF2-40B4-BE49-F238E27FC236}">
                  <a16:creationId xmlns:a16="http://schemas.microsoft.com/office/drawing/2014/main" id="{8B10BA27-F277-4063-9AE3-0B607F2CD06A}"/>
                </a:ext>
              </a:extLst>
            </p:cNvPr>
            <p:cNvSpPr txBox="1"/>
            <p:nvPr/>
          </p:nvSpPr>
          <p:spPr>
            <a:xfrm>
              <a:off x="4870734" y="2091155"/>
              <a:ext cx="8805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</a:t>
              </a:r>
              <a:r>
                <a:rPr lang="en-US" sz="2000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</a:t>
              </a:r>
              <a:r>
                <a:rPr lang="ar-OM" sz="2000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  <a:endParaRPr lang="en-US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" name="مربع نص 49">
              <a:extLst>
                <a:ext uri="{FF2B5EF4-FFF2-40B4-BE49-F238E27FC236}">
                  <a16:creationId xmlns:a16="http://schemas.microsoft.com/office/drawing/2014/main" id="{A693DA3A-3FCB-47BF-B505-E6A72B406568}"/>
                </a:ext>
              </a:extLst>
            </p:cNvPr>
            <p:cNvSpPr txBox="1"/>
            <p:nvPr/>
          </p:nvSpPr>
          <p:spPr>
            <a:xfrm>
              <a:off x="4870734" y="2717778"/>
              <a:ext cx="8805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</a:t>
              </a:r>
              <a:r>
                <a:rPr lang="en-US" sz="2000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</a:t>
              </a:r>
              <a:r>
                <a:rPr lang="ar-OM" sz="2000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1</a:t>
              </a:r>
              <a:endParaRPr lang="en-US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1" name="مربع نص 50">
              <a:extLst>
                <a:ext uri="{FF2B5EF4-FFF2-40B4-BE49-F238E27FC236}">
                  <a16:creationId xmlns:a16="http://schemas.microsoft.com/office/drawing/2014/main" id="{56FE4ECE-B1F4-49EA-86B6-B704F2D169C1}"/>
                </a:ext>
              </a:extLst>
            </p:cNvPr>
            <p:cNvSpPr txBox="1"/>
            <p:nvPr/>
          </p:nvSpPr>
          <p:spPr>
            <a:xfrm>
              <a:off x="4787755" y="3338837"/>
              <a:ext cx="8805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</a:t>
              </a:r>
              <a:r>
                <a:rPr lang="en-US" sz="2000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</a:t>
              </a:r>
              <a:r>
                <a:rPr lang="ar-OM" sz="2000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  <a:endParaRPr lang="en-US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E3FEBF40-21AB-4FE9-9D21-D89365A31826}"/>
              </a:ext>
            </a:extLst>
          </p:cNvPr>
          <p:cNvGrpSpPr/>
          <p:nvPr/>
        </p:nvGrpSpPr>
        <p:grpSpPr>
          <a:xfrm>
            <a:off x="-653040" y="1795817"/>
            <a:ext cx="3838471" cy="639907"/>
            <a:chOff x="2301456" y="4029857"/>
            <a:chExt cx="3838471" cy="639907"/>
          </a:xfrm>
        </p:grpSpPr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0CC59EBC-3E9E-4856-85F9-A6C6C3EB0693}"/>
                </a:ext>
              </a:extLst>
            </p:cNvPr>
            <p:cNvSpPr txBox="1"/>
            <p:nvPr/>
          </p:nvSpPr>
          <p:spPr>
            <a:xfrm>
              <a:off x="2301456" y="4029857"/>
              <a:ext cx="3838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sz="1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  =   8×</a:t>
              </a:r>
              <a:r>
                <a:rPr lang="ar-OM" sz="18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1</a:t>
              </a:r>
              <a:r>
                <a:rPr lang="ar-OM" sz="1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=  8 ÷ 10</a:t>
              </a:r>
              <a:r>
                <a:rPr lang="en-US" sz="1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</a:t>
              </a:r>
              <a:r>
                <a:rPr lang="ar-OM" sz="1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8 ×  1</a:t>
              </a:r>
              <a:endPara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" name="مربع نص 12">
              <a:extLst>
                <a:ext uri="{FF2B5EF4-FFF2-40B4-BE49-F238E27FC236}">
                  <a16:creationId xmlns:a16="http://schemas.microsoft.com/office/drawing/2014/main" id="{195015AB-5B2C-4489-B7A1-4EDFF432F662}"/>
                </a:ext>
              </a:extLst>
            </p:cNvPr>
            <p:cNvSpPr txBox="1"/>
            <p:nvPr/>
          </p:nvSpPr>
          <p:spPr>
            <a:xfrm>
              <a:off x="4315511" y="4300432"/>
              <a:ext cx="4757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10</a:t>
              </a:r>
              <a:endPara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66" name="مجموعة 65">
            <a:extLst>
              <a:ext uri="{FF2B5EF4-FFF2-40B4-BE49-F238E27FC236}">
                <a16:creationId xmlns:a16="http://schemas.microsoft.com/office/drawing/2014/main" id="{B04B6376-27C2-449E-A523-F8B668BA4CC5}"/>
              </a:ext>
            </a:extLst>
          </p:cNvPr>
          <p:cNvGrpSpPr/>
          <p:nvPr/>
        </p:nvGrpSpPr>
        <p:grpSpPr>
          <a:xfrm>
            <a:off x="-632531" y="2401827"/>
            <a:ext cx="3838471" cy="660768"/>
            <a:chOff x="2374978" y="4029674"/>
            <a:chExt cx="3838471" cy="660768"/>
          </a:xfrm>
        </p:grpSpPr>
        <p:sp>
          <p:nvSpPr>
            <p:cNvPr id="67" name="مربع نص 66">
              <a:extLst>
                <a:ext uri="{FF2B5EF4-FFF2-40B4-BE49-F238E27FC236}">
                  <a16:creationId xmlns:a16="http://schemas.microsoft.com/office/drawing/2014/main" id="{33E722A3-154F-4B61-B3E4-FE8B38966537}"/>
                </a:ext>
              </a:extLst>
            </p:cNvPr>
            <p:cNvSpPr txBox="1"/>
            <p:nvPr/>
          </p:nvSpPr>
          <p:spPr>
            <a:xfrm>
              <a:off x="2374978" y="4029674"/>
              <a:ext cx="3838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sz="1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 =   8×</a:t>
              </a:r>
              <a:r>
                <a:rPr lang="ar-OM" sz="18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1</a:t>
              </a:r>
              <a:r>
                <a:rPr lang="ar-OM" sz="1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 =  8 ÷ 100</a:t>
              </a:r>
              <a:r>
                <a:rPr lang="en-US" sz="1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</a:t>
              </a:r>
              <a:r>
                <a:rPr lang="ar-OM" sz="1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8 × 01</a:t>
              </a:r>
              <a:endPara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8" name="مربع نص 67">
              <a:extLst>
                <a:ext uri="{FF2B5EF4-FFF2-40B4-BE49-F238E27FC236}">
                  <a16:creationId xmlns:a16="http://schemas.microsoft.com/office/drawing/2014/main" id="{797327A6-7848-436A-87E9-E24613D7B1AF}"/>
                </a:ext>
              </a:extLst>
            </p:cNvPr>
            <p:cNvSpPr txBox="1"/>
            <p:nvPr/>
          </p:nvSpPr>
          <p:spPr>
            <a:xfrm>
              <a:off x="4254223" y="4321110"/>
              <a:ext cx="7183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100</a:t>
              </a:r>
              <a:endPara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69" name="مجموعة 68">
            <a:extLst>
              <a:ext uri="{FF2B5EF4-FFF2-40B4-BE49-F238E27FC236}">
                <a16:creationId xmlns:a16="http://schemas.microsoft.com/office/drawing/2014/main" id="{4E45FAB2-A032-4BEA-AE0F-182189529A4F}"/>
              </a:ext>
            </a:extLst>
          </p:cNvPr>
          <p:cNvGrpSpPr/>
          <p:nvPr/>
        </p:nvGrpSpPr>
        <p:grpSpPr>
          <a:xfrm>
            <a:off x="-632532" y="3651062"/>
            <a:ext cx="3838471" cy="660768"/>
            <a:chOff x="2374978" y="4029674"/>
            <a:chExt cx="3838471" cy="660768"/>
          </a:xfrm>
        </p:grpSpPr>
        <p:sp>
          <p:nvSpPr>
            <p:cNvPr id="70" name="مربع نص 69">
              <a:extLst>
                <a:ext uri="{FF2B5EF4-FFF2-40B4-BE49-F238E27FC236}">
                  <a16:creationId xmlns:a16="http://schemas.microsoft.com/office/drawing/2014/main" id="{D7F9435A-86C4-4BCF-8446-75DC7D8B978D}"/>
                </a:ext>
              </a:extLst>
            </p:cNvPr>
            <p:cNvSpPr txBox="1"/>
            <p:nvPr/>
          </p:nvSpPr>
          <p:spPr>
            <a:xfrm>
              <a:off x="2374978" y="4029674"/>
              <a:ext cx="3838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sz="1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 =   8 ÷</a:t>
              </a:r>
              <a:r>
                <a:rPr lang="ar-OM" sz="18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1</a:t>
              </a:r>
              <a:r>
                <a:rPr lang="ar-OM" sz="1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 =  8 × 100</a:t>
              </a:r>
              <a:r>
                <a:rPr lang="en-US" sz="1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</a:t>
              </a:r>
              <a:r>
                <a:rPr lang="ar-OM" sz="1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8 ÷ 01</a:t>
              </a:r>
              <a:endPara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1" name="مربع نص 70">
              <a:extLst>
                <a:ext uri="{FF2B5EF4-FFF2-40B4-BE49-F238E27FC236}">
                  <a16:creationId xmlns:a16="http://schemas.microsoft.com/office/drawing/2014/main" id="{85B3323F-B096-4D42-B824-813FA110A86A}"/>
                </a:ext>
              </a:extLst>
            </p:cNvPr>
            <p:cNvSpPr txBox="1"/>
            <p:nvPr/>
          </p:nvSpPr>
          <p:spPr>
            <a:xfrm>
              <a:off x="4254223" y="4321110"/>
              <a:ext cx="7183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100</a:t>
              </a:r>
              <a:endPara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72" name="مجموعة 71">
            <a:extLst>
              <a:ext uri="{FF2B5EF4-FFF2-40B4-BE49-F238E27FC236}">
                <a16:creationId xmlns:a16="http://schemas.microsoft.com/office/drawing/2014/main" id="{CDEE2B14-523A-4910-92C2-1C8AF9985C82}"/>
              </a:ext>
            </a:extLst>
          </p:cNvPr>
          <p:cNvGrpSpPr/>
          <p:nvPr/>
        </p:nvGrpSpPr>
        <p:grpSpPr>
          <a:xfrm>
            <a:off x="-632532" y="3040700"/>
            <a:ext cx="3838471" cy="626662"/>
            <a:chOff x="2298292" y="4030299"/>
            <a:chExt cx="3838471" cy="626662"/>
          </a:xfrm>
        </p:grpSpPr>
        <p:sp>
          <p:nvSpPr>
            <p:cNvPr id="73" name="مربع نص 72">
              <a:extLst>
                <a:ext uri="{FF2B5EF4-FFF2-40B4-BE49-F238E27FC236}">
                  <a16:creationId xmlns:a16="http://schemas.microsoft.com/office/drawing/2014/main" id="{4CAD3901-4CB9-4B62-AEFD-6CB631A57151}"/>
                </a:ext>
              </a:extLst>
            </p:cNvPr>
            <p:cNvSpPr txBox="1"/>
            <p:nvPr/>
          </p:nvSpPr>
          <p:spPr>
            <a:xfrm>
              <a:off x="2298292" y="4030299"/>
              <a:ext cx="3838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sz="1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  =   8 ÷</a:t>
              </a:r>
              <a:r>
                <a:rPr lang="ar-OM" sz="18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1</a:t>
              </a:r>
              <a:r>
                <a:rPr lang="ar-OM" sz="1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=  8 × 10</a:t>
              </a:r>
              <a:r>
                <a:rPr lang="en-US" sz="1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</a:t>
              </a:r>
              <a:r>
                <a:rPr lang="ar-OM" sz="1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8 ÷  1</a:t>
              </a:r>
              <a:endPara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4" name="مربع نص 73">
              <a:extLst>
                <a:ext uri="{FF2B5EF4-FFF2-40B4-BE49-F238E27FC236}">
                  <a16:creationId xmlns:a16="http://schemas.microsoft.com/office/drawing/2014/main" id="{426A90E3-4D32-4A6C-BE18-ED96AC2647A7}"/>
                </a:ext>
              </a:extLst>
            </p:cNvPr>
            <p:cNvSpPr txBox="1"/>
            <p:nvPr/>
          </p:nvSpPr>
          <p:spPr>
            <a:xfrm>
              <a:off x="4197020" y="4287629"/>
              <a:ext cx="4757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10</a:t>
              </a:r>
              <a:endPara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BE4A21D4-5DDD-4D6D-A44D-6C24A3CA9031}"/>
              </a:ext>
            </a:extLst>
          </p:cNvPr>
          <p:cNvSpPr txBox="1"/>
          <p:nvPr/>
        </p:nvSpPr>
        <p:spPr>
          <a:xfrm>
            <a:off x="3106313" y="1795817"/>
            <a:ext cx="774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مثال:</a:t>
            </a:r>
            <a:endParaRPr lang="en-US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مربع نص 75">
            <a:extLst>
              <a:ext uri="{FF2B5EF4-FFF2-40B4-BE49-F238E27FC236}">
                <a16:creationId xmlns:a16="http://schemas.microsoft.com/office/drawing/2014/main" id="{2840E4EA-8482-40F0-AE09-16B8B9A62553}"/>
              </a:ext>
            </a:extLst>
          </p:cNvPr>
          <p:cNvSpPr txBox="1"/>
          <p:nvPr/>
        </p:nvSpPr>
        <p:spPr>
          <a:xfrm>
            <a:off x="3066006" y="2396854"/>
            <a:ext cx="774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مثال:</a:t>
            </a:r>
            <a:endParaRPr lang="en-US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7" name="مربع نص 76">
            <a:extLst>
              <a:ext uri="{FF2B5EF4-FFF2-40B4-BE49-F238E27FC236}">
                <a16:creationId xmlns:a16="http://schemas.microsoft.com/office/drawing/2014/main" id="{95A25A00-1E81-4C42-A492-40800D3418AD}"/>
              </a:ext>
            </a:extLst>
          </p:cNvPr>
          <p:cNvSpPr txBox="1"/>
          <p:nvPr/>
        </p:nvSpPr>
        <p:spPr>
          <a:xfrm>
            <a:off x="3066006" y="3061589"/>
            <a:ext cx="774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مثال:</a:t>
            </a:r>
            <a:endParaRPr lang="en-US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8" name="مربع نص 77">
            <a:extLst>
              <a:ext uri="{FF2B5EF4-FFF2-40B4-BE49-F238E27FC236}">
                <a16:creationId xmlns:a16="http://schemas.microsoft.com/office/drawing/2014/main" id="{ECA54F70-86E6-469E-9D2F-7A713192ACEC}"/>
              </a:ext>
            </a:extLst>
          </p:cNvPr>
          <p:cNvSpPr txBox="1"/>
          <p:nvPr/>
        </p:nvSpPr>
        <p:spPr>
          <a:xfrm>
            <a:off x="3066006" y="3674669"/>
            <a:ext cx="774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مثال:</a:t>
            </a:r>
            <a:endParaRPr lang="en-US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2" name="Google Shape;1302;p57"/>
          <p:cNvGrpSpPr/>
          <p:nvPr/>
        </p:nvGrpSpPr>
        <p:grpSpPr>
          <a:xfrm>
            <a:off x="4950053" y="1369460"/>
            <a:ext cx="1535792" cy="1299256"/>
            <a:chOff x="3699545" y="1125583"/>
            <a:chExt cx="3024430" cy="4672800"/>
          </a:xfrm>
        </p:grpSpPr>
        <p:grpSp>
          <p:nvGrpSpPr>
            <p:cNvPr id="1303" name="Google Shape;1303;p57"/>
            <p:cNvGrpSpPr/>
            <p:nvPr/>
          </p:nvGrpSpPr>
          <p:grpSpPr>
            <a:xfrm>
              <a:off x="3699545" y="1125583"/>
              <a:ext cx="3024430" cy="4672800"/>
              <a:chOff x="3699545" y="1125583"/>
              <a:chExt cx="3024430" cy="4672800"/>
            </a:xfrm>
          </p:grpSpPr>
          <p:sp>
            <p:nvSpPr>
              <p:cNvPr id="1304" name="Google Shape;1304;p57"/>
              <p:cNvSpPr/>
              <p:nvPr/>
            </p:nvSpPr>
            <p:spPr>
              <a:xfrm>
                <a:off x="3699545" y="1125583"/>
                <a:ext cx="3024300" cy="4672800"/>
              </a:xfrm>
              <a:prstGeom prst="roundRect">
                <a:avLst>
                  <a:gd name="adj" fmla="val 9526"/>
                </a:avLst>
              </a:prstGeom>
              <a:solidFill>
                <a:schemeClr val="dk1"/>
              </a:solidFill>
              <a:ln>
                <a:noFill/>
              </a:ln>
              <a:effectLst>
                <a:outerShdw dist="200025" dir="2940000" algn="bl" rotWithShape="0">
                  <a:schemeClr val="lt2">
                    <a:alpha val="94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5" name="Google Shape;1305;p57"/>
              <p:cNvSpPr/>
              <p:nvPr/>
            </p:nvSpPr>
            <p:spPr>
              <a:xfrm>
                <a:off x="3699675" y="1528697"/>
                <a:ext cx="3024300" cy="960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06" name="Google Shape;1306;p57"/>
            <p:cNvSpPr/>
            <p:nvPr/>
          </p:nvSpPr>
          <p:spPr>
            <a:xfrm>
              <a:off x="5895975" y="1275265"/>
              <a:ext cx="162000" cy="162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57"/>
            <p:cNvSpPr/>
            <p:nvPr/>
          </p:nvSpPr>
          <p:spPr>
            <a:xfrm>
              <a:off x="6153150" y="1275265"/>
              <a:ext cx="162000" cy="162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57"/>
            <p:cNvSpPr/>
            <p:nvPr/>
          </p:nvSpPr>
          <p:spPr>
            <a:xfrm>
              <a:off x="6410325" y="1275265"/>
              <a:ext cx="162000" cy="162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23" name="Google Shape;1323;p57"/>
          <p:cNvSpPr txBox="1">
            <a:spLocks noGrp="1"/>
          </p:cNvSpPr>
          <p:nvPr>
            <p:ph type="title" idx="4294967295"/>
          </p:nvPr>
        </p:nvSpPr>
        <p:spPr>
          <a:xfrm>
            <a:off x="1390371" y="528890"/>
            <a:ext cx="4523453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مثال (1) : أوجد ناتج ما يلي : 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1329" name="Google Shape;1329;p57"/>
          <p:cNvSpPr txBox="1">
            <a:spLocks noGrp="1"/>
          </p:cNvSpPr>
          <p:nvPr>
            <p:ph type="subTitle" idx="4294967295"/>
          </p:nvPr>
        </p:nvSpPr>
        <p:spPr>
          <a:xfrm>
            <a:off x="1698868" y="3197569"/>
            <a:ext cx="1674600" cy="79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</a:rPr>
              <a:t>It’s the biggest planet in the Solar System</a:t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1332" name="Google Shape;1332;p57"/>
          <p:cNvGrpSpPr/>
          <p:nvPr/>
        </p:nvGrpSpPr>
        <p:grpSpPr>
          <a:xfrm>
            <a:off x="1085518" y="289344"/>
            <a:ext cx="7454077" cy="823364"/>
            <a:chOff x="1284669" y="2728258"/>
            <a:chExt cx="3087981" cy="341093"/>
          </a:xfrm>
        </p:grpSpPr>
        <p:sp>
          <p:nvSpPr>
            <p:cNvPr id="1333" name="Google Shape;1333;p57"/>
            <p:cNvSpPr/>
            <p:nvPr/>
          </p:nvSpPr>
          <p:spPr>
            <a:xfrm>
              <a:off x="1284669" y="2728258"/>
              <a:ext cx="234302" cy="341093"/>
            </a:xfrm>
            <a:custGeom>
              <a:avLst/>
              <a:gdLst/>
              <a:ahLst/>
              <a:cxnLst/>
              <a:rect l="l" t="t" r="r" b="b"/>
              <a:pathLst>
                <a:path w="5608" h="8165" extrusionOk="0">
                  <a:moveTo>
                    <a:pt x="1441" y="1855"/>
                  </a:moveTo>
                  <a:cubicBezTo>
                    <a:pt x="1822" y="1855"/>
                    <a:pt x="2179" y="2188"/>
                    <a:pt x="2322" y="2533"/>
                  </a:cubicBezTo>
                  <a:cubicBezTo>
                    <a:pt x="2405" y="2759"/>
                    <a:pt x="2429" y="2986"/>
                    <a:pt x="2429" y="3212"/>
                  </a:cubicBezTo>
                  <a:cubicBezTo>
                    <a:pt x="2286" y="3283"/>
                    <a:pt x="2131" y="3331"/>
                    <a:pt x="1976" y="3367"/>
                  </a:cubicBezTo>
                  <a:cubicBezTo>
                    <a:pt x="1924" y="3375"/>
                    <a:pt x="1869" y="3379"/>
                    <a:pt x="1814" y="3379"/>
                  </a:cubicBezTo>
                  <a:cubicBezTo>
                    <a:pt x="1544" y="3379"/>
                    <a:pt x="1253" y="3285"/>
                    <a:pt x="1036" y="3117"/>
                  </a:cubicBezTo>
                  <a:cubicBezTo>
                    <a:pt x="917" y="3009"/>
                    <a:pt x="762" y="2831"/>
                    <a:pt x="750" y="2569"/>
                  </a:cubicBezTo>
                  <a:cubicBezTo>
                    <a:pt x="738" y="2247"/>
                    <a:pt x="1000" y="1926"/>
                    <a:pt x="1322" y="1866"/>
                  </a:cubicBezTo>
                  <a:cubicBezTo>
                    <a:pt x="1357" y="1855"/>
                    <a:pt x="1405" y="1855"/>
                    <a:pt x="1441" y="1855"/>
                  </a:cubicBezTo>
                  <a:close/>
                  <a:moveTo>
                    <a:pt x="5382" y="0"/>
                  </a:moveTo>
                  <a:cubicBezTo>
                    <a:pt x="5321" y="0"/>
                    <a:pt x="5265" y="32"/>
                    <a:pt x="5227" y="92"/>
                  </a:cubicBezTo>
                  <a:cubicBezTo>
                    <a:pt x="4715" y="890"/>
                    <a:pt x="4132" y="1640"/>
                    <a:pt x="3500" y="2343"/>
                  </a:cubicBezTo>
                  <a:cubicBezTo>
                    <a:pt x="3274" y="2569"/>
                    <a:pt x="3048" y="2807"/>
                    <a:pt x="2798" y="2986"/>
                  </a:cubicBezTo>
                  <a:cubicBezTo>
                    <a:pt x="2786" y="2783"/>
                    <a:pt x="2750" y="2593"/>
                    <a:pt x="2679" y="2402"/>
                  </a:cubicBezTo>
                  <a:cubicBezTo>
                    <a:pt x="2486" y="1921"/>
                    <a:pt x="2015" y="1468"/>
                    <a:pt x="1445" y="1468"/>
                  </a:cubicBezTo>
                  <a:cubicBezTo>
                    <a:pt x="1381" y="1468"/>
                    <a:pt x="1316" y="1473"/>
                    <a:pt x="1250" y="1485"/>
                  </a:cubicBezTo>
                  <a:cubicBezTo>
                    <a:pt x="750" y="1581"/>
                    <a:pt x="357" y="2069"/>
                    <a:pt x="369" y="2581"/>
                  </a:cubicBezTo>
                  <a:cubicBezTo>
                    <a:pt x="369" y="2890"/>
                    <a:pt x="524" y="3188"/>
                    <a:pt x="798" y="3414"/>
                  </a:cubicBezTo>
                  <a:cubicBezTo>
                    <a:pt x="1080" y="3638"/>
                    <a:pt x="1451" y="3767"/>
                    <a:pt x="1811" y="3767"/>
                  </a:cubicBezTo>
                  <a:cubicBezTo>
                    <a:pt x="1891" y="3767"/>
                    <a:pt x="1970" y="3761"/>
                    <a:pt x="2048" y="3748"/>
                  </a:cubicBezTo>
                  <a:cubicBezTo>
                    <a:pt x="2167" y="3724"/>
                    <a:pt x="2274" y="3688"/>
                    <a:pt x="2381" y="3652"/>
                  </a:cubicBezTo>
                  <a:lnTo>
                    <a:pt x="2381" y="3652"/>
                  </a:lnTo>
                  <a:cubicBezTo>
                    <a:pt x="2369" y="3760"/>
                    <a:pt x="2346" y="3867"/>
                    <a:pt x="2322" y="3962"/>
                  </a:cubicBezTo>
                  <a:cubicBezTo>
                    <a:pt x="1988" y="5438"/>
                    <a:pt x="1191" y="6808"/>
                    <a:pt x="83" y="7832"/>
                  </a:cubicBezTo>
                  <a:cubicBezTo>
                    <a:pt x="12" y="7903"/>
                    <a:pt x="0" y="8022"/>
                    <a:pt x="71" y="8105"/>
                  </a:cubicBezTo>
                  <a:cubicBezTo>
                    <a:pt x="119" y="8141"/>
                    <a:pt x="167" y="8165"/>
                    <a:pt x="214" y="8165"/>
                  </a:cubicBezTo>
                  <a:cubicBezTo>
                    <a:pt x="262" y="8165"/>
                    <a:pt x="310" y="8153"/>
                    <a:pt x="345" y="8117"/>
                  </a:cubicBezTo>
                  <a:cubicBezTo>
                    <a:pt x="1512" y="7034"/>
                    <a:pt x="2346" y="5593"/>
                    <a:pt x="2703" y="4057"/>
                  </a:cubicBezTo>
                  <a:cubicBezTo>
                    <a:pt x="2738" y="3879"/>
                    <a:pt x="2774" y="3676"/>
                    <a:pt x="2798" y="3450"/>
                  </a:cubicBezTo>
                  <a:cubicBezTo>
                    <a:pt x="3167" y="3224"/>
                    <a:pt x="3500" y="2902"/>
                    <a:pt x="3774" y="2605"/>
                  </a:cubicBezTo>
                  <a:cubicBezTo>
                    <a:pt x="4429" y="1890"/>
                    <a:pt x="5024" y="1116"/>
                    <a:pt x="5548" y="295"/>
                  </a:cubicBezTo>
                  <a:cubicBezTo>
                    <a:pt x="5608" y="200"/>
                    <a:pt x="5584" y="81"/>
                    <a:pt x="5489" y="33"/>
                  </a:cubicBezTo>
                  <a:cubicBezTo>
                    <a:pt x="5454" y="11"/>
                    <a:pt x="5417" y="0"/>
                    <a:pt x="53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57"/>
            <p:cNvSpPr/>
            <p:nvPr/>
          </p:nvSpPr>
          <p:spPr>
            <a:xfrm>
              <a:off x="4022371" y="2728263"/>
              <a:ext cx="350279" cy="327928"/>
            </a:xfrm>
            <a:custGeom>
              <a:avLst/>
              <a:gdLst/>
              <a:ahLst/>
              <a:cxnLst/>
              <a:rect l="l" t="t" r="r" b="b"/>
              <a:pathLst>
                <a:path w="9372" h="8774" extrusionOk="0">
                  <a:moveTo>
                    <a:pt x="7414" y="2275"/>
                  </a:moveTo>
                  <a:cubicBezTo>
                    <a:pt x="7468" y="2275"/>
                    <a:pt x="7521" y="2278"/>
                    <a:pt x="7573" y="2285"/>
                  </a:cubicBezTo>
                  <a:cubicBezTo>
                    <a:pt x="8002" y="2333"/>
                    <a:pt x="8466" y="2702"/>
                    <a:pt x="8431" y="3154"/>
                  </a:cubicBezTo>
                  <a:cubicBezTo>
                    <a:pt x="8419" y="3356"/>
                    <a:pt x="8288" y="3535"/>
                    <a:pt x="8085" y="3666"/>
                  </a:cubicBezTo>
                  <a:cubicBezTo>
                    <a:pt x="7935" y="3764"/>
                    <a:pt x="7762" y="3814"/>
                    <a:pt x="7597" y="3814"/>
                  </a:cubicBezTo>
                  <a:cubicBezTo>
                    <a:pt x="7500" y="3814"/>
                    <a:pt x="7407" y="3797"/>
                    <a:pt x="7323" y="3761"/>
                  </a:cubicBezTo>
                  <a:cubicBezTo>
                    <a:pt x="6871" y="3571"/>
                    <a:pt x="6585" y="2999"/>
                    <a:pt x="6668" y="2452"/>
                  </a:cubicBezTo>
                  <a:cubicBezTo>
                    <a:pt x="6929" y="2336"/>
                    <a:pt x="7182" y="2275"/>
                    <a:pt x="7414" y="2275"/>
                  </a:cubicBezTo>
                  <a:close/>
                  <a:moveTo>
                    <a:pt x="4849" y="5281"/>
                  </a:moveTo>
                  <a:cubicBezTo>
                    <a:pt x="4985" y="5281"/>
                    <a:pt x="5123" y="5298"/>
                    <a:pt x="5252" y="5345"/>
                  </a:cubicBezTo>
                  <a:cubicBezTo>
                    <a:pt x="5478" y="5428"/>
                    <a:pt x="5716" y="5654"/>
                    <a:pt x="5716" y="5916"/>
                  </a:cubicBezTo>
                  <a:cubicBezTo>
                    <a:pt x="5716" y="6095"/>
                    <a:pt x="5585" y="6226"/>
                    <a:pt x="5514" y="6285"/>
                  </a:cubicBezTo>
                  <a:cubicBezTo>
                    <a:pt x="5396" y="6370"/>
                    <a:pt x="5254" y="6418"/>
                    <a:pt x="5117" y="6418"/>
                  </a:cubicBezTo>
                  <a:cubicBezTo>
                    <a:pt x="5061" y="6418"/>
                    <a:pt x="5006" y="6410"/>
                    <a:pt x="4954" y="6393"/>
                  </a:cubicBezTo>
                  <a:cubicBezTo>
                    <a:pt x="4573" y="6285"/>
                    <a:pt x="4347" y="5845"/>
                    <a:pt x="4335" y="5488"/>
                  </a:cubicBezTo>
                  <a:cubicBezTo>
                    <a:pt x="4335" y="5440"/>
                    <a:pt x="4335" y="5392"/>
                    <a:pt x="4335" y="5345"/>
                  </a:cubicBezTo>
                  <a:lnTo>
                    <a:pt x="4347" y="5345"/>
                  </a:lnTo>
                  <a:cubicBezTo>
                    <a:pt x="4495" y="5311"/>
                    <a:pt x="4671" y="5281"/>
                    <a:pt x="4849" y="5281"/>
                  </a:cubicBezTo>
                  <a:close/>
                  <a:moveTo>
                    <a:pt x="9156" y="0"/>
                  </a:moveTo>
                  <a:cubicBezTo>
                    <a:pt x="9136" y="0"/>
                    <a:pt x="9116" y="4"/>
                    <a:pt x="9097" y="11"/>
                  </a:cubicBezTo>
                  <a:cubicBezTo>
                    <a:pt x="8514" y="213"/>
                    <a:pt x="7919" y="428"/>
                    <a:pt x="7383" y="797"/>
                  </a:cubicBezTo>
                  <a:cubicBezTo>
                    <a:pt x="6847" y="1178"/>
                    <a:pt x="6478" y="1666"/>
                    <a:pt x="6335" y="2190"/>
                  </a:cubicBezTo>
                  <a:cubicBezTo>
                    <a:pt x="6216" y="2249"/>
                    <a:pt x="6085" y="2333"/>
                    <a:pt x="5966" y="2416"/>
                  </a:cubicBezTo>
                  <a:cubicBezTo>
                    <a:pt x="5335" y="2845"/>
                    <a:pt x="4787" y="3416"/>
                    <a:pt x="4394" y="4071"/>
                  </a:cubicBezTo>
                  <a:cubicBezTo>
                    <a:pt x="4192" y="4404"/>
                    <a:pt x="4049" y="4726"/>
                    <a:pt x="3990" y="5023"/>
                  </a:cubicBezTo>
                  <a:cubicBezTo>
                    <a:pt x="2227" y="5476"/>
                    <a:pt x="692" y="6809"/>
                    <a:pt x="37" y="8512"/>
                  </a:cubicBezTo>
                  <a:cubicBezTo>
                    <a:pt x="1" y="8619"/>
                    <a:pt x="49" y="8726"/>
                    <a:pt x="156" y="8762"/>
                  </a:cubicBezTo>
                  <a:cubicBezTo>
                    <a:pt x="180" y="8774"/>
                    <a:pt x="203" y="8774"/>
                    <a:pt x="215" y="8774"/>
                  </a:cubicBezTo>
                  <a:cubicBezTo>
                    <a:pt x="299" y="8774"/>
                    <a:pt x="370" y="8726"/>
                    <a:pt x="394" y="8655"/>
                  </a:cubicBezTo>
                  <a:cubicBezTo>
                    <a:pt x="989" y="7107"/>
                    <a:pt x="2358" y="5881"/>
                    <a:pt x="3954" y="5440"/>
                  </a:cubicBezTo>
                  <a:cubicBezTo>
                    <a:pt x="3954" y="5452"/>
                    <a:pt x="3954" y="5476"/>
                    <a:pt x="3954" y="5500"/>
                  </a:cubicBezTo>
                  <a:cubicBezTo>
                    <a:pt x="3978" y="6095"/>
                    <a:pt x="4347" y="6607"/>
                    <a:pt x="4847" y="6762"/>
                  </a:cubicBezTo>
                  <a:cubicBezTo>
                    <a:pt x="4932" y="6790"/>
                    <a:pt x="5023" y="6804"/>
                    <a:pt x="5115" y="6804"/>
                  </a:cubicBezTo>
                  <a:cubicBezTo>
                    <a:pt x="5331" y="6804"/>
                    <a:pt x="5556" y="6729"/>
                    <a:pt x="5740" y="6595"/>
                  </a:cubicBezTo>
                  <a:cubicBezTo>
                    <a:pt x="5978" y="6416"/>
                    <a:pt x="6109" y="6166"/>
                    <a:pt x="6109" y="5904"/>
                  </a:cubicBezTo>
                  <a:cubicBezTo>
                    <a:pt x="6097" y="5512"/>
                    <a:pt x="5799" y="5131"/>
                    <a:pt x="5383" y="4988"/>
                  </a:cubicBezTo>
                  <a:cubicBezTo>
                    <a:pt x="5204" y="4924"/>
                    <a:pt x="5021" y="4901"/>
                    <a:pt x="4845" y="4901"/>
                  </a:cubicBezTo>
                  <a:cubicBezTo>
                    <a:pt x="4692" y="4901"/>
                    <a:pt x="4544" y="4918"/>
                    <a:pt x="4406" y="4940"/>
                  </a:cubicBezTo>
                  <a:cubicBezTo>
                    <a:pt x="4478" y="4726"/>
                    <a:pt x="4573" y="4499"/>
                    <a:pt x="4728" y="4261"/>
                  </a:cubicBezTo>
                  <a:cubicBezTo>
                    <a:pt x="5085" y="3654"/>
                    <a:pt x="5597" y="3130"/>
                    <a:pt x="6180" y="2725"/>
                  </a:cubicBezTo>
                  <a:cubicBezTo>
                    <a:pt x="6204" y="2714"/>
                    <a:pt x="6240" y="2690"/>
                    <a:pt x="6276" y="2666"/>
                  </a:cubicBezTo>
                  <a:cubicBezTo>
                    <a:pt x="6276" y="3309"/>
                    <a:pt x="6633" y="3892"/>
                    <a:pt x="7180" y="4118"/>
                  </a:cubicBezTo>
                  <a:cubicBezTo>
                    <a:pt x="7309" y="4167"/>
                    <a:pt x="7448" y="4191"/>
                    <a:pt x="7590" y="4191"/>
                  </a:cubicBezTo>
                  <a:cubicBezTo>
                    <a:pt x="7831" y="4191"/>
                    <a:pt x="8078" y="4122"/>
                    <a:pt x="8288" y="3988"/>
                  </a:cubicBezTo>
                  <a:cubicBezTo>
                    <a:pt x="8597" y="3797"/>
                    <a:pt x="8788" y="3499"/>
                    <a:pt x="8812" y="3178"/>
                  </a:cubicBezTo>
                  <a:cubicBezTo>
                    <a:pt x="8859" y="2499"/>
                    <a:pt x="8240" y="1975"/>
                    <a:pt x="7621" y="1892"/>
                  </a:cubicBezTo>
                  <a:cubicBezTo>
                    <a:pt x="7562" y="1886"/>
                    <a:pt x="7502" y="1883"/>
                    <a:pt x="7440" y="1883"/>
                  </a:cubicBezTo>
                  <a:cubicBezTo>
                    <a:pt x="7242" y="1883"/>
                    <a:pt x="7032" y="1915"/>
                    <a:pt x="6823" y="1987"/>
                  </a:cubicBezTo>
                  <a:cubicBezTo>
                    <a:pt x="6990" y="1654"/>
                    <a:pt x="7252" y="1356"/>
                    <a:pt x="7609" y="1106"/>
                  </a:cubicBezTo>
                  <a:cubicBezTo>
                    <a:pt x="8085" y="773"/>
                    <a:pt x="8669" y="570"/>
                    <a:pt x="9228" y="380"/>
                  </a:cubicBezTo>
                  <a:cubicBezTo>
                    <a:pt x="9324" y="344"/>
                    <a:pt x="9371" y="237"/>
                    <a:pt x="9347" y="130"/>
                  </a:cubicBezTo>
                  <a:cubicBezTo>
                    <a:pt x="9319" y="54"/>
                    <a:pt x="9237" y="0"/>
                    <a:pt x="91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5" name="Google Shape;1335;p57"/>
          <p:cNvGrpSpPr/>
          <p:nvPr/>
        </p:nvGrpSpPr>
        <p:grpSpPr>
          <a:xfrm>
            <a:off x="2961806" y="242397"/>
            <a:ext cx="1084791" cy="409499"/>
            <a:chOff x="5176825" y="1541113"/>
            <a:chExt cx="1084791" cy="409499"/>
          </a:xfrm>
        </p:grpSpPr>
        <p:sp>
          <p:nvSpPr>
            <p:cNvPr id="1336" name="Google Shape;1336;p57"/>
            <p:cNvSpPr/>
            <p:nvPr/>
          </p:nvSpPr>
          <p:spPr>
            <a:xfrm>
              <a:off x="5176825" y="1724848"/>
              <a:ext cx="269585" cy="135817"/>
            </a:xfrm>
            <a:custGeom>
              <a:avLst/>
              <a:gdLst/>
              <a:ahLst/>
              <a:cxnLst/>
              <a:rect l="l" t="t" r="r" b="b"/>
              <a:pathLst>
                <a:path w="5133" h="2586" extrusionOk="0">
                  <a:moveTo>
                    <a:pt x="203" y="1"/>
                  </a:moveTo>
                  <a:cubicBezTo>
                    <a:pt x="106" y="1"/>
                    <a:pt x="23" y="69"/>
                    <a:pt x="12" y="169"/>
                  </a:cubicBezTo>
                  <a:cubicBezTo>
                    <a:pt x="1" y="276"/>
                    <a:pt x="72" y="371"/>
                    <a:pt x="179" y="383"/>
                  </a:cubicBezTo>
                  <a:cubicBezTo>
                    <a:pt x="1906" y="573"/>
                    <a:pt x="3537" y="1335"/>
                    <a:pt x="4787" y="2538"/>
                  </a:cubicBezTo>
                  <a:cubicBezTo>
                    <a:pt x="4823" y="2574"/>
                    <a:pt x="4870" y="2586"/>
                    <a:pt x="4918" y="2586"/>
                  </a:cubicBezTo>
                  <a:cubicBezTo>
                    <a:pt x="4965" y="2586"/>
                    <a:pt x="5025" y="2574"/>
                    <a:pt x="5061" y="2526"/>
                  </a:cubicBezTo>
                  <a:cubicBezTo>
                    <a:pt x="5132" y="2455"/>
                    <a:pt x="5132" y="2335"/>
                    <a:pt x="5049" y="2252"/>
                  </a:cubicBezTo>
                  <a:cubicBezTo>
                    <a:pt x="3739" y="1002"/>
                    <a:pt x="2025" y="204"/>
                    <a:pt x="227" y="2"/>
                  </a:cubicBezTo>
                  <a:cubicBezTo>
                    <a:pt x="219" y="1"/>
                    <a:pt x="211" y="1"/>
                    <a:pt x="20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57"/>
            <p:cNvSpPr/>
            <p:nvPr/>
          </p:nvSpPr>
          <p:spPr>
            <a:xfrm>
              <a:off x="5447567" y="1631047"/>
              <a:ext cx="160133" cy="187076"/>
            </a:xfrm>
            <a:custGeom>
              <a:avLst/>
              <a:gdLst/>
              <a:ahLst/>
              <a:cxnLst/>
              <a:rect l="l" t="t" r="r" b="b"/>
              <a:pathLst>
                <a:path w="3049" h="3562" extrusionOk="0">
                  <a:moveTo>
                    <a:pt x="218" y="0"/>
                  </a:moveTo>
                  <a:cubicBezTo>
                    <a:pt x="160" y="0"/>
                    <a:pt x="102" y="25"/>
                    <a:pt x="60" y="73"/>
                  </a:cubicBezTo>
                  <a:cubicBezTo>
                    <a:pt x="1" y="157"/>
                    <a:pt x="13" y="276"/>
                    <a:pt x="96" y="347"/>
                  </a:cubicBezTo>
                  <a:cubicBezTo>
                    <a:pt x="1168" y="1169"/>
                    <a:pt x="2049" y="2240"/>
                    <a:pt x="2656" y="3455"/>
                  </a:cubicBezTo>
                  <a:cubicBezTo>
                    <a:pt x="2692" y="3526"/>
                    <a:pt x="2751" y="3562"/>
                    <a:pt x="2823" y="3562"/>
                  </a:cubicBezTo>
                  <a:cubicBezTo>
                    <a:pt x="2858" y="3562"/>
                    <a:pt x="2882" y="3562"/>
                    <a:pt x="2906" y="3538"/>
                  </a:cubicBezTo>
                  <a:cubicBezTo>
                    <a:pt x="3001" y="3502"/>
                    <a:pt x="3049" y="3383"/>
                    <a:pt x="3001" y="3288"/>
                  </a:cubicBezTo>
                  <a:cubicBezTo>
                    <a:pt x="2370" y="2026"/>
                    <a:pt x="1453" y="895"/>
                    <a:pt x="334" y="38"/>
                  </a:cubicBezTo>
                  <a:cubicBezTo>
                    <a:pt x="300" y="13"/>
                    <a:pt x="259" y="0"/>
                    <a:pt x="218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57"/>
            <p:cNvSpPr/>
            <p:nvPr/>
          </p:nvSpPr>
          <p:spPr>
            <a:xfrm>
              <a:off x="5863828" y="1541113"/>
              <a:ext cx="238913" cy="260027"/>
            </a:xfrm>
            <a:custGeom>
              <a:avLst/>
              <a:gdLst/>
              <a:ahLst/>
              <a:cxnLst/>
              <a:rect l="l" t="t" r="r" b="b"/>
              <a:pathLst>
                <a:path w="4549" h="4951" extrusionOk="0">
                  <a:moveTo>
                    <a:pt x="4329" y="1"/>
                  </a:moveTo>
                  <a:cubicBezTo>
                    <a:pt x="4293" y="1"/>
                    <a:pt x="4258" y="11"/>
                    <a:pt x="4227" y="33"/>
                  </a:cubicBezTo>
                  <a:cubicBezTo>
                    <a:pt x="2477" y="1212"/>
                    <a:pt x="1037" y="2819"/>
                    <a:pt x="48" y="4677"/>
                  </a:cubicBezTo>
                  <a:cubicBezTo>
                    <a:pt x="1" y="4760"/>
                    <a:pt x="36" y="4879"/>
                    <a:pt x="120" y="4927"/>
                  </a:cubicBezTo>
                  <a:cubicBezTo>
                    <a:pt x="155" y="4950"/>
                    <a:pt x="179" y="4950"/>
                    <a:pt x="215" y="4950"/>
                  </a:cubicBezTo>
                  <a:cubicBezTo>
                    <a:pt x="286" y="4950"/>
                    <a:pt x="346" y="4915"/>
                    <a:pt x="382" y="4855"/>
                  </a:cubicBezTo>
                  <a:cubicBezTo>
                    <a:pt x="1346" y="3057"/>
                    <a:pt x="2751" y="1498"/>
                    <a:pt x="4442" y="355"/>
                  </a:cubicBezTo>
                  <a:cubicBezTo>
                    <a:pt x="4525" y="295"/>
                    <a:pt x="4549" y="176"/>
                    <a:pt x="4489" y="93"/>
                  </a:cubicBezTo>
                  <a:cubicBezTo>
                    <a:pt x="4452" y="32"/>
                    <a:pt x="4390" y="1"/>
                    <a:pt x="4329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57"/>
            <p:cNvSpPr/>
            <p:nvPr/>
          </p:nvSpPr>
          <p:spPr>
            <a:xfrm>
              <a:off x="6034572" y="1799827"/>
              <a:ext cx="227044" cy="150785"/>
            </a:xfrm>
            <a:custGeom>
              <a:avLst/>
              <a:gdLst/>
              <a:ahLst/>
              <a:cxnLst/>
              <a:rect l="l" t="t" r="r" b="b"/>
              <a:pathLst>
                <a:path w="4323" h="2871" extrusionOk="0">
                  <a:moveTo>
                    <a:pt x="4102" y="1"/>
                  </a:moveTo>
                  <a:cubicBezTo>
                    <a:pt x="4080" y="1"/>
                    <a:pt x="4057" y="5"/>
                    <a:pt x="4036" y="13"/>
                  </a:cubicBezTo>
                  <a:cubicBezTo>
                    <a:pt x="2560" y="548"/>
                    <a:pt x="1179" y="1429"/>
                    <a:pt x="72" y="2549"/>
                  </a:cubicBezTo>
                  <a:cubicBezTo>
                    <a:pt x="0" y="2620"/>
                    <a:pt x="0" y="2739"/>
                    <a:pt x="72" y="2810"/>
                  </a:cubicBezTo>
                  <a:cubicBezTo>
                    <a:pt x="107" y="2858"/>
                    <a:pt x="167" y="2870"/>
                    <a:pt x="214" y="2870"/>
                  </a:cubicBezTo>
                  <a:cubicBezTo>
                    <a:pt x="262" y="2870"/>
                    <a:pt x="310" y="2858"/>
                    <a:pt x="345" y="2810"/>
                  </a:cubicBezTo>
                  <a:cubicBezTo>
                    <a:pt x="1417" y="1739"/>
                    <a:pt x="2739" y="894"/>
                    <a:pt x="4167" y="382"/>
                  </a:cubicBezTo>
                  <a:cubicBezTo>
                    <a:pt x="4263" y="334"/>
                    <a:pt x="4322" y="227"/>
                    <a:pt x="4286" y="132"/>
                  </a:cubicBezTo>
                  <a:cubicBezTo>
                    <a:pt x="4258" y="48"/>
                    <a:pt x="4180" y="1"/>
                    <a:pt x="410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49" name="Google Shape;1349;p57"/>
          <p:cNvSpPr/>
          <p:nvPr/>
        </p:nvSpPr>
        <p:spPr>
          <a:xfrm>
            <a:off x="1446318" y="2109861"/>
            <a:ext cx="454712" cy="317477"/>
          </a:xfrm>
          <a:custGeom>
            <a:avLst/>
            <a:gdLst/>
            <a:ahLst/>
            <a:cxnLst/>
            <a:rect l="l" t="t" r="r" b="b"/>
            <a:pathLst>
              <a:path w="12004" h="12004" extrusionOk="0">
                <a:moveTo>
                  <a:pt x="5671" y="725"/>
                </a:moveTo>
                <a:lnTo>
                  <a:pt x="5671" y="2395"/>
                </a:lnTo>
                <a:cubicBezTo>
                  <a:pt x="5671" y="2616"/>
                  <a:pt x="5843" y="2760"/>
                  <a:pt x="6021" y="2760"/>
                </a:cubicBezTo>
                <a:cubicBezTo>
                  <a:pt x="6097" y="2760"/>
                  <a:pt x="6173" y="2734"/>
                  <a:pt x="6239" y="2678"/>
                </a:cubicBezTo>
                <a:cubicBezTo>
                  <a:pt x="6365" y="2552"/>
                  <a:pt x="6554" y="2489"/>
                  <a:pt x="6711" y="2489"/>
                </a:cubicBezTo>
                <a:cubicBezTo>
                  <a:pt x="7121" y="2489"/>
                  <a:pt x="7436" y="2804"/>
                  <a:pt x="7436" y="3182"/>
                </a:cubicBezTo>
                <a:cubicBezTo>
                  <a:pt x="7436" y="3592"/>
                  <a:pt x="7121" y="3907"/>
                  <a:pt x="6711" y="3907"/>
                </a:cubicBezTo>
                <a:cubicBezTo>
                  <a:pt x="6554" y="3907"/>
                  <a:pt x="6365" y="3812"/>
                  <a:pt x="6239" y="3686"/>
                </a:cubicBezTo>
                <a:cubicBezTo>
                  <a:pt x="6173" y="3630"/>
                  <a:pt x="6097" y="3605"/>
                  <a:pt x="6021" y="3605"/>
                </a:cubicBezTo>
                <a:cubicBezTo>
                  <a:pt x="5843" y="3605"/>
                  <a:pt x="5671" y="3748"/>
                  <a:pt x="5671" y="3970"/>
                </a:cubicBezTo>
                <a:lnTo>
                  <a:pt x="5671" y="5640"/>
                </a:lnTo>
                <a:lnTo>
                  <a:pt x="4569" y="5640"/>
                </a:lnTo>
                <a:cubicBezTo>
                  <a:pt x="4600" y="5514"/>
                  <a:pt x="4600" y="5388"/>
                  <a:pt x="4600" y="5262"/>
                </a:cubicBezTo>
                <a:cubicBezTo>
                  <a:pt x="4600" y="4474"/>
                  <a:pt x="3970" y="3875"/>
                  <a:pt x="3183" y="3875"/>
                </a:cubicBezTo>
                <a:cubicBezTo>
                  <a:pt x="2395" y="3875"/>
                  <a:pt x="1765" y="4474"/>
                  <a:pt x="1765" y="5262"/>
                </a:cubicBezTo>
                <a:cubicBezTo>
                  <a:pt x="1765" y="5388"/>
                  <a:pt x="1765" y="5514"/>
                  <a:pt x="1796" y="5640"/>
                </a:cubicBezTo>
                <a:lnTo>
                  <a:pt x="694" y="5640"/>
                </a:lnTo>
                <a:lnTo>
                  <a:pt x="694" y="1071"/>
                </a:lnTo>
                <a:cubicBezTo>
                  <a:pt x="694" y="882"/>
                  <a:pt x="851" y="725"/>
                  <a:pt x="1040" y="725"/>
                </a:cubicBezTo>
                <a:close/>
                <a:moveTo>
                  <a:pt x="10964" y="725"/>
                </a:moveTo>
                <a:cubicBezTo>
                  <a:pt x="11122" y="725"/>
                  <a:pt x="11311" y="882"/>
                  <a:pt x="11311" y="1071"/>
                </a:cubicBezTo>
                <a:lnTo>
                  <a:pt x="11311" y="5671"/>
                </a:lnTo>
                <a:lnTo>
                  <a:pt x="9610" y="5671"/>
                </a:lnTo>
                <a:cubicBezTo>
                  <a:pt x="9295" y="5671"/>
                  <a:pt x="9169" y="6018"/>
                  <a:pt x="9326" y="6270"/>
                </a:cubicBezTo>
                <a:cubicBezTo>
                  <a:pt x="9452" y="6396"/>
                  <a:pt x="9515" y="6585"/>
                  <a:pt x="9515" y="6742"/>
                </a:cubicBezTo>
                <a:cubicBezTo>
                  <a:pt x="9515" y="7120"/>
                  <a:pt x="9200" y="7435"/>
                  <a:pt x="8822" y="7435"/>
                </a:cubicBezTo>
                <a:cubicBezTo>
                  <a:pt x="8412" y="7435"/>
                  <a:pt x="8097" y="7120"/>
                  <a:pt x="8097" y="6742"/>
                </a:cubicBezTo>
                <a:cubicBezTo>
                  <a:pt x="8097" y="6585"/>
                  <a:pt x="8192" y="6364"/>
                  <a:pt x="8286" y="6270"/>
                </a:cubicBezTo>
                <a:cubicBezTo>
                  <a:pt x="8507" y="6018"/>
                  <a:pt x="8349" y="5671"/>
                  <a:pt x="8034" y="5671"/>
                </a:cubicBezTo>
                <a:lnTo>
                  <a:pt x="6365" y="5671"/>
                </a:lnTo>
                <a:lnTo>
                  <a:pt x="6365" y="4568"/>
                </a:lnTo>
                <a:cubicBezTo>
                  <a:pt x="6491" y="4600"/>
                  <a:pt x="6617" y="4600"/>
                  <a:pt x="6711" y="4600"/>
                </a:cubicBezTo>
                <a:cubicBezTo>
                  <a:pt x="7499" y="4600"/>
                  <a:pt x="8160" y="3970"/>
                  <a:pt x="8160" y="3182"/>
                </a:cubicBezTo>
                <a:cubicBezTo>
                  <a:pt x="8160" y="2395"/>
                  <a:pt x="7499" y="1764"/>
                  <a:pt x="6711" y="1764"/>
                </a:cubicBezTo>
                <a:cubicBezTo>
                  <a:pt x="6617" y="1764"/>
                  <a:pt x="6491" y="1764"/>
                  <a:pt x="6365" y="1796"/>
                </a:cubicBezTo>
                <a:lnTo>
                  <a:pt x="6365" y="725"/>
                </a:lnTo>
                <a:close/>
                <a:moveTo>
                  <a:pt x="3183" y="4568"/>
                </a:moveTo>
                <a:cubicBezTo>
                  <a:pt x="3561" y="4568"/>
                  <a:pt x="3876" y="4883"/>
                  <a:pt x="3876" y="5293"/>
                </a:cubicBezTo>
                <a:cubicBezTo>
                  <a:pt x="3876" y="5451"/>
                  <a:pt x="3813" y="5640"/>
                  <a:pt x="3687" y="5766"/>
                </a:cubicBezTo>
                <a:cubicBezTo>
                  <a:pt x="3498" y="5986"/>
                  <a:pt x="3655" y="6333"/>
                  <a:pt x="3970" y="6333"/>
                </a:cubicBezTo>
                <a:lnTo>
                  <a:pt x="5608" y="6333"/>
                </a:lnTo>
                <a:lnTo>
                  <a:pt x="5608" y="7435"/>
                </a:lnTo>
                <a:cubicBezTo>
                  <a:pt x="5514" y="7404"/>
                  <a:pt x="5388" y="7404"/>
                  <a:pt x="5262" y="7404"/>
                </a:cubicBezTo>
                <a:cubicBezTo>
                  <a:pt x="4474" y="7404"/>
                  <a:pt x="3844" y="8034"/>
                  <a:pt x="3844" y="8822"/>
                </a:cubicBezTo>
                <a:cubicBezTo>
                  <a:pt x="3844" y="9609"/>
                  <a:pt x="4474" y="10239"/>
                  <a:pt x="5262" y="10239"/>
                </a:cubicBezTo>
                <a:cubicBezTo>
                  <a:pt x="5388" y="10239"/>
                  <a:pt x="5514" y="10239"/>
                  <a:pt x="5608" y="10208"/>
                </a:cubicBezTo>
                <a:lnTo>
                  <a:pt x="5608" y="11310"/>
                </a:lnTo>
                <a:lnTo>
                  <a:pt x="1009" y="11310"/>
                </a:lnTo>
                <a:cubicBezTo>
                  <a:pt x="851" y="11310"/>
                  <a:pt x="694" y="11153"/>
                  <a:pt x="694" y="10964"/>
                </a:cubicBezTo>
                <a:lnTo>
                  <a:pt x="694" y="6333"/>
                </a:lnTo>
                <a:lnTo>
                  <a:pt x="2395" y="6333"/>
                </a:lnTo>
                <a:cubicBezTo>
                  <a:pt x="2710" y="6333"/>
                  <a:pt x="2868" y="5986"/>
                  <a:pt x="2679" y="5766"/>
                </a:cubicBezTo>
                <a:cubicBezTo>
                  <a:pt x="2552" y="5640"/>
                  <a:pt x="2458" y="5482"/>
                  <a:pt x="2458" y="5293"/>
                </a:cubicBezTo>
                <a:cubicBezTo>
                  <a:pt x="2458" y="4883"/>
                  <a:pt x="2773" y="4568"/>
                  <a:pt x="3183" y="4568"/>
                </a:cubicBezTo>
                <a:close/>
                <a:moveTo>
                  <a:pt x="11311" y="6333"/>
                </a:moveTo>
                <a:lnTo>
                  <a:pt x="11311" y="10964"/>
                </a:lnTo>
                <a:cubicBezTo>
                  <a:pt x="11311" y="11153"/>
                  <a:pt x="11153" y="11310"/>
                  <a:pt x="10933" y="11310"/>
                </a:cubicBezTo>
                <a:lnTo>
                  <a:pt x="6333" y="11310"/>
                </a:lnTo>
                <a:lnTo>
                  <a:pt x="6333" y="9609"/>
                </a:lnTo>
                <a:cubicBezTo>
                  <a:pt x="6333" y="9388"/>
                  <a:pt x="6162" y="9244"/>
                  <a:pt x="5972" y="9244"/>
                </a:cubicBezTo>
                <a:cubicBezTo>
                  <a:pt x="5892" y="9244"/>
                  <a:pt x="5809" y="9270"/>
                  <a:pt x="5735" y="9326"/>
                </a:cubicBezTo>
                <a:cubicBezTo>
                  <a:pt x="5640" y="9452"/>
                  <a:pt x="5482" y="9546"/>
                  <a:pt x="5262" y="9546"/>
                </a:cubicBezTo>
                <a:cubicBezTo>
                  <a:pt x="4884" y="9546"/>
                  <a:pt x="4569" y="9231"/>
                  <a:pt x="4569" y="8822"/>
                </a:cubicBezTo>
                <a:cubicBezTo>
                  <a:pt x="4569" y="8443"/>
                  <a:pt x="4884" y="8097"/>
                  <a:pt x="5262" y="8097"/>
                </a:cubicBezTo>
                <a:cubicBezTo>
                  <a:pt x="5419" y="8097"/>
                  <a:pt x="5640" y="8191"/>
                  <a:pt x="5735" y="8317"/>
                </a:cubicBezTo>
                <a:cubicBezTo>
                  <a:pt x="5809" y="8374"/>
                  <a:pt x="5892" y="8399"/>
                  <a:pt x="5972" y="8399"/>
                </a:cubicBezTo>
                <a:cubicBezTo>
                  <a:pt x="6162" y="8399"/>
                  <a:pt x="6333" y="8255"/>
                  <a:pt x="6333" y="8034"/>
                </a:cubicBezTo>
                <a:lnTo>
                  <a:pt x="6333" y="6333"/>
                </a:lnTo>
                <a:lnTo>
                  <a:pt x="7436" y="6333"/>
                </a:lnTo>
                <a:cubicBezTo>
                  <a:pt x="7404" y="6459"/>
                  <a:pt x="7404" y="6585"/>
                  <a:pt x="7404" y="6711"/>
                </a:cubicBezTo>
                <a:cubicBezTo>
                  <a:pt x="7404" y="7498"/>
                  <a:pt x="8034" y="8097"/>
                  <a:pt x="8822" y="8097"/>
                </a:cubicBezTo>
                <a:cubicBezTo>
                  <a:pt x="9610" y="8097"/>
                  <a:pt x="10240" y="7498"/>
                  <a:pt x="10240" y="6711"/>
                </a:cubicBezTo>
                <a:cubicBezTo>
                  <a:pt x="10240" y="6585"/>
                  <a:pt x="10240" y="6459"/>
                  <a:pt x="10208" y="6333"/>
                </a:cubicBezTo>
                <a:close/>
                <a:moveTo>
                  <a:pt x="1040" y="0"/>
                </a:moveTo>
                <a:cubicBezTo>
                  <a:pt x="473" y="0"/>
                  <a:pt x="1" y="473"/>
                  <a:pt x="1" y="1071"/>
                </a:cubicBezTo>
                <a:lnTo>
                  <a:pt x="1" y="10964"/>
                </a:lnTo>
                <a:cubicBezTo>
                  <a:pt x="1" y="11531"/>
                  <a:pt x="473" y="12004"/>
                  <a:pt x="1040" y="12004"/>
                </a:cubicBezTo>
                <a:lnTo>
                  <a:pt x="10933" y="12004"/>
                </a:lnTo>
                <a:cubicBezTo>
                  <a:pt x="11531" y="12004"/>
                  <a:pt x="12004" y="11531"/>
                  <a:pt x="12004" y="10964"/>
                </a:cubicBezTo>
                <a:lnTo>
                  <a:pt x="12004" y="1071"/>
                </a:lnTo>
                <a:cubicBezTo>
                  <a:pt x="11972" y="473"/>
                  <a:pt x="11500" y="0"/>
                  <a:pt x="1093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75" name="Google Shape;1302;p57">
            <a:extLst>
              <a:ext uri="{FF2B5EF4-FFF2-40B4-BE49-F238E27FC236}">
                <a16:creationId xmlns:a16="http://schemas.microsoft.com/office/drawing/2014/main" id="{A3E5F086-CB70-4430-B07E-7DC92E56F337}"/>
              </a:ext>
            </a:extLst>
          </p:cNvPr>
          <p:cNvGrpSpPr/>
          <p:nvPr/>
        </p:nvGrpSpPr>
        <p:grpSpPr>
          <a:xfrm>
            <a:off x="1101034" y="1354059"/>
            <a:ext cx="1828379" cy="1299256"/>
            <a:chOff x="3699545" y="1125583"/>
            <a:chExt cx="3024430" cy="4672800"/>
          </a:xfrm>
        </p:grpSpPr>
        <p:grpSp>
          <p:nvGrpSpPr>
            <p:cNvPr id="76" name="Google Shape;1303;p57">
              <a:extLst>
                <a:ext uri="{FF2B5EF4-FFF2-40B4-BE49-F238E27FC236}">
                  <a16:creationId xmlns:a16="http://schemas.microsoft.com/office/drawing/2014/main" id="{02B877FC-F7EC-49FE-A6DB-CE281AC66901}"/>
                </a:ext>
              </a:extLst>
            </p:cNvPr>
            <p:cNvGrpSpPr/>
            <p:nvPr/>
          </p:nvGrpSpPr>
          <p:grpSpPr>
            <a:xfrm>
              <a:off x="3699545" y="1125583"/>
              <a:ext cx="3024430" cy="4672800"/>
              <a:chOff x="3699545" y="1125583"/>
              <a:chExt cx="3024430" cy="4672800"/>
            </a:xfrm>
          </p:grpSpPr>
          <p:sp>
            <p:nvSpPr>
              <p:cNvPr id="80" name="Google Shape;1304;p57">
                <a:extLst>
                  <a:ext uri="{FF2B5EF4-FFF2-40B4-BE49-F238E27FC236}">
                    <a16:creationId xmlns:a16="http://schemas.microsoft.com/office/drawing/2014/main" id="{7C964415-2B4E-4D5B-B483-A2CEDA339508}"/>
                  </a:ext>
                </a:extLst>
              </p:cNvPr>
              <p:cNvSpPr/>
              <p:nvPr/>
            </p:nvSpPr>
            <p:spPr>
              <a:xfrm>
                <a:off x="3699545" y="1125583"/>
                <a:ext cx="3024300" cy="4672800"/>
              </a:xfrm>
              <a:prstGeom prst="roundRect">
                <a:avLst>
                  <a:gd name="adj" fmla="val 9526"/>
                </a:avLst>
              </a:prstGeom>
              <a:solidFill>
                <a:schemeClr val="dk1"/>
              </a:solidFill>
              <a:ln>
                <a:noFill/>
              </a:ln>
              <a:effectLst>
                <a:outerShdw dist="200025" dir="2940000" algn="bl" rotWithShape="0">
                  <a:schemeClr val="lt2">
                    <a:alpha val="94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1" name="Google Shape;1305;p57">
                <a:extLst>
                  <a:ext uri="{FF2B5EF4-FFF2-40B4-BE49-F238E27FC236}">
                    <a16:creationId xmlns:a16="http://schemas.microsoft.com/office/drawing/2014/main" id="{DADB80D1-3299-4236-8BD2-15DDA59F5483}"/>
                  </a:ext>
                </a:extLst>
              </p:cNvPr>
              <p:cNvSpPr/>
              <p:nvPr/>
            </p:nvSpPr>
            <p:spPr>
              <a:xfrm>
                <a:off x="3699675" y="1528697"/>
                <a:ext cx="3024300" cy="960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7" name="Google Shape;1306;p57">
              <a:extLst>
                <a:ext uri="{FF2B5EF4-FFF2-40B4-BE49-F238E27FC236}">
                  <a16:creationId xmlns:a16="http://schemas.microsoft.com/office/drawing/2014/main" id="{A5EBE0E3-340F-4EA7-83D1-2E32B9EC2DB9}"/>
                </a:ext>
              </a:extLst>
            </p:cNvPr>
            <p:cNvSpPr/>
            <p:nvPr/>
          </p:nvSpPr>
          <p:spPr>
            <a:xfrm>
              <a:off x="5895975" y="1275265"/>
              <a:ext cx="162000" cy="162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307;p57">
              <a:extLst>
                <a:ext uri="{FF2B5EF4-FFF2-40B4-BE49-F238E27FC236}">
                  <a16:creationId xmlns:a16="http://schemas.microsoft.com/office/drawing/2014/main" id="{7B064B52-13E1-4E9A-8C40-86FC5279DB22}"/>
                </a:ext>
              </a:extLst>
            </p:cNvPr>
            <p:cNvSpPr/>
            <p:nvPr/>
          </p:nvSpPr>
          <p:spPr>
            <a:xfrm>
              <a:off x="6153150" y="1275265"/>
              <a:ext cx="162000" cy="162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308;p57">
              <a:extLst>
                <a:ext uri="{FF2B5EF4-FFF2-40B4-BE49-F238E27FC236}">
                  <a16:creationId xmlns:a16="http://schemas.microsoft.com/office/drawing/2014/main" id="{A0C5273A-98DF-49A1-AFA9-E1E7E46F5C51}"/>
                </a:ext>
              </a:extLst>
            </p:cNvPr>
            <p:cNvSpPr/>
            <p:nvPr/>
          </p:nvSpPr>
          <p:spPr>
            <a:xfrm>
              <a:off x="6410325" y="1275265"/>
              <a:ext cx="162000" cy="162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" name="Google Shape;1309;p57">
            <a:extLst>
              <a:ext uri="{FF2B5EF4-FFF2-40B4-BE49-F238E27FC236}">
                <a16:creationId xmlns:a16="http://schemas.microsoft.com/office/drawing/2014/main" id="{1D6BD901-B879-4DB5-BB0E-F21DF4F2EC4F}"/>
              </a:ext>
            </a:extLst>
          </p:cNvPr>
          <p:cNvGrpSpPr/>
          <p:nvPr/>
        </p:nvGrpSpPr>
        <p:grpSpPr>
          <a:xfrm>
            <a:off x="3185503" y="1359304"/>
            <a:ext cx="1535792" cy="1259782"/>
            <a:chOff x="3699545" y="1125583"/>
            <a:chExt cx="3024430" cy="4672800"/>
          </a:xfrm>
        </p:grpSpPr>
        <p:grpSp>
          <p:nvGrpSpPr>
            <p:cNvPr id="83" name="Google Shape;1310;p57">
              <a:extLst>
                <a:ext uri="{FF2B5EF4-FFF2-40B4-BE49-F238E27FC236}">
                  <a16:creationId xmlns:a16="http://schemas.microsoft.com/office/drawing/2014/main" id="{38349351-6E31-442A-8630-5204771364D3}"/>
                </a:ext>
              </a:extLst>
            </p:cNvPr>
            <p:cNvGrpSpPr/>
            <p:nvPr/>
          </p:nvGrpSpPr>
          <p:grpSpPr>
            <a:xfrm>
              <a:off x="3699545" y="1125583"/>
              <a:ext cx="3024430" cy="4672800"/>
              <a:chOff x="3699545" y="1125583"/>
              <a:chExt cx="3024430" cy="4672800"/>
            </a:xfrm>
          </p:grpSpPr>
          <p:sp>
            <p:nvSpPr>
              <p:cNvPr id="87" name="Google Shape;1311;p57">
                <a:extLst>
                  <a:ext uri="{FF2B5EF4-FFF2-40B4-BE49-F238E27FC236}">
                    <a16:creationId xmlns:a16="http://schemas.microsoft.com/office/drawing/2014/main" id="{13513220-4FA0-4D1B-BDB6-BC83EDB5D42B}"/>
                  </a:ext>
                </a:extLst>
              </p:cNvPr>
              <p:cNvSpPr/>
              <p:nvPr/>
            </p:nvSpPr>
            <p:spPr>
              <a:xfrm>
                <a:off x="3699545" y="1125583"/>
                <a:ext cx="3024300" cy="4672800"/>
              </a:xfrm>
              <a:prstGeom prst="roundRect">
                <a:avLst>
                  <a:gd name="adj" fmla="val 7852"/>
                </a:avLst>
              </a:prstGeom>
              <a:solidFill>
                <a:schemeClr val="dk1"/>
              </a:solidFill>
              <a:ln>
                <a:noFill/>
              </a:ln>
              <a:effectLst>
                <a:outerShdw dist="200025" dir="2940000" algn="bl" rotWithShape="0">
                  <a:schemeClr val="lt2">
                    <a:alpha val="94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1312;p57">
                <a:extLst>
                  <a:ext uri="{FF2B5EF4-FFF2-40B4-BE49-F238E27FC236}">
                    <a16:creationId xmlns:a16="http://schemas.microsoft.com/office/drawing/2014/main" id="{3DEF5C37-612F-43EE-8AE7-32FF65835A0E}"/>
                  </a:ext>
                </a:extLst>
              </p:cNvPr>
              <p:cNvSpPr/>
              <p:nvPr/>
            </p:nvSpPr>
            <p:spPr>
              <a:xfrm>
                <a:off x="3699675" y="1528697"/>
                <a:ext cx="3024300" cy="960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4" name="Google Shape;1313;p57">
              <a:extLst>
                <a:ext uri="{FF2B5EF4-FFF2-40B4-BE49-F238E27FC236}">
                  <a16:creationId xmlns:a16="http://schemas.microsoft.com/office/drawing/2014/main" id="{6FC88550-FA1F-4B3D-A07C-6E3C4F53730F}"/>
                </a:ext>
              </a:extLst>
            </p:cNvPr>
            <p:cNvSpPr/>
            <p:nvPr/>
          </p:nvSpPr>
          <p:spPr>
            <a:xfrm>
              <a:off x="5895975" y="1275265"/>
              <a:ext cx="162000" cy="162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314;p57">
              <a:extLst>
                <a:ext uri="{FF2B5EF4-FFF2-40B4-BE49-F238E27FC236}">
                  <a16:creationId xmlns:a16="http://schemas.microsoft.com/office/drawing/2014/main" id="{A4443D84-AADF-48AC-AAEF-28AFDF06F16A}"/>
                </a:ext>
              </a:extLst>
            </p:cNvPr>
            <p:cNvSpPr/>
            <p:nvPr/>
          </p:nvSpPr>
          <p:spPr>
            <a:xfrm>
              <a:off x="6153150" y="1275265"/>
              <a:ext cx="162000" cy="162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315;p57">
              <a:extLst>
                <a:ext uri="{FF2B5EF4-FFF2-40B4-BE49-F238E27FC236}">
                  <a16:creationId xmlns:a16="http://schemas.microsoft.com/office/drawing/2014/main" id="{8C8ABF6C-2D72-4DF2-9C68-8EA052441815}"/>
                </a:ext>
              </a:extLst>
            </p:cNvPr>
            <p:cNvSpPr/>
            <p:nvPr/>
          </p:nvSpPr>
          <p:spPr>
            <a:xfrm>
              <a:off x="6410325" y="1275265"/>
              <a:ext cx="162000" cy="162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" name="Google Shape;1302;p57">
            <a:extLst>
              <a:ext uri="{FF2B5EF4-FFF2-40B4-BE49-F238E27FC236}">
                <a16:creationId xmlns:a16="http://schemas.microsoft.com/office/drawing/2014/main" id="{75510EA6-13C8-4F86-9FB5-B45913BCBC4F}"/>
              </a:ext>
            </a:extLst>
          </p:cNvPr>
          <p:cNvGrpSpPr/>
          <p:nvPr/>
        </p:nvGrpSpPr>
        <p:grpSpPr>
          <a:xfrm>
            <a:off x="4971946" y="3012328"/>
            <a:ext cx="1535792" cy="1299256"/>
            <a:chOff x="3699545" y="1125583"/>
            <a:chExt cx="3024430" cy="4672800"/>
          </a:xfrm>
        </p:grpSpPr>
        <p:grpSp>
          <p:nvGrpSpPr>
            <p:cNvPr id="92" name="Google Shape;1303;p57">
              <a:extLst>
                <a:ext uri="{FF2B5EF4-FFF2-40B4-BE49-F238E27FC236}">
                  <a16:creationId xmlns:a16="http://schemas.microsoft.com/office/drawing/2014/main" id="{826F8A30-7733-401E-9888-E25BF2A956A1}"/>
                </a:ext>
              </a:extLst>
            </p:cNvPr>
            <p:cNvGrpSpPr/>
            <p:nvPr/>
          </p:nvGrpSpPr>
          <p:grpSpPr>
            <a:xfrm>
              <a:off x="3699545" y="1125583"/>
              <a:ext cx="3024430" cy="4672800"/>
              <a:chOff x="3699545" y="1125583"/>
              <a:chExt cx="3024430" cy="4672800"/>
            </a:xfrm>
          </p:grpSpPr>
          <p:sp>
            <p:nvSpPr>
              <p:cNvPr id="96" name="Google Shape;1304;p57">
                <a:extLst>
                  <a:ext uri="{FF2B5EF4-FFF2-40B4-BE49-F238E27FC236}">
                    <a16:creationId xmlns:a16="http://schemas.microsoft.com/office/drawing/2014/main" id="{F8B82F21-B0E8-40BE-BECB-F8ED8928BBDD}"/>
                  </a:ext>
                </a:extLst>
              </p:cNvPr>
              <p:cNvSpPr/>
              <p:nvPr/>
            </p:nvSpPr>
            <p:spPr>
              <a:xfrm>
                <a:off x="3699545" y="1125583"/>
                <a:ext cx="3024300" cy="4672800"/>
              </a:xfrm>
              <a:prstGeom prst="roundRect">
                <a:avLst>
                  <a:gd name="adj" fmla="val 9526"/>
                </a:avLst>
              </a:prstGeom>
              <a:solidFill>
                <a:schemeClr val="dk1"/>
              </a:solidFill>
              <a:ln>
                <a:noFill/>
              </a:ln>
              <a:effectLst>
                <a:outerShdw dist="200025" dir="2940000" algn="bl" rotWithShape="0">
                  <a:schemeClr val="lt2">
                    <a:alpha val="94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1305;p57">
                <a:extLst>
                  <a:ext uri="{FF2B5EF4-FFF2-40B4-BE49-F238E27FC236}">
                    <a16:creationId xmlns:a16="http://schemas.microsoft.com/office/drawing/2014/main" id="{649CAEF3-805B-4907-AB57-DC9D4A6C38E8}"/>
                  </a:ext>
                </a:extLst>
              </p:cNvPr>
              <p:cNvSpPr/>
              <p:nvPr/>
            </p:nvSpPr>
            <p:spPr>
              <a:xfrm>
                <a:off x="3699675" y="1528697"/>
                <a:ext cx="3024300" cy="960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3" name="Google Shape;1306;p57">
              <a:extLst>
                <a:ext uri="{FF2B5EF4-FFF2-40B4-BE49-F238E27FC236}">
                  <a16:creationId xmlns:a16="http://schemas.microsoft.com/office/drawing/2014/main" id="{C944ACAB-9257-4862-989C-B04C86AD5154}"/>
                </a:ext>
              </a:extLst>
            </p:cNvPr>
            <p:cNvSpPr/>
            <p:nvPr/>
          </p:nvSpPr>
          <p:spPr>
            <a:xfrm>
              <a:off x="5895975" y="1275265"/>
              <a:ext cx="162000" cy="162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307;p57">
              <a:extLst>
                <a:ext uri="{FF2B5EF4-FFF2-40B4-BE49-F238E27FC236}">
                  <a16:creationId xmlns:a16="http://schemas.microsoft.com/office/drawing/2014/main" id="{F3335113-C427-4AB8-8427-38AA63CC3E34}"/>
                </a:ext>
              </a:extLst>
            </p:cNvPr>
            <p:cNvSpPr/>
            <p:nvPr/>
          </p:nvSpPr>
          <p:spPr>
            <a:xfrm>
              <a:off x="6153150" y="1275265"/>
              <a:ext cx="162000" cy="162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308;p57">
              <a:extLst>
                <a:ext uri="{FF2B5EF4-FFF2-40B4-BE49-F238E27FC236}">
                  <a16:creationId xmlns:a16="http://schemas.microsoft.com/office/drawing/2014/main" id="{E73CC81F-D472-4D79-A98F-620F7C331B2E}"/>
                </a:ext>
              </a:extLst>
            </p:cNvPr>
            <p:cNvSpPr/>
            <p:nvPr/>
          </p:nvSpPr>
          <p:spPr>
            <a:xfrm>
              <a:off x="6410325" y="1275265"/>
              <a:ext cx="162000" cy="162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5" name="Google Shape;1349;p57">
            <a:extLst>
              <a:ext uri="{FF2B5EF4-FFF2-40B4-BE49-F238E27FC236}">
                <a16:creationId xmlns:a16="http://schemas.microsoft.com/office/drawing/2014/main" id="{E96B8008-2C03-4B5A-A08D-E4CC151DD15C}"/>
              </a:ext>
            </a:extLst>
          </p:cNvPr>
          <p:cNvSpPr/>
          <p:nvPr/>
        </p:nvSpPr>
        <p:spPr>
          <a:xfrm>
            <a:off x="1463277" y="3766036"/>
            <a:ext cx="454712" cy="317477"/>
          </a:xfrm>
          <a:custGeom>
            <a:avLst/>
            <a:gdLst/>
            <a:ahLst/>
            <a:cxnLst/>
            <a:rect l="l" t="t" r="r" b="b"/>
            <a:pathLst>
              <a:path w="12004" h="12004" extrusionOk="0">
                <a:moveTo>
                  <a:pt x="5671" y="725"/>
                </a:moveTo>
                <a:lnTo>
                  <a:pt x="5671" y="2395"/>
                </a:lnTo>
                <a:cubicBezTo>
                  <a:pt x="5671" y="2616"/>
                  <a:pt x="5843" y="2760"/>
                  <a:pt x="6021" y="2760"/>
                </a:cubicBezTo>
                <a:cubicBezTo>
                  <a:pt x="6097" y="2760"/>
                  <a:pt x="6173" y="2734"/>
                  <a:pt x="6239" y="2678"/>
                </a:cubicBezTo>
                <a:cubicBezTo>
                  <a:pt x="6365" y="2552"/>
                  <a:pt x="6554" y="2489"/>
                  <a:pt x="6711" y="2489"/>
                </a:cubicBezTo>
                <a:cubicBezTo>
                  <a:pt x="7121" y="2489"/>
                  <a:pt x="7436" y="2804"/>
                  <a:pt x="7436" y="3182"/>
                </a:cubicBezTo>
                <a:cubicBezTo>
                  <a:pt x="7436" y="3592"/>
                  <a:pt x="7121" y="3907"/>
                  <a:pt x="6711" y="3907"/>
                </a:cubicBezTo>
                <a:cubicBezTo>
                  <a:pt x="6554" y="3907"/>
                  <a:pt x="6365" y="3812"/>
                  <a:pt x="6239" y="3686"/>
                </a:cubicBezTo>
                <a:cubicBezTo>
                  <a:pt x="6173" y="3630"/>
                  <a:pt x="6097" y="3605"/>
                  <a:pt x="6021" y="3605"/>
                </a:cubicBezTo>
                <a:cubicBezTo>
                  <a:pt x="5843" y="3605"/>
                  <a:pt x="5671" y="3748"/>
                  <a:pt x="5671" y="3970"/>
                </a:cubicBezTo>
                <a:lnTo>
                  <a:pt x="5671" y="5640"/>
                </a:lnTo>
                <a:lnTo>
                  <a:pt x="4569" y="5640"/>
                </a:lnTo>
                <a:cubicBezTo>
                  <a:pt x="4600" y="5514"/>
                  <a:pt x="4600" y="5388"/>
                  <a:pt x="4600" y="5262"/>
                </a:cubicBezTo>
                <a:cubicBezTo>
                  <a:pt x="4600" y="4474"/>
                  <a:pt x="3970" y="3875"/>
                  <a:pt x="3183" y="3875"/>
                </a:cubicBezTo>
                <a:cubicBezTo>
                  <a:pt x="2395" y="3875"/>
                  <a:pt x="1765" y="4474"/>
                  <a:pt x="1765" y="5262"/>
                </a:cubicBezTo>
                <a:cubicBezTo>
                  <a:pt x="1765" y="5388"/>
                  <a:pt x="1765" y="5514"/>
                  <a:pt x="1796" y="5640"/>
                </a:cubicBezTo>
                <a:lnTo>
                  <a:pt x="694" y="5640"/>
                </a:lnTo>
                <a:lnTo>
                  <a:pt x="694" y="1071"/>
                </a:lnTo>
                <a:cubicBezTo>
                  <a:pt x="694" y="882"/>
                  <a:pt x="851" y="725"/>
                  <a:pt x="1040" y="725"/>
                </a:cubicBezTo>
                <a:close/>
                <a:moveTo>
                  <a:pt x="10964" y="725"/>
                </a:moveTo>
                <a:cubicBezTo>
                  <a:pt x="11122" y="725"/>
                  <a:pt x="11311" y="882"/>
                  <a:pt x="11311" y="1071"/>
                </a:cubicBezTo>
                <a:lnTo>
                  <a:pt x="11311" y="5671"/>
                </a:lnTo>
                <a:lnTo>
                  <a:pt x="9610" y="5671"/>
                </a:lnTo>
                <a:cubicBezTo>
                  <a:pt x="9295" y="5671"/>
                  <a:pt x="9169" y="6018"/>
                  <a:pt x="9326" y="6270"/>
                </a:cubicBezTo>
                <a:cubicBezTo>
                  <a:pt x="9452" y="6396"/>
                  <a:pt x="9515" y="6585"/>
                  <a:pt x="9515" y="6742"/>
                </a:cubicBezTo>
                <a:cubicBezTo>
                  <a:pt x="9515" y="7120"/>
                  <a:pt x="9200" y="7435"/>
                  <a:pt x="8822" y="7435"/>
                </a:cubicBezTo>
                <a:cubicBezTo>
                  <a:pt x="8412" y="7435"/>
                  <a:pt x="8097" y="7120"/>
                  <a:pt x="8097" y="6742"/>
                </a:cubicBezTo>
                <a:cubicBezTo>
                  <a:pt x="8097" y="6585"/>
                  <a:pt x="8192" y="6364"/>
                  <a:pt x="8286" y="6270"/>
                </a:cubicBezTo>
                <a:cubicBezTo>
                  <a:pt x="8507" y="6018"/>
                  <a:pt x="8349" y="5671"/>
                  <a:pt x="8034" y="5671"/>
                </a:cubicBezTo>
                <a:lnTo>
                  <a:pt x="6365" y="5671"/>
                </a:lnTo>
                <a:lnTo>
                  <a:pt x="6365" y="4568"/>
                </a:lnTo>
                <a:cubicBezTo>
                  <a:pt x="6491" y="4600"/>
                  <a:pt x="6617" y="4600"/>
                  <a:pt x="6711" y="4600"/>
                </a:cubicBezTo>
                <a:cubicBezTo>
                  <a:pt x="7499" y="4600"/>
                  <a:pt x="8160" y="3970"/>
                  <a:pt x="8160" y="3182"/>
                </a:cubicBezTo>
                <a:cubicBezTo>
                  <a:pt x="8160" y="2395"/>
                  <a:pt x="7499" y="1764"/>
                  <a:pt x="6711" y="1764"/>
                </a:cubicBezTo>
                <a:cubicBezTo>
                  <a:pt x="6617" y="1764"/>
                  <a:pt x="6491" y="1764"/>
                  <a:pt x="6365" y="1796"/>
                </a:cubicBezTo>
                <a:lnTo>
                  <a:pt x="6365" y="725"/>
                </a:lnTo>
                <a:close/>
                <a:moveTo>
                  <a:pt x="3183" y="4568"/>
                </a:moveTo>
                <a:cubicBezTo>
                  <a:pt x="3561" y="4568"/>
                  <a:pt x="3876" y="4883"/>
                  <a:pt x="3876" y="5293"/>
                </a:cubicBezTo>
                <a:cubicBezTo>
                  <a:pt x="3876" y="5451"/>
                  <a:pt x="3813" y="5640"/>
                  <a:pt x="3687" y="5766"/>
                </a:cubicBezTo>
                <a:cubicBezTo>
                  <a:pt x="3498" y="5986"/>
                  <a:pt x="3655" y="6333"/>
                  <a:pt x="3970" y="6333"/>
                </a:cubicBezTo>
                <a:lnTo>
                  <a:pt x="5608" y="6333"/>
                </a:lnTo>
                <a:lnTo>
                  <a:pt x="5608" y="7435"/>
                </a:lnTo>
                <a:cubicBezTo>
                  <a:pt x="5514" y="7404"/>
                  <a:pt x="5388" y="7404"/>
                  <a:pt x="5262" y="7404"/>
                </a:cubicBezTo>
                <a:cubicBezTo>
                  <a:pt x="4474" y="7404"/>
                  <a:pt x="3844" y="8034"/>
                  <a:pt x="3844" y="8822"/>
                </a:cubicBezTo>
                <a:cubicBezTo>
                  <a:pt x="3844" y="9609"/>
                  <a:pt x="4474" y="10239"/>
                  <a:pt x="5262" y="10239"/>
                </a:cubicBezTo>
                <a:cubicBezTo>
                  <a:pt x="5388" y="10239"/>
                  <a:pt x="5514" y="10239"/>
                  <a:pt x="5608" y="10208"/>
                </a:cubicBezTo>
                <a:lnTo>
                  <a:pt x="5608" y="11310"/>
                </a:lnTo>
                <a:lnTo>
                  <a:pt x="1009" y="11310"/>
                </a:lnTo>
                <a:cubicBezTo>
                  <a:pt x="851" y="11310"/>
                  <a:pt x="694" y="11153"/>
                  <a:pt x="694" y="10964"/>
                </a:cubicBezTo>
                <a:lnTo>
                  <a:pt x="694" y="6333"/>
                </a:lnTo>
                <a:lnTo>
                  <a:pt x="2395" y="6333"/>
                </a:lnTo>
                <a:cubicBezTo>
                  <a:pt x="2710" y="6333"/>
                  <a:pt x="2868" y="5986"/>
                  <a:pt x="2679" y="5766"/>
                </a:cubicBezTo>
                <a:cubicBezTo>
                  <a:pt x="2552" y="5640"/>
                  <a:pt x="2458" y="5482"/>
                  <a:pt x="2458" y="5293"/>
                </a:cubicBezTo>
                <a:cubicBezTo>
                  <a:pt x="2458" y="4883"/>
                  <a:pt x="2773" y="4568"/>
                  <a:pt x="3183" y="4568"/>
                </a:cubicBezTo>
                <a:close/>
                <a:moveTo>
                  <a:pt x="11311" y="6333"/>
                </a:moveTo>
                <a:lnTo>
                  <a:pt x="11311" y="10964"/>
                </a:lnTo>
                <a:cubicBezTo>
                  <a:pt x="11311" y="11153"/>
                  <a:pt x="11153" y="11310"/>
                  <a:pt x="10933" y="11310"/>
                </a:cubicBezTo>
                <a:lnTo>
                  <a:pt x="6333" y="11310"/>
                </a:lnTo>
                <a:lnTo>
                  <a:pt x="6333" y="9609"/>
                </a:lnTo>
                <a:cubicBezTo>
                  <a:pt x="6333" y="9388"/>
                  <a:pt x="6162" y="9244"/>
                  <a:pt x="5972" y="9244"/>
                </a:cubicBezTo>
                <a:cubicBezTo>
                  <a:pt x="5892" y="9244"/>
                  <a:pt x="5809" y="9270"/>
                  <a:pt x="5735" y="9326"/>
                </a:cubicBezTo>
                <a:cubicBezTo>
                  <a:pt x="5640" y="9452"/>
                  <a:pt x="5482" y="9546"/>
                  <a:pt x="5262" y="9546"/>
                </a:cubicBezTo>
                <a:cubicBezTo>
                  <a:pt x="4884" y="9546"/>
                  <a:pt x="4569" y="9231"/>
                  <a:pt x="4569" y="8822"/>
                </a:cubicBezTo>
                <a:cubicBezTo>
                  <a:pt x="4569" y="8443"/>
                  <a:pt x="4884" y="8097"/>
                  <a:pt x="5262" y="8097"/>
                </a:cubicBezTo>
                <a:cubicBezTo>
                  <a:pt x="5419" y="8097"/>
                  <a:pt x="5640" y="8191"/>
                  <a:pt x="5735" y="8317"/>
                </a:cubicBezTo>
                <a:cubicBezTo>
                  <a:pt x="5809" y="8374"/>
                  <a:pt x="5892" y="8399"/>
                  <a:pt x="5972" y="8399"/>
                </a:cubicBezTo>
                <a:cubicBezTo>
                  <a:pt x="6162" y="8399"/>
                  <a:pt x="6333" y="8255"/>
                  <a:pt x="6333" y="8034"/>
                </a:cubicBezTo>
                <a:lnTo>
                  <a:pt x="6333" y="6333"/>
                </a:lnTo>
                <a:lnTo>
                  <a:pt x="7436" y="6333"/>
                </a:lnTo>
                <a:cubicBezTo>
                  <a:pt x="7404" y="6459"/>
                  <a:pt x="7404" y="6585"/>
                  <a:pt x="7404" y="6711"/>
                </a:cubicBezTo>
                <a:cubicBezTo>
                  <a:pt x="7404" y="7498"/>
                  <a:pt x="8034" y="8097"/>
                  <a:pt x="8822" y="8097"/>
                </a:cubicBezTo>
                <a:cubicBezTo>
                  <a:pt x="9610" y="8097"/>
                  <a:pt x="10240" y="7498"/>
                  <a:pt x="10240" y="6711"/>
                </a:cubicBezTo>
                <a:cubicBezTo>
                  <a:pt x="10240" y="6585"/>
                  <a:pt x="10240" y="6459"/>
                  <a:pt x="10208" y="6333"/>
                </a:cubicBezTo>
                <a:close/>
                <a:moveTo>
                  <a:pt x="1040" y="0"/>
                </a:moveTo>
                <a:cubicBezTo>
                  <a:pt x="473" y="0"/>
                  <a:pt x="1" y="473"/>
                  <a:pt x="1" y="1071"/>
                </a:cubicBezTo>
                <a:lnTo>
                  <a:pt x="1" y="10964"/>
                </a:lnTo>
                <a:cubicBezTo>
                  <a:pt x="1" y="11531"/>
                  <a:pt x="473" y="12004"/>
                  <a:pt x="1040" y="12004"/>
                </a:cubicBezTo>
                <a:lnTo>
                  <a:pt x="10933" y="12004"/>
                </a:lnTo>
                <a:cubicBezTo>
                  <a:pt x="11531" y="12004"/>
                  <a:pt x="12004" y="11531"/>
                  <a:pt x="12004" y="10964"/>
                </a:cubicBezTo>
                <a:lnTo>
                  <a:pt x="12004" y="1071"/>
                </a:lnTo>
                <a:cubicBezTo>
                  <a:pt x="11972" y="473"/>
                  <a:pt x="11500" y="0"/>
                  <a:pt x="1093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6" name="Google Shape;1302;p57">
            <a:extLst>
              <a:ext uri="{FF2B5EF4-FFF2-40B4-BE49-F238E27FC236}">
                <a16:creationId xmlns:a16="http://schemas.microsoft.com/office/drawing/2014/main" id="{E5EDF200-C4B6-4255-9E94-32F218199548}"/>
              </a:ext>
            </a:extLst>
          </p:cNvPr>
          <p:cNvGrpSpPr/>
          <p:nvPr/>
        </p:nvGrpSpPr>
        <p:grpSpPr>
          <a:xfrm>
            <a:off x="1101034" y="3010234"/>
            <a:ext cx="1845338" cy="1299256"/>
            <a:chOff x="3699545" y="1125583"/>
            <a:chExt cx="3024430" cy="4672800"/>
          </a:xfrm>
        </p:grpSpPr>
        <p:grpSp>
          <p:nvGrpSpPr>
            <p:cNvPr id="107" name="Google Shape;1303;p57">
              <a:extLst>
                <a:ext uri="{FF2B5EF4-FFF2-40B4-BE49-F238E27FC236}">
                  <a16:creationId xmlns:a16="http://schemas.microsoft.com/office/drawing/2014/main" id="{12F87DAC-5BC0-4999-BD35-7FF8BF3ECE77}"/>
                </a:ext>
              </a:extLst>
            </p:cNvPr>
            <p:cNvGrpSpPr/>
            <p:nvPr/>
          </p:nvGrpSpPr>
          <p:grpSpPr>
            <a:xfrm>
              <a:off x="3699545" y="1125583"/>
              <a:ext cx="3024430" cy="4672800"/>
              <a:chOff x="3699545" y="1125583"/>
              <a:chExt cx="3024430" cy="4672800"/>
            </a:xfrm>
          </p:grpSpPr>
          <p:sp>
            <p:nvSpPr>
              <p:cNvPr id="111" name="Google Shape;1304;p57">
                <a:extLst>
                  <a:ext uri="{FF2B5EF4-FFF2-40B4-BE49-F238E27FC236}">
                    <a16:creationId xmlns:a16="http://schemas.microsoft.com/office/drawing/2014/main" id="{DE217E69-80B1-4764-A4CF-F82F4AFFBFBA}"/>
                  </a:ext>
                </a:extLst>
              </p:cNvPr>
              <p:cNvSpPr/>
              <p:nvPr/>
            </p:nvSpPr>
            <p:spPr>
              <a:xfrm>
                <a:off x="3699545" y="1125583"/>
                <a:ext cx="3024300" cy="4672800"/>
              </a:xfrm>
              <a:prstGeom prst="roundRect">
                <a:avLst>
                  <a:gd name="adj" fmla="val 9526"/>
                </a:avLst>
              </a:prstGeom>
              <a:solidFill>
                <a:schemeClr val="dk1"/>
              </a:solidFill>
              <a:ln>
                <a:noFill/>
              </a:ln>
              <a:effectLst>
                <a:outerShdw dist="200025" dir="2940000" algn="bl" rotWithShape="0">
                  <a:schemeClr val="lt2">
                    <a:alpha val="94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12" name="Google Shape;1305;p57">
                <a:extLst>
                  <a:ext uri="{FF2B5EF4-FFF2-40B4-BE49-F238E27FC236}">
                    <a16:creationId xmlns:a16="http://schemas.microsoft.com/office/drawing/2014/main" id="{EA624AD5-8406-42C5-9259-9A08404F1B58}"/>
                  </a:ext>
                </a:extLst>
              </p:cNvPr>
              <p:cNvSpPr/>
              <p:nvPr/>
            </p:nvSpPr>
            <p:spPr>
              <a:xfrm>
                <a:off x="3699675" y="1528697"/>
                <a:ext cx="3024300" cy="960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8" name="Google Shape;1306;p57">
              <a:extLst>
                <a:ext uri="{FF2B5EF4-FFF2-40B4-BE49-F238E27FC236}">
                  <a16:creationId xmlns:a16="http://schemas.microsoft.com/office/drawing/2014/main" id="{22387B2D-C724-494D-A65F-DCD397213486}"/>
                </a:ext>
              </a:extLst>
            </p:cNvPr>
            <p:cNvSpPr/>
            <p:nvPr/>
          </p:nvSpPr>
          <p:spPr>
            <a:xfrm>
              <a:off x="5895975" y="1275265"/>
              <a:ext cx="162000" cy="162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307;p57">
              <a:extLst>
                <a:ext uri="{FF2B5EF4-FFF2-40B4-BE49-F238E27FC236}">
                  <a16:creationId xmlns:a16="http://schemas.microsoft.com/office/drawing/2014/main" id="{5FCBD39D-E729-4AD4-AA55-8E02309C3577}"/>
                </a:ext>
              </a:extLst>
            </p:cNvPr>
            <p:cNvSpPr/>
            <p:nvPr/>
          </p:nvSpPr>
          <p:spPr>
            <a:xfrm>
              <a:off x="6153150" y="1275265"/>
              <a:ext cx="162000" cy="162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308;p57">
              <a:extLst>
                <a:ext uri="{FF2B5EF4-FFF2-40B4-BE49-F238E27FC236}">
                  <a16:creationId xmlns:a16="http://schemas.microsoft.com/office/drawing/2014/main" id="{3E5AED1A-70C8-4ADB-B002-7347EA109905}"/>
                </a:ext>
              </a:extLst>
            </p:cNvPr>
            <p:cNvSpPr/>
            <p:nvPr/>
          </p:nvSpPr>
          <p:spPr>
            <a:xfrm>
              <a:off x="6410325" y="1275265"/>
              <a:ext cx="162000" cy="162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" name="Google Shape;1309;p57">
            <a:extLst>
              <a:ext uri="{FF2B5EF4-FFF2-40B4-BE49-F238E27FC236}">
                <a16:creationId xmlns:a16="http://schemas.microsoft.com/office/drawing/2014/main" id="{C950E268-B1B2-453D-B540-FF48EF3FCFF1}"/>
              </a:ext>
            </a:extLst>
          </p:cNvPr>
          <p:cNvGrpSpPr/>
          <p:nvPr/>
        </p:nvGrpSpPr>
        <p:grpSpPr>
          <a:xfrm>
            <a:off x="3201917" y="3049397"/>
            <a:ext cx="1535792" cy="1259782"/>
            <a:chOff x="3699545" y="1125583"/>
            <a:chExt cx="3024430" cy="4672800"/>
          </a:xfrm>
        </p:grpSpPr>
        <p:grpSp>
          <p:nvGrpSpPr>
            <p:cNvPr id="114" name="Google Shape;1310;p57">
              <a:extLst>
                <a:ext uri="{FF2B5EF4-FFF2-40B4-BE49-F238E27FC236}">
                  <a16:creationId xmlns:a16="http://schemas.microsoft.com/office/drawing/2014/main" id="{0AB9739E-A390-48C3-939D-10F8B6685FFD}"/>
                </a:ext>
              </a:extLst>
            </p:cNvPr>
            <p:cNvGrpSpPr/>
            <p:nvPr/>
          </p:nvGrpSpPr>
          <p:grpSpPr>
            <a:xfrm>
              <a:off x="3699545" y="1125583"/>
              <a:ext cx="3024430" cy="4672800"/>
              <a:chOff x="3699545" y="1125583"/>
              <a:chExt cx="3024430" cy="4672800"/>
            </a:xfrm>
          </p:grpSpPr>
          <p:sp>
            <p:nvSpPr>
              <p:cNvPr id="118" name="Google Shape;1311;p57">
                <a:extLst>
                  <a:ext uri="{FF2B5EF4-FFF2-40B4-BE49-F238E27FC236}">
                    <a16:creationId xmlns:a16="http://schemas.microsoft.com/office/drawing/2014/main" id="{2D8E17D1-D05C-4857-9424-6CE902D7ACD8}"/>
                  </a:ext>
                </a:extLst>
              </p:cNvPr>
              <p:cNvSpPr/>
              <p:nvPr/>
            </p:nvSpPr>
            <p:spPr>
              <a:xfrm>
                <a:off x="3699545" y="1125583"/>
                <a:ext cx="3024300" cy="4672800"/>
              </a:xfrm>
              <a:prstGeom prst="roundRect">
                <a:avLst>
                  <a:gd name="adj" fmla="val 7852"/>
                </a:avLst>
              </a:prstGeom>
              <a:solidFill>
                <a:schemeClr val="dk1"/>
              </a:solidFill>
              <a:ln>
                <a:noFill/>
              </a:ln>
              <a:effectLst>
                <a:outerShdw dist="200025" dir="2940000" algn="bl" rotWithShape="0">
                  <a:schemeClr val="lt2">
                    <a:alpha val="94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312;p57">
                <a:extLst>
                  <a:ext uri="{FF2B5EF4-FFF2-40B4-BE49-F238E27FC236}">
                    <a16:creationId xmlns:a16="http://schemas.microsoft.com/office/drawing/2014/main" id="{9A732FB4-1256-4356-9ED7-1FF329A8A0D4}"/>
                  </a:ext>
                </a:extLst>
              </p:cNvPr>
              <p:cNvSpPr/>
              <p:nvPr/>
            </p:nvSpPr>
            <p:spPr>
              <a:xfrm>
                <a:off x="3699675" y="1528697"/>
                <a:ext cx="3024300" cy="960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5" name="Google Shape;1313;p57">
              <a:extLst>
                <a:ext uri="{FF2B5EF4-FFF2-40B4-BE49-F238E27FC236}">
                  <a16:creationId xmlns:a16="http://schemas.microsoft.com/office/drawing/2014/main" id="{4B487D3E-DC73-4267-AE75-C249F6DC8EC1}"/>
                </a:ext>
              </a:extLst>
            </p:cNvPr>
            <p:cNvSpPr/>
            <p:nvPr/>
          </p:nvSpPr>
          <p:spPr>
            <a:xfrm>
              <a:off x="5895975" y="1275265"/>
              <a:ext cx="162000" cy="162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14;p57">
              <a:extLst>
                <a:ext uri="{FF2B5EF4-FFF2-40B4-BE49-F238E27FC236}">
                  <a16:creationId xmlns:a16="http://schemas.microsoft.com/office/drawing/2014/main" id="{90DC377B-45B5-4FFD-8414-67417DDAFF20}"/>
                </a:ext>
              </a:extLst>
            </p:cNvPr>
            <p:cNvSpPr/>
            <p:nvPr/>
          </p:nvSpPr>
          <p:spPr>
            <a:xfrm>
              <a:off x="6153150" y="1275265"/>
              <a:ext cx="162000" cy="162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15;p57">
              <a:extLst>
                <a:ext uri="{FF2B5EF4-FFF2-40B4-BE49-F238E27FC236}">
                  <a16:creationId xmlns:a16="http://schemas.microsoft.com/office/drawing/2014/main" id="{43E66CBC-7605-477E-A56B-0D4BEE78CA1D}"/>
                </a:ext>
              </a:extLst>
            </p:cNvPr>
            <p:cNvSpPr/>
            <p:nvPr/>
          </p:nvSpPr>
          <p:spPr>
            <a:xfrm>
              <a:off x="6410325" y="1275265"/>
              <a:ext cx="162000" cy="162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7" name="صورة 16">
            <a:extLst>
              <a:ext uri="{FF2B5EF4-FFF2-40B4-BE49-F238E27FC236}">
                <a16:creationId xmlns:a16="http://schemas.microsoft.com/office/drawing/2014/main" id="{0DF5083F-A51C-4B91-90CE-4A0EAB1A684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07672" y="1147856"/>
            <a:ext cx="2624915" cy="3706288"/>
          </a:xfrm>
          <a:prstGeom prst="rect">
            <a:avLst/>
          </a:prstGeom>
        </p:spPr>
      </p:pic>
      <p:sp>
        <p:nvSpPr>
          <p:cNvPr id="123" name="Google Shape;954;p47">
            <a:extLst>
              <a:ext uri="{FF2B5EF4-FFF2-40B4-BE49-F238E27FC236}">
                <a16:creationId xmlns:a16="http://schemas.microsoft.com/office/drawing/2014/main" id="{246A1288-12F2-455F-A58D-0A8879D2935B}"/>
              </a:ext>
            </a:extLst>
          </p:cNvPr>
          <p:cNvSpPr/>
          <p:nvPr/>
        </p:nvSpPr>
        <p:spPr>
          <a:xfrm>
            <a:off x="4742846" y="1743533"/>
            <a:ext cx="1658626" cy="616519"/>
          </a:xfrm>
          <a:prstGeom prst="roundRect">
            <a:avLst>
              <a:gd name="adj" fmla="val 10031"/>
            </a:avLst>
          </a:prstGeom>
          <a:noFill/>
          <a:ln w="381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62 × 1</a:t>
            </a:r>
            <a:endParaRPr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4" name="Google Shape;954;p47">
            <a:extLst>
              <a:ext uri="{FF2B5EF4-FFF2-40B4-BE49-F238E27FC236}">
                <a16:creationId xmlns:a16="http://schemas.microsoft.com/office/drawing/2014/main" id="{91571151-4CC4-442A-B344-CEBF6A3F8686}"/>
              </a:ext>
            </a:extLst>
          </p:cNvPr>
          <p:cNvSpPr/>
          <p:nvPr/>
        </p:nvSpPr>
        <p:spPr>
          <a:xfrm>
            <a:off x="2896248" y="1783439"/>
            <a:ext cx="1840696" cy="616519"/>
          </a:xfrm>
          <a:prstGeom prst="roundRect">
            <a:avLst>
              <a:gd name="adj" fmla="val 10031"/>
            </a:avLst>
          </a:prstGeom>
          <a:noFill/>
          <a:ln w="381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37 × 01</a:t>
            </a:r>
            <a:endParaRPr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5" name="Google Shape;954;p47">
            <a:extLst>
              <a:ext uri="{FF2B5EF4-FFF2-40B4-BE49-F238E27FC236}">
                <a16:creationId xmlns:a16="http://schemas.microsoft.com/office/drawing/2014/main" id="{33F4EB6D-7EBD-4BEC-92A1-E427CEDC7EED}"/>
              </a:ext>
            </a:extLst>
          </p:cNvPr>
          <p:cNvSpPr/>
          <p:nvPr/>
        </p:nvSpPr>
        <p:spPr>
          <a:xfrm>
            <a:off x="771319" y="1761726"/>
            <a:ext cx="2059298" cy="616519"/>
          </a:xfrm>
          <a:prstGeom prst="roundRect">
            <a:avLst>
              <a:gd name="adj" fmla="val 10031"/>
            </a:avLst>
          </a:prstGeom>
          <a:noFill/>
          <a:ln w="381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600 × 01</a:t>
            </a:r>
            <a:endParaRPr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7" name="Google Shape;954;p47">
            <a:extLst>
              <a:ext uri="{FF2B5EF4-FFF2-40B4-BE49-F238E27FC236}">
                <a16:creationId xmlns:a16="http://schemas.microsoft.com/office/drawing/2014/main" id="{1D07AE12-3420-460F-AB73-09214FADBBCF}"/>
              </a:ext>
            </a:extLst>
          </p:cNvPr>
          <p:cNvSpPr/>
          <p:nvPr/>
        </p:nvSpPr>
        <p:spPr>
          <a:xfrm>
            <a:off x="4742846" y="3328032"/>
            <a:ext cx="1658626" cy="616519"/>
          </a:xfrm>
          <a:prstGeom prst="roundRect">
            <a:avLst>
              <a:gd name="adj" fmla="val 10031"/>
            </a:avLst>
          </a:prstGeom>
          <a:noFill/>
          <a:ln w="381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÷  1</a:t>
            </a:r>
            <a:endParaRPr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8" name="Google Shape;954;p47">
            <a:extLst>
              <a:ext uri="{FF2B5EF4-FFF2-40B4-BE49-F238E27FC236}">
                <a16:creationId xmlns:a16="http://schemas.microsoft.com/office/drawing/2014/main" id="{DBF11953-B109-4BFC-A9E2-9AB19DA3CC3B}"/>
              </a:ext>
            </a:extLst>
          </p:cNvPr>
          <p:cNvSpPr/>
          <p:nvPr/>
        </p:nvSpPr>
        <p:spPr>
          <a:xfrm>
            <a:off x="2714290" y="3317848"/>
            <a:ext cx="2006939" cy="616519"/>
          </a:xfrm>
          <a:prstGeom prst="roundRect">
            <a:avLst>
              <a:gd name="adj" fmla="val 10031"/>
            </a:avLst>
          </a:prstGeom>
          <a:noFill/>
          <a:ln w="381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52 ÷ 1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9" name="Google Shape;954;p47">
            <a:extLst>
              <a:ext uri="{FF2B5EF4-FFF2-40B4-BE49-F238E27FC236}">
                <a16:creationId xmlns:a16="http://schemas.microsoft.com/office/drawing/2014/main" id="{4A7C9B6B-E84B-4C32-9E16-EC410C2A3566}"/>
              </a:ext>
            </a:extLst>
          </p:cNvPr>
          <p:cNvSpPr/>
          <p:nvPr/>
        </p:nvSpPr>
        <p:spPr>
          <a:xfrm>
            <a:off x="1041837" y="3345599"/>
            <a:ext cx="1963651" cy="616519"/>
          </a:xfrm>
          <a:prstGeom prst="roundRect">
            <a:avLst>
              <a:gd name="adj" fmla="val 10031"/>
            </a:avLst>
          </a:prstGeom>
          <a:noFill/>
          <a:ln w="381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÷ 01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255</a:t>
            </a:r>
            <a:endParaRPr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p62"/>
          <p:cNvSpPr txBox="1">
            <a:spLocks noGrp="1"/>
          </p:cNvSpPr>
          <p:nvPr>
            <p:ph type="title" idx="4294967295"/>
          </p:nvPr>
        </p:nvSpPr>
        <p:spPr>
          <a:xfrm>
            <a:off x="3326906" y="739236"/>
            <a:ext cx="4425527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نشاط ثنائي (استراتيجية أخبر زميل) </a:t>
            </a:r>
            <a:br>
              <a:rPr lang="ar-OM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</a:br>
            <a:endParaRPr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grpSp>
        <p:nvGrpSpPr>
          <p:cNvPr id="1548" name="Google Shape;1548;p62"/>
          <p:cNvGrpSpPr/>
          <p:nvPr/>
        </p:nvGrpSpPr>
        <p:grpSpPr>
          <a:xfrm rot="1377506">
            <a:off x="2806194" y="368262"/>
            <a:ext cx="456261" cy="531846"/>
            <a:chOff x="1545492" y="2775050"/>
            <a:chExt cx="580276" cy="676405"/>
          </a:xfrm>
        </p:grpSpPr>
        <p:sp>
          <p:nvSpPr>
            <p:cNvPr id="1549" name="Google Shape;1549;p62"/>
            <p:cNvSpPr/>
            <p:nvPr/>
          </p:nvSpPr>
          <p:spPr>
            <a:xfrm>
              <a:off x="1703750" y="2775050"/>
              <a:ext cx="406575" cy="167775"/>
            </a:xfrm>
            <a:custGeom>
              <a:avLst/>
              <a:gdLst/>
              <a:ahLst/>
              <a:cxnLst/>
              <a:rect l="l" t="t" r="r" b="b"/>
              <a:pathLst>
                <a:path w="16263" h="6711" extrusionOk="0">
                  <a:moveTo>
                    <a:pt x="16263" y="6711"/>
                  </a:moveTo>
                  <a:cubicBezTo>
                    <a:pt x="11234" y="3694"/>
                    <a:pt x="5491" y="2058"/>
                    <a:pt x="0" y="0"/>
                  </a:cubicBezTo>
                </a:path>
              </a:pathLst>
            </a:custGeom>
            <a:noFill/>
            <a:ln w="38100" cap="rnd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550" name="Google Shape;1550;p62"/>
            <p:cNvSpPr/>
            <p:nvPr/>
          </p:nvSpPr>
          <p:spPr>
            <a:xfrm rot="-1152844">
              <a:off x="1561775" y="2962193"/>
              <a:ext cx="406577" cy="167776"/>
            </a:xfrm>
            <a:custGeom>
              <a:avLst/>
              <a:gdLst/>
              <a:ahLst/>
              <a:cxnLst/>
              <a:rect l="l" t="t" r="r" b="b"/>
              <a:pathLst>
                <a:path w="16263" h="6711" extrusionOk="0">
                  <a:moveTo>
                    <a:pt x="16263" y="6711"/>
                  </a:moveTo>
                  <a:cubicBezTo>
                    <a:pt x="11234" y="3694"/>
                    <a:pt x="5491" y="2058"/>
                    <a:pt x="0" y="0"/>
                  </a:cubicBezTo>
                </a:path>
              </a:pathLst>
            </a:custGeom>
            <a:noFill/>
            <a:ln w="38100" cap="rnd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551" name="Google Shape;1551;p62"/>
            <p:cNvSpPr/>
            <p:nvPr/>
          </p:nvSpPr>
          <p:spPr>
            <a:xfrm rot="-1702772">
              <a:off x="1703761" y="3197142"/>
              <a:ext cx="406566" cy="167771"/>
            </a:xfrm>
            <a:custGeom>
              <a:avLst/>
              <a:gdLst/>
              <a:ahLst/>
              <a:cxnLst/>
              <a:rect l="l" t="t" r="r" b="b"/>
              <a:pathLst>
                <a:path w="16263" h="6711" extrusionOk="0">
                  <a:moveTo>
                    <a:pt x="16263" y="6711"/>
                  </a:moveTo>
                  <a:cubicBezTo>
                    <a:pt x="11234" y="3694"/>
                    <a:pt x="5491" y="2058"/>
                    <a:pt x="0" y="0"/>
                  </a:cubicBezTo>
                </a:path>
              </a:pathLst>
            </a:custGeom>
            <a:noFill/>
            <a:ln w="38100" cap="rnd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pic>
        <p:nvPicPr>
          <p:cNvPr id="19" name="صورة 18">
            <a:extLst>
              <a:ext uri="{FF2B5EF4-FFF2-40B4-BE49-F238E27FC236}">
                <a16:creationId xmlns:a16="http://schemas.microsoft.com/office/drawing/2014/main" id="{A9A09BFC-B6F3-460A-88FD-4C893693EE9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065778" y="1029759"/>
            <a:ext cx="2854209" cy="3062988"/>
          </a:xfrm>
          <a:prstGeom prst="rect">
            <a:avLst/>
          </a:prstGeom>
        </p:spPr>
      </p:pic>
      <p:grpSp>
        <p:nvGrpSpPr>
          <p:cNvPr id="16" name="مجموعة 15">
            <a:extLst>
              <a:ext uri="{FF2B5EF4-FFF2-40B4-BE49-F238E27FC236}">
                <a16:creationId xmlns:a16="http://schemas.microsoft.com/office/drawing/2014/main" id="{85E6C621-4261-4F93-BF99-03270B0C59D5}"/>
              </a:ext>
            </a:extLst>
          </p:cNvPr>
          <p:cNvGrpSpPr/>
          <p:nvPr/>
        </p:nvGrpSpPr>
        <p:grpSpPr>
          <a:xfrm>
            <a:off x="3336932" y="1385886"/>
            <a:ext cx="4318051" cy="3208691"/>
            <a:chOff x="3336932" y="1385886"/>
            <a:chExt cx="4318051" cy="3208691"/>
          </a:xfrm>
        </p:grpSpPr>
        <p:sp>
          <p:nvSpPr>
            <p:cNvPr id="60" name="Google Shape;954;p47">
              <a:extLst>
                <a:ext uri="{FF2B5EF4-FFF2-40B4-BE49-F238E27FC236}">
                  <a16:creationId xmlns:a16="http://schemas.microsoft.com/office/drawing/2014/main" id="{7BF7E9D6-D6E0-45FF-8D5C-F8973E7B3B3A}"/>
                </a:ext>
              </a:extLst>
            </p:cNvPr>
            <p:cNvSpPr/>
            <p:nvPr/>
          </p:nvSpPr>
          <p:spPr>
            <a:xfrm>
              <a:off x="6481230" y="1916165"/>
              <a:ext cx="1173753" cy="572700"/>
            </a:xfrm>
            <a:prstGeom prst="roundRect">
              <a:avLst>
                <a:gd name="adj" fmla="val 10031"/>
              </a:avLst>
            </a:prstGeom>
            <a:noFill/>
            <a:ln w="381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</a:t>
              </a:r>
              <a:r>
                <a:rPr 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</a:t>
              </a:r>
              <a:r>
                <a:rPr lang="ar-OM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× 1</a:t>
              </a:r>
              <a:endParaRPr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5" name="مجموعة 14">
              <a:extLst>
                <a:ext uri="{FF2B5EF4-FFF2-40B4-BE49-F238E27FC236}">
                  <a16:creationId xmlns:a16="http://schemas.microsoft.com/office/drawing/2014/main" id="{5C686D1F-74D7-42E9-854A-D602FAF3780E}"/>
                </a:ext>
              </a:extLst>
            </p:cNvPr>
            <p:cNvGrpSpPr/>
            <p:nvPr/>
          </p:nvGrpSpPr>
          <p:grpSpPr>
            <a:xfrm>
              <a:off x="3962398" y="1385886"/>
              <a:ext cx="3411776" cy="3208691"/>
              <a:chOff x="3962398" y="1385886"/>
              <a:chExt cx="3411776" cy="3208691"/>
            </a:xfrm>
          </p:grpSpPr>
          <p:pic>
            <p:nvPicPr>
              <p:cNvPr id="13" name="صورة 12">
                <a:extLst>
                  <a:ext uri="{FF2B5EF4-FFF2-40B4-BE49-F238E27FC236}">
                    <a16:creationId xmlns:a16="http://schemas.microsoft.com/office/drawing/2014/main" id="{20591D50-A878-4B36-9151-BA64690BB31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9580" t="30068" r="10531" b="35254"/>
              <a:stretch/>
            </p:blipFill>
            <p:spPr>
              <a:xfrm>
                <a:off x="3962398" y="1385886"/>
                <a:ext cx="3411776" cy="3208691"/>
              </a:xfrm>
              <a:prstGeom prst="rect">
                <a:avLst/>
              </a:prstGeom>
            </p:spPr>
          </p:pic>
          <p:sp>
            <p:nvSpPr>
              <p:cNvPr id="14" name="شكل بيضاوي 13">
                <a:extLst>
                  <a:ext uri="{FF2B5EF4-FFF2-40B4-BE49-F238E27FC236}">
                    <a16:creationId xmlns:a16="http://schemas.microsoft.com/office/drawing/2014/main" id="{AAD8F46C-93E4-411F-B078-3A6BB08315DF}"/>
                  </a:ext>
                </a:extLst>
              </p:cNvPr>
              <p:cNvSpPr/>
              <p:nvPr/>
            </p:nvSpPr>
            <p:spPr>
              <a:xfrm>
                <a:off x="5272294" y="1487187"/>
                <a:ext cx="869244" cy="857955"/>
              </a:xfrm>
              <a:prstGeom prst="ellipse">
                <a:avLst/>
              </a:prstGeom>
              <a:solidFill>
                <a:srgbClr val="7680F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7" name="شكل بيضاوي 36">
                <a:extLst>
                  <a:ext uri="{FF2B5EF4-FFF2-40B4-BE49-F238E27FC236}">
                    <a16:creationId xmlns:a16="http://schemas.microsoft.com/office/drawing/2014/main" id="{B9AA097D-0145-44F2-80D0-AEB058A67D5A}"/>
                  </a:ext>
                </a:extLst>
              </p:cNvPr>
              <p:cNvSpPr/>
              <p:nvPr/>
            </p:nvSpPr>
            <p:spPr>
              <a:xfrm>
                <a:off x="6345619" y="2545793"/>
                <a:ext cx="869244" cy="857955"/>
              </a:xfrm>
              <a:prstGeom prst="ellipse">
                <a:avLst/>
              </a:prstGeom>
              <a:solidFill>
                <a:srgbClr val="F7D448"/>
              </a:solidFill>
              <a:ln w="2857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شكل بيضاوي 38">
                <a:extLst>
                  <a:ext uri="{FF2B5EF4-FFF2-40B4-BE49-F238E27FC236}">
                    <a16:creationId xmlns:a16="http://schemas.microsoft.com/office/drawing/2014/main" id="{B6B05974-F282-4A09-A34C-E00037F25DB7}"/>
                  </a:ext>
                </a:extLst>
              </p:cNvPr>
              <p:cNvSpPr/>
              <p:nvPr/>
            </p:nvSpPr>
            <p:spPr>
              <a:xfrm>
                <a:off x="4137378" y="2561253"/>
                <a:ext cx="869244" cy="857955"/>
              </a:xfrm>
              <a:prstGeom prst="ellipse">
                <a:avLst/>
              </a:prstGeom>
              <a:solidFill>
                <a:srgbClr val="F7D448"/>
              </a:solidFill>
              <a:ln w="2857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شكل بيضاوي 39">
                <a:extLst>
                  <a:ext uri="{FF2B5EF4-FFF2-40B4-BE49-F238E27FC236}">
                    <a16:creationId xmlns:a16="http://schemas.microsoft.com/office/drawing/2014/main" id="{8BFFA309-1922-4BFE-A7E6-130939030E45}"/>
                  </a:ext>
                </a:extLst>
              </p:cNvPr>
              <p:cNvSpPr/>
              <p:nvPr/>
            </p:nvSpPr>
            <p:spPr>
              <a:xfrm>
                <a:off x="5233664" y="3611225"/>
                <a:ext cx="869244" cy="857955"/>
              </a:xfrm>
              <a:prstGeom prst="ellipse">
                <a:avLst/>
              </a:prstGeom>
              <a:solidFill>
                <a:srgbClr val="F7D448"/>
              </a:solidFill>
              <a:ln w="2857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2" name="Google Shape;954;p47">
              <a:extLst>
                <a:ext uri="{FF2B5EF4-FFF2-40B4-BE49-F238E27FC236}">
                  <a16:creationId xmlns:a16="http://schemas.microsoft.com/office/drawing/2014/main" id="{00F75E30-EACC-409C-B3BD-0D7083542FD0}"/>
                </a:ext>
              </a:extLst>
            </p:cNvPr>
            <p:cNvSpPr/>
            <p:nvPr/>
          </p:nvSpPr>
          <p:spPr>
            <a:xfrm>
              <a:off x="6222362" y="3712812"/>
              <a:ext cx="1432621" cy="572700"/>
            </a:xfrm>
            <a:prstGeom prst="roundRect">
              <a:avLst>
                <a:gd name="adj" fmla="val 10031"/>
              </a:avLst>
            </a:prstGeom>
            <a:noFill/>
            <a:ln w="381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</a:t>
              </a:r>
              <a:r>
                <a:rPr 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</a:t>
              </a:r>
              <a:r>
                <a:rPr lang="ar-OM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× 01</a:t>
              </a:r>
              <a:endParaRPr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3" name="Google Shape;954;p47">
              <a:extLst>
                <a:ext uri="{FF2B5EF4-FFF2-40B4-BE49-F238E27FC236}">
                  <a16:creationId xmlns:a16="http://schemas.microsoft.com/office/drawing/2014/main" id="{DF653A18-E1B9-4C4E-99CF-F10DD6C75241}"/>
                </a:ext>
              </a:extLst>
            </p:cNvPr>
            <p:cNvSpPr/>
            <p:nvPr/>
          </p:nvSpPr>
          <p:spPr>
            <a:xfrm>
              <a:off x="3421067" y="3528193"/>
              <a:ext cx="1432621" cy="572700"/>
            </a:xfrm>
            <a:prstGeom prst="roundRect">
              <a:avLst>
                <a:gd name="adj" fmla="val 10031"/>
              </a:avLst>
            </a:prstGeom>
            <a:noFill/>
            <a:ln w="381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</a:t>
              </a:r>
              <a:r>
                <a:rPr 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</a:t>
              </a:r>
              <a:r>
                <a:rPr lang="ar-OM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÷ 1</a:t>
              </a:r>
              <a:endParaRPr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4" name="Google Shape;954;p47">
              <a:extLst>
                <a:ext uri="{FF2B5EF4-FFF2-40B4-BE49-F238E27FC236}">
                  <a16:creationId xmlns:a16="http://schemas.microsoft.com/office/drawing/2014/main" id="{F133FD11-B6DA-4DCE-A593-7418EAB90BF9}"/>
                </a:ext>
              </a:extLst>
            </p:cNvPr>
            <p:cNvSpPr/>
            <p:nvPr/>
          </p:nvSpPr>
          <p:spPr>
            <a:xfrm>
              <a:off x="3336932" y="1879568"/>
              <a:ext cx="1432621" cy="572700"/>
            </a:xfrm>
            <a:prstGeom prst="roundRect">
              <a:avLst>
                <a:gd name="adj" fmla="val 10031"/>
              </a:avLst>
            </a:prstGeom>
            <a:noFill/>
            <a:ln w="381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</a:t>
              </a:r>
              <a:r>
                <a:rPr 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</a:t>
              </a:r>
              <a:r>
                <a:rPr lang="ar-OM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÷ 01</a:t>
              </a:r>
              <a:endParaRPr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46" name="Google Shape;954;p47">
            <a:extLst>
              <a:ext uri="{FF2B5EF4-FFF2-40B4-BE49-F238E27FC236}">
                <a16:creationId xmlns:a16="http://schemas.microsoft.com/office/drawing/2014/main" id="{E19CF221-B38B-44A7-80DB-CA33ECB22EF0}"/>
              </a:ext>
            </a:extLst>
          </p:cNvPr>
          <p:cNvSpPr/>
          <p:nvPr/>
        </p:nvSpPr>
        <p:spPr>
          <a:xfrm>
            <a:off x="5101867" y="1621000"/>
            <a:ext cx="1173753" cy="572700"/>
          </a:xfrm>
          <a:prstGeom prst="roundRect">
            <a:avLst>
              <a:gd name="adj" fmla="val 10031"/>
            </a:avLst>
          </a:prstGeom>
          <a:noFill/>
          <a:ln w="381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ar-OM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</a:t>
            </a:r>
            <a:endParaRPr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4" name="Google Shape;1704;p68"/>
          <p:cNvSpPr txBox="1">
            <a:spLocks noGrp="1"/>
          </p:cNvSpPr>
          <p:nvPr>
            <p:ph type="title" idx="4294967295"/>
          </p:nvPr>
        </p:nvSpPr>
        <p:spPr>
          <a:xfrm>
            <a:off x="1493270" y="831501"/>
            <a:ext cx="7336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ضع الرمز الصحيح (</a:t>
            </a:r>
            <a:r>
              <a:rPr lang="ar-OM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×</a:t>
            </a:r>
            <a:r>
              <a:rPr lang="ar-OM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،</a:t>
            </a:r>
            <a:r>
              <a:rPr lang="ar-OM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÷</a:t>
            </a:r>
            <a:r>
              <a:rPr lang="ar-OM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) في ما يلي لتكون العملية الرياضية صحيحة :</a:t>
            </a:r>
            <a:endParaRPr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1705" name="Google Shape;1705;p68"/>
          <p:cNvSpPr/>
          <p:nvPr/>
        </p:nvSpPr>
        <p:spPr>
          <a:xfrm>
            <a:off x="4030830" y="1790646"/>
            <a:ext cx="4436100" cy="2452500"/>
          </a:xfrm>
          <a:prstGeom prst="roundRect">
            <a:avLst>
              <a:gd name="adj" fmla="val 2475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733" name="Google Shape;1733;p68"/>
          <p:cNvGrpSpPr/>
          <p:nvPr/>
        </p:nvGrpSpPr>
        <p:grpSpPr>
          <a:xfrm rot="-1356346">
            <a:off x="8312488" y="291568"/>
            <a:ext cx="407145" cy="398141"/>
            <a:chOff x="7371700" y="2452967"/>
            <a:chExt cx="407132" cy="398128"/>
          </a:xfrm>
        </p:grpSpPr>
        <p:sp>
          <p:nvSpPr>
            <p:cNvPr id="1734" name="Google Shape;1734;p68"/>
            <p:cNvSpPr/>
            <p:nvPr/>
          </p:nvSpPr>
          <p:spPr>
            <a:xfrm>
              <a:off x="7371700" y="2452967"/>
              <a:ext cx="407132" cy="237575"/>
            </a:xfrm>
            <a:custGeom>
              <a:avLst/>
              <a:gdLst/>
              <a:ahLst/>
              <a:cxnLst/>
              <a:rect l="l" t="t" r="r" b="b"/>
              <a:pathLst>
                <a:path w="26199" h="9503" extrusionOk="0">
                  <a:moveTo>
                    <a:pt x="0" y="0"/>
                  </a:moveTo>
                  <a:cubicBezTo>
                    <a:pt x="8310" y="4153"/>
                    <a:pt x="17385" y="6568"/>
                    <a:pt x="26199" y="9503"/>
                  </a:cubicBez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35" name="Google Shape;1735;p68"/>
            <p:cNvSpPr/>
            <p:nvPr/>
          </p:nvSpPr>
          <p:spPr>
            <a:xfrm>
              <a:off x="7371700" y="2613520"/>
              <a:ext cx="407132" cy="237575"/>
            </a:xfrm>
            <a:custGeom>
              <a:avLst/>
              <a:gdLst/>
              <a:ahLst/>
              <a:cxnLst/>
              <a:rect l="l" t="t" r="r" b="b"/>
              <a:pathLst>
                <a:path w="26199" h="9503" extrusionOk="0">
                  <a:moveTo>
                    <a:pt x="0" y="0"/>
                  </a:moveTo>
                  <a:cubicBezTo>
                    <a:pt x="8310" y="4153"/>
                    <a:pt x="17385" y="6568"/>
                    <a:pt x="26199" y="9503"/>
                  </a:cubicBez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cxnSp>
        <p:nvCxnSpPr>
          <p:cNvPr id="1762" name="Google Shape;1762;p68"/>
          <p:cNvCxnSpPr/>
          <p:nvPr/>
        </p:nvCxnSpPr>
        <p:spPr>
          <a:xfrm>
            <a:off x="4177172" y="1904635"/>
            <a:ext cx="4120500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63" name="Google Shape;1763;p68"/>
          <p:cNvCxnSpPr/>
          <p:nvPr/>
        </p:nvCxnSpPr>
        <p:spPr>
          <a:xfrm>
            <a:off x="4201661" y="4103563"/>
            <a:ext cx="4120500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C6376FDB-4695-4F4B-BD53-8BAA43621141}"/>
              </a:ext>
            </a:extLst>
          </p:cNvPr>
          <p:cNvGrpSpPr/>
          <p:nvPr/>
        </p:nvGrpSpPr>
        <p:grpSpPr>
          <a:xfrm>
            <a:off x="1958689" y="1542665"/>
            <a:ext cx="1924792" cy="2811856"/>
            <a:chOff x="1526517" y="1340844"/>
            <a:chExt cx="1924792" cy="2811856"/>
          </a:xfrm>
        </p:grpSpPr>
        <p:sp>
          <p:nvSpPr>
            <p:cNvPr id="1706" name="Google Shape;1706;p68"/>
            <p:cNvSpPr/>
            <p:nvPr/>
          </p:nvSpPr>
          <p:spPr>
            <a:xfrm>
              <a:off x="1747138" y="1541151"/>
              <a:ext cx="1573118" cy="1170767"/>
            </a:xfrm>
            <a:prstGeom prst="roundRect">
              <a:avLst>
                <a:gd name="adj" fmla="val 10031"/>
              </a:avLst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68"/>
            <p:cNvSpPr/>
            <p:nvPr/>
          </p:nvSpPr>
          <p:spPr>
            <a:xfrm>
              <a:off x="1526517" y="3143175"/>
              <a:ext cx="1622908" cy="1009525"/>
            </a:xfrm>
            <a:prstGeom prst="roundRect">
              <a:avLst>
                <a:gd name="adj" fmla="val 8620"/>
              </a:avLst>
            </a:prstGeom>
            <a:solidFill>
              <a:schemeClr val="dk2"/>
            </a:solidFill>
            <a:ln>
              <a:noFill/>
            </a:ln>
            <a:effectLst>
              <a:outerShdw dist="200025" dir="2940000" algn="bl" rotWithShape="0">
                <a:schemeClr val="dk1">
                  <a:alpha val="94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" name="مستطيل: زوايا مستديرة 1">
              <a:extLst>
                <a:ext uri="{FF2B5EF4-FFF2-40B4-BE49-F238E27FC236}">
                  <a16:creationId xmlns:a16="http://schemas.microsoft.com/office/drawing/2014/main" id="{3B3DF26E-C61A-4634-AAC0-679D986A78FD}"/>
                </a:ext>
              </a:extLst>
            </p:cNvPr>
            <p:cNvSpPr/>
            <p:nvPr/>
          </p:nvSpPr>
          <p:spPr>
            <a:xfrm>
              <a:off x="1551384" y="1340844"/>
              <a:ext cx="1634021" cy="1242318"/>
            </a:xfrm>
            <a:prstGeom prst="roundRect">
              <a:avLst/>
            </a:prstGeom>
            <a:solidFill>
              <a:srgbClr val="7680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29" name="Google Shape;1729;p68"/>
            <p:cNvGrpSpPr/>
            <p:nvPr/>
          </p:nvGrpSpPr>
          <p:grpSpPr>
            <a:xfrm>
              <a:off x="3101151" y="1852649"/>
              <a:ext cx="350158" cy="496129"/>
              <a:chOff x="7371700" y="2260325"/>
              <a:chExt cx="443062" cy="590770"/>
            </a:xfrm>
            <a:solidFill>
              <a:srgbClr val="FFC000"/>
            </a:solidFill>
          </p:grpSpPr>
          <p:sp>
            <p:nvSpPr>
              <p:cNvPr id="1730" name="Google Shape;1730;p68"/>
              <p:cNvSpPr/>
              <p:nvPr/>
            </p:nvSpPr>
            <p:spPr>
              <a:xfrm>
                <a:off x="7407630" y="2260325"/>
                <a:ext cx="407132" cy="237575"/>
              </a:xfrm>
              <a:custGeom>
                <a:avLst/>
                <a:gdLst/>
                <a:ahLst/>
                <a:cxnLst/>
                <a:rect l="l" t="t" r="r" b="b"/>
                <a:pathLst>
                  <a:path w="26199" h="9503" extrusionOk="0">
                    <a:moveTo>
                      <a:pt x="0" y="0"/>
                    </a:moveTo>
                    <a:cubicBezTo>
                      <a:pt x="8310" y="4153"/>
                      <a:pt x="17385" y="6568"/>
                      <a:pt x="26199" y="9503"/>
                    </a:cubicBezTo>
                  </a:path>
                </a:pathLst>
              </a:custGeom>
              <a:grpFill/>
              <a:ln w="38100" cap="rnd" cmpd="sng">
                <a:solidFill>
                  <a:srgbClr val="F7D448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731" name="Google Shape;1731;p68"/>
              <p:cNvSpPr/>
              <p:nvPr/>
            </p:nvSpPr>
            <p:spPr>
              <a:xfrm>
                <a:off x="7371700" y="2452967"/>
                <a:ext cx="407132" cy="237575"/>
              </a:xfrm>
              <a:custGeom>
                <a:avLst/>
                <a:gdLst/>
                <a:ahLst/>
                <a:cxnLst/>
                <a:rect l="l" t="t" r="r" b="b"/>
                <a:pathLst>
                  <a:path w="26199" h="9503" extrusionOk="0">
                    <a:moveTo>
                      <a:pt x="0" y="0"/>
                    </a:moveTo>
                    <a:cubicBezTo>
                      <a:pt x="8310" y="4153"/>
                      <a:pt x="17385" y="6568"/>
                      <a:pt x="26199" y="9503"/>
                    </a:cubicBezTo>
                  </a:path>
                </a:pathLst>
              </a:custGeom>
              <a:grpFill/>
              <a:ln w="38100" cap="rnd" cmpd="sng">
                <a:solidFill>
                  <a:srgbClr val="F7D448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732" name="Google Shape;1732;p68"/>
              <p:cNvSpPr/>
              <p:nvPr/>
            </p:nvSpPr>
            <p:spPr>
              <a:xfrm>
                <a:off x="7371700" y="2613520"/>
                <a:ext cx="407132" cy="237575"/>
              </a:xfrm>
              <a:custGeom>
                <a:avLst/>
                <a:gdLst/>
                <a:ahLst/>
                <a:cxnLst/>
                <a:rect l="l" t="t" r="r" b="b"/>
                <a:pathLst>
                  <a:path w="26199" h="9503" extrusionOk="0">
                    <a:moveTo>
                      <a:pt x="0" y="0"/>
                    </a:moveTo>
                    <a:cubicBezTo>
                      <a:pt x="8310" y="4153"/>
                      <a:pt x="17385" y="6568"/>
                      <a:pt x="26199" y="9503"/>
                    </a:cubicBezTo>
                  </a:path>
                </a:pathLst>
              </a:custGeom>
              <a:grpFill/>
              <a:ln w="38100" cap="rnd" cmpd="sng">
                <a:solidFill>
                  <a:srgbClr val="F7D448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sp>
          <p:nvSpPr>
            <p:cNvPr id="3" name="علامة الضرب 2">
              <a:extLst>
                <a:ext uri="{FF2B5EF4-FFF2-40B4-BE49-F238E27FC236}">
                  <a16:creationId xmlns:a16="http://schemas.microsoft.com/office/drawing/2014/main" id="{24207386-0195-43A9-8E33-845B058A46CE}"/>
                </a:ext>
              </a:extLst>
            </p:cNvPr>
            <p:cNvSpPr/>
            <p:nvPr/>
          </p:nvSpPr>
          <p:spPr>
            <a:xfrm>
              <a:off x="1873284" y="1427800"/>
              <a:ext cx="993982" cy="1126105"/>
            </a:xfrm>
            <a:prstGeom prst="mathMultiply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علامة القسمة 3">
              <a:extLst>
                <a:ext uri="{FF2B5EF4-FFF2-40B4-BE49-F238E27FC236}">
                  <a16:creationId xmlns:a16="http://schemas.microsoft.com/office/drawing/2014/main" id="{C68B61E1-0B54-462A-8D5F-DCBB1CAD054B}"/>
                </a:ext>
              </a:extLst>
            </p:cNvPr>
            <p:cNvSpPr/>
            <p:nvPr/>
          </p:nvSpPr>
          <p:spPr>
            <a:xfrm>
              <a:off x="1794155" y="3224058"/>
              <a:ext cx="1145287" cy="868468"/>
            </a:xfrm>
            <a:prstGeom prst="mathDivid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صورة 10">
            <a:extLst>
              <a:ext uri="{FF2B5EF4-FFF2-40B4-BE49-F238E27FC236}">
                <a16:creationId xmlns:a16="http://schemas.microsoft.com/office/drawing/2014/main" id="{C663300A-8CEA-4480-ADA9-A88D6A6FE9E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4070" y="1699731"/>
            <a:ext cx="2593072" cy="2723815"/>
          </a:xfrm>
          <a:prstGeom prst="rect">
            <a:avLst/>
          </a:prstGeom>
        </p:spPr>
      </p:pic>
      <p:sp>
        <p:nvSpPr>
          <p:cNvPr id="46" name="Google Shape;1323;p57">
            <a:extLst>
              <a:ext uri="{FF2B5EF4-FFF2-40B4-BE49-F238E27FC236}">
                <a16:creationId xmlns:a16="http://schemas.microsoft.com/office/drawing/2014/main" id="{BAA4294B-51F7-4037-82A6-8C9A48BB13D3}"/>
              </a:ext>
            </a:extLst>
          </p:cNvPr>
          <p:cNvSpPr txBox="1">
            <a:spLocks/>
          </p:cNvSpPr>
          <p:nvPr/>
        </p:nvSpPr>
        <p:spPr>
          <a:xfrm>
            <a:off x="2381410" y="249621"/>
            <a:ext cx="4523453" cy="572700"/>
          </a:xfrm>
          <a:prstGeom prst="rect">
            <a:avLst/>
          </a:prstGeom>
          <a:noFill/>
          <a:ln>
            <a:noFill/>
          </a:ln>
          <a:effectLst>
            <a:outerShdw dist="47625" dir="126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Ultra"/>
              <a:buNone/>
              <a:defRPr sz="2800" b="0" i="0" u="none" strike="noStrike" cap="none">
                <a:solidFill>
                  <a:schemeClr val="dk2"/>
                </a:solidFill>
                <a:latin typeface="Ultra"/>
                <a:ea typeface="Ultra"/>
                <a:cs typeface="Ultra"/>
                <a:sym typeface="Ultr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تمرين (1) : استراتيجية طرح الأسئلة</a:t>
            </a:r>
          </a:p>
        </p:txBody>
      </p:sp>
      <p:grpSp>
        <p:nvGrpSpPr>
          <p:cNvPr id="47" name="مجموعة 46">
            <a:extLst>
              <a:ext uri="{FF2B5EF4-FFF2-40B4-BE49-F238E27FC236}">
                <a16:creationId xmlns:a16="http://schemas.microsoft.com/office/drawing/2014/main" id="{099D83BF-66FD-4E16-8549-0C784CFA572C}"/>
              </a:ext>
            </a:extLst>
          </p:cNvPr>
          <p:cNvGrpSpPr/>
          <p:nvPr/>
        </p:nvGrpSpPr>
        <p:grpSpPr>
          <a:xfrm>
            <a:off x="4772383" y="2014660"/>
            <a:ext cx="3309369" cy="466029"/>
            <a:chOff x="4925948" y="2371528"/>
            <a:chExt cx="2591530" cy="466029"/>
          </a:xfrm>
        </p:grpSpPr>
        <p:sp>
          <p:nvSpPr>
            <p:cNvPr id="48" name="Google Shape;1718;p68">
              <a:extLst>
                <a:ext uri="{FF2B5EF4-FFF2-40B4-BE49-F238E27FC236}">
                  <a16:creationId xmlns:a16="http://schemas.microsoft.com/office/drawing/2014/main" id="{7E76B82E-AA27-41FC-A313-797132AEE408}"/>
                </a:ext>
              </a:extLst>
            </p:cNvPr>
            <p:cNvSpPr/>
            <p:nvPr/>
          </p:nvSpPr>
          <p:spPr>
            <a:xfrm>
              <a:off x="4925948" y="2371528"/>
              <a:ext cx="2490966" cy="466029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721;p68">
              <a:extLst>
                <a:ext uri="{FF2B5EF4-FFF2-40B4-BE49-F238E27FC236}">
                  <a16:creationId xmlns:a16="http://schemas.microsoft.com/office/drawing/2014/main" id="{946BD615-6E91-44A9-A9CA-9E0EA60EF935}"/>
                </a:ext>
              </a:extLst>
            </p:cNvPr>
            <p:cNvSpPr/>
            <p:nvPr/>
          </p:nvSpPr>
          <p:spPr>
            <a:xfrm>
              <a:off x="6347133" y="2443419"/>
              <a:ext cx="378102" cy="322246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0" name="مربع نص 49">
              <a:extLst>
                <a:ext uri="{FF2B5EF4-FFF2-40B4-BE49-F238E27FC236}">
                  <a16:creationId xmlns:a16="http://schemas.microsoft.com/office/drawing/2014/main" id="{644714D3-3A7F-4048-8F48-B3600B5B9354}"/>
                </a:ext>
              </a:extLst>
            </p:cNvPr>
            <p:cNvSpPr txBox="1"/>
            <p:nvPr/>
          </p:nvSpPr>
          <p:spPr>
            <a:xfrm>
              <a:off x="6802939" y="2410805"/>
              <a:ext cx="7145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cs typeface="+mn-cs"/>
                </a:rPr>
                <a:t>6</a:t>
              </a:r>
              <a:r>
                <a:rPr lang="en-US" sz="2000" b="1" dirty="0">
                  <a:cs typeface="+mn-cs"/>
                </a:rPr>
                <a:t>, </a:t>
              </a:r>
              <a:r>
                <a:rPr lang="ar-OM" sz="2000" b="1" dirty="0">
                  <a:cs typeface="+mn-cs"/>
                </a:rPr>
                <a:t> 7</a:t>
              </a:r>
              <a:endParaRPr lang="en-US" sz="2000" b="1" dirty="0">
                <a:cs typeface="+mn-cs"/>
              </a:endParaRPr>
            </a:p>
          </p:txBody>
        </p:sp>
        <p:sp>
          <p:nvSpPr>
            <p:cNvPr id="51" name="مربع نص 50">
              <a:extLst>
                <a:ext uri="{FF2B5EF4-FFF2-40B4-BE49-F238E27FC236}">
                  <a16:creationId xmlns:a16="http://schemas.microsoft.com/office/drawing/2014/main" id="{9E711D19-E8F0-4B94-9AC9-43FF370E97F2}"/>
                </a:ext>
              </a:extLst>
            </p:cNvPr>
            <p:cNvSpPr txBox="1"/>
            <p:nvPr/>
          </p:nvSpPr>
          <p:spPr>
            <a:xfrm>
              <a:off x="5350502" y="2410805"/>
              <a:ext cx="15096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cs typeface="+mn-cs"/>
                </a:rPr>
                <a:t>0   = 67</a:t>
              </a:r>
              <a:r>
                <a:rPr lang="en-US" sz="2000" b="1" dirty="0">
                  <a:cs typeface="+mn-cs"/>
                </a:rPr>
                <a:t>,</a:t>
              </a:r>
              <a:r>
                <a:rPr lang="ar-OM" sz="2000" b="1" dirty="0">
                  <a:cs typeface="+mn-cs"/>
                </a:rPr>
                <a:t>1</a:t>
              </a:r>
              <a:endParaRPr lang="en-US" sz="2000" b="1" dirty="0">
                <a:cs typeface="+mn-cs"/>
              </a:endParaRPr>
            </a:p>
          </p:txBody>
        </p:sp>
      </p:grpSp>
      <p:grpSp>
        <p:nvGrpSpPr>
          <p:cNvPr id="52" name="مجموعة 51">
            <a:extLst>
              <a:ext uri="{FF2B5EF4-FFF2-40B4-BE49-F238E27FC236}">
                <a16:creationId xmlns:a16="http://schemas.microsoft.com/office/drawing/2014/main" id="{37120BAC-5728-42C0-86E3-1F232D0AD0A5}"/>
              </a:ext>
            </a:extLst>
          </p:cNvPr>
          <p:cNvGrpSpPr/>
          <p:nvPr/>
        </p:nvGrpSpPr>
        <p:grpSpPr>
          <a:xfrm>
            <a:off x="4772382" y="2560076"/>
            <a:ext cx="3309370" cy="466029"/>
            <a:chOff x="4436532" y="2624765"/>
            <a:chExt cx="3309370" cy="466029"/>
          </a:xfrm>
        </p:grpSpPr>
        <p:grpSp>
          <p:nvGrpSpPr>
            <p:cNvPr id="53" name="مجموعة 52">
              <a:extLst>
                <a:ext uri="{FF2B5EF4-FFF2-40B4-BE49-F238E27FC236}">
                  <a16:creationId xmlns:a16="http://schemas.microsoft.com/office/drawing/2014/main" id="{663B97FF-29B0-4413-9EBC-C77A2826486C}"/>
                </a:ext>
              </a:extLst>
            </p:cNvPr>
            <p:cNvGrpSpPr/>
            <p:nvPr/>
          </p:nvGrpSpPr>
          <p:grpSpPr>
            <a:xfrm>
              <a:off x="4436532" y="2624765"/>
              <a:ext cx="3309370" cy="466029"/>
              <a:chOff x="4925948" y="2371528"/>
              <a:chExt cx="2591530" cy="466029"/>
            </a:xfrm>
          </p:grpSpPr>
          <p:sp>
            <p:nvSpPr>
              <p:cNvPr id="55" name="Google Shape;1718;p68">
                <a:extLst>
                  <a:ext uri="{FF2B5EF4-FFF2-40B4-BE49-F238E27FC236}">
                    <a16:creationId xmlns:a16="http://schemas.microsoft.com/office/drawing/2014/main" id="{ACA8A236-8933-497B-A3B0-85CE9A8A578E}"/>
                  </a:ext>
                </a:extLst>
              </p:cNvPr>
              <p:cNvSpPr/>
              <p:nvPr/>
            </p:nvSpPr>
            <p:spPr>
              <a:xfrm>
                <a:off x="4925948" y="2371528"/>
                <a:ext cx="2490966" cy="466029"/>
              </a:xfrm>
              <a:prstGeom prst="rect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721;p68">
                <a:extLst>
                  <a:ext uri="{FF2B5EF4-FFF2-40B4-BE49-F238E27FC236}">
                    <a16:creationId xmlns:a16="http://schemas.microsoft.com/office/drawing/2014/main" id="{79741747-9904-4BED-8486-3FC5DD74BCCA}"/>
                  </a:ext>
                </a:extLst>
              </p:cNvPr>
              <p:cNvSpPr/>
              <p:nvPr/>
            </p:nvSpPr>
            <p:spPr>
              <a:xfrm>
                <a:off x="6347133" y="2443419"/>
                <a:ext cx="378102" cy="322246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7" name="مربع نص 56">
                <a:extLst>
                  <a:ext uri="{FF2B5EF4-FFF2-40B4-BE49-F238E27FC236}">
                    <a16:creationId xmlns:a16="http://schemas.microsoft.com/office/drawing/2014/main" id="{2D01CE5F-ABE7-4598-9336-6325152A96DA}"/>
                  </a:ext>
                </a:extLst>
              </p:cNvPr>
              <p:cNvSpPr txBox="1"/>
              <p:nvPr/>
            </p:nvSpPr>
            <p:spPr>
              <a:xfrm>
                <a:off x="6802939" y="2410805"/>
                <a:ext cx="71453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000" b="1" dirty="0">
                    <a:cs typeface="+mn-cs"/>
                  </a:rPr>
                  <a:t>4</a:t>
                </a:r>
                <a:r>
                  <a:rPr lang="en-US" sz="2000" b="1" dirty="0">
                    <a:cs typeface="+mn-cs"/>
                  </a:rPr>
                  <a:t>, </a:t>
                </a:r>
                <a:r>
                  <a:rPr lang="ar-OM" sz="2000" b="1" dirty="0">
                    <a:cs typeface="+mn-cs"/>
                  </a:rPr>
                  <a:t> 5</a:t>
                </a:r>
                <a:endParaRPr lang="en-US" sz="2000" b="1" dirty="0">
                  <a:cs typeface="+mn-cs"/>
                </a:endParaRPr>
              </a:p>
            </p:txBody>
          </p:sp>
          <p:sp>
            <p:nvSpPr>
              <p:cNvPr id="58" name="مربع نص 57">
                <a:extLst>
                  <a:ext uri="{FF2B5EF4-FFF2-40B4-BE49-F238E27FC236}">
                    <a16:creationId xmlns:a16="http://schemas.microsoft.com/office/drawing/2014/main" id="{D30F7D72-43F2-4020-BB3F-0AD214300AE6}"/>
                  </a:ext>
                </a:extLst>
              </p:cNvPr>
              <p:cNvSpPr txBox="1"/>
              <p:nvPr/>
            </p:nvSpPr>
            <p:spPr>
              <a:xfrm>
                <a:off x="5350502" y="2410805"/>
                <a:ext cx="150961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000" b="1" dirty="0">
                    <a:cs typeface="+mn-cs"/>
                  </a:rPr>
                  <a:t>0 =     </a:t>
                </a:r>
                <a:r>
                  <a:rPr lang="en-US" sz="2000" b="1" dirty="0">
                    <a:cs typeface="+mn-cs"/>
                  </a:rPr>
                  <a:t>,</a:t>
                </a:r>
                <a:r>
                  <a:rPr lang="ar-OM" sz="2000" b="1" dirty="0">
                    <a:cs typeface="+mn-cs"/>
                  </a:rPr>
                  <a:t>01</a:t>
                </a:r>
                <a:endParaRPr lang="en-US" sz="2000" b="1" dirty="0">
                  <a:cs typeface="+mn-cs"/>
                </a:endParaRPr>
              </a:p>
            </p:txBody>
          </p:sp>
        </p:grpSp>
        <p:sp>
          <p:nvSpPr>
            <p:cNvPr id="54" name="مربع نص 53">
              <a:extLst>
                <a:ext uri="{FF2B5EF4-FFF2-40B4-BE49-F238E27FC236}">
                  <a16:creationId xmlns:a16="http://schemas.microsoft.com/office/drawing/2014/main" id="{51EB6876-96E9-4CD6-B200-5D561E2E2768}"/>
                </a:ext>
              </a:extLst>
            </p:cNvPr>
            <p:cNvSpPr txBox="1"/>
            <p:nvPr/>
          </p:nvSpPr>
          <p:spPr>
            <a:xfrm>
              <a:off x="4644335" y="2676025"/>
              <a:ext cx="12523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cs typeface="+mn-cs"/>
                </a:rPr>
                <a:t>0</a:t>
              </a:r>
              <a:r>
                <a:rPr lang="en-US" sz="2000" b="1" dirty="0">
                  <a:cs typeface="+mn-cs"/>
                </a:rPr>
                <a:t>,</a:t>
              </a:r>
              <a:r>
                <a:rPr lang="ar-OM" sz="2000" b="1" dirty="0">
                  <a:cs typeface="+mn-cs"/>
                </a:rPr>
                <a:t>045</a:t>
              </a:r>
              <a:endParaRPr lang="en-US" sz="2000" b="1" dirty="0">
                <a:cs typeface="+mn-cs"/>
              </a:endParaRPr>
            </a:p>
          </p:txBody>
        </p:sp>
      </p:grpSp>
      <p:grpSp>
        <p:nvGrpSpPr>
          <p:cNvPr id="59" name="مجموعة 58">
            <a:extLst>
              <a:ext uri="{FF2B5EF4-FFF2-40B4-BE49-F238E27FC236}">
                <a16:creationId xmlns:a16="http://schemas.microsoft.com/office/drawing/2014/main" id="{0796AFBF-FA91-4A54-8DE1-09310B69C172}"/>
              </a:ext>
            </a:extLst>
          </p:cNvPr>
          <p:cNvGrpSpPr/>
          <p:nvPr/>
        </p:nvGrpSpPr>
        <p:grpSpPr>
          <a:xfrm>
            <a:off x="4772382" y="3112509"/>
            <a:ext cx="3309370" cy="466029"/>
            <a:chOff x="4436532" y="3177198"/>
            <a:chExt cx="3309370" cy="466029"/>
          </a:xfrm>
        </p:grpSpPr>
        <p:grpSp>
          <p:nvGrpSpPr>
            <p:cNvPr id="60" name="مجموعة 59">
              <a:extLst>
                <a:ext uri="{FF2B5EF4-FFF2-40B4-BE49-F238E27FC236}">
                  <a16:creationId xmlns:a16="http://schemas.microsoft.com/office/drawing/2014/main" id="{22AF0195-5B5C-4895-8550-35FF0AE8690A}"/>
                </a:ext>
              </a:extLst>
            </p:cNvPr>
            <p:cNvGrpSpPr/>
            <p:nvPr/>
          </p:nvGrpSpPr>
          <p:grpSpPr>
            <a:xfrm>
              <a:off x="4436532" y="3177198"/>
              <a:ext cx="3309370" cy="466029"/>
              <a:chOff x="4925948" y="2371528"/>
              <a:chExt cx="2591530" cy="466029"/>
            </a:xfrm>
          </p:grpSpPr>
          <p:sp>
            <p:nvSpPr>
              <p:cNvPr id="62" name="Google Shape;1718;p68">
                <a:extLst>
                  <a:ext uri="{FF2B5EF4-FFF2-40B4-BE49-F238E27FC236}">
                    <a16:creationId xmlns:a16="http://schemas.microsoft.com/office/drawing/2014/main" id="{F621DEED-DD34-4270-97C2-D58CAD543FD1}"/>
                  </a:ext>
                </a:extLst>
              </p:cNvPr>
              <p:cNvSpPr/>
              <p:nvPr/>
            </p:nvSpPr>
            <p:spPr>
              <a:xfrm>
                <a:off x="4925948" y="2371528"/>
                <a:ext cx="2490966" cy="466029"/>
              </a:xfrm>
              <a:prstGeom prst="rect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721;p68">
                <a:extLst>
                  <a:ext uri="{FF2B5EF4-FFF2-40B4-BE49-F238E27FC236}">
                    <a16:creationId xmlns:a16="http://schemas.microsoft.com/office/drawing/2014/main" id="{B62CDD2B-0422-4AD0-854E-5F08DA818623}"/>
                  </a:ext>
                </a:extLst>
              </p:cNvPr>
              <p:cNvSpPr/>
              <p:nvPr/>
            </p:nvSpPr>
            <p:spPr>
              <a:xfrm>
                <a:off x="6347133" y="2443419"/>
                <a:ext cx="378102" cy="322246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64" name="مربع نص 63">
                <a:extLst>
                  <a:ext uri="{FF2B5EF4-FFF2-40B4-BE49-F238E27FC236}">
                    <a16:creationId xmlns:a16="http://schemas.microsoft.com/office/drawing/2014/main" id="{B030A8AD-5AE7-498C-AE00-9B99D352975F}"/>
                  </a:ext>
                </a:extLst>
              </p:cNvPr>
              <p:cNvSpPr txBox="1"/>
              <p:nvPr/>
            </p:nvSpPr>
            <p:spPr>
              <a:xfrm>
                <a:off x="6802939" y="2410805"/>
                <a:ext cx="71453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000" b="1" dirty="0">
                    <a:cs typeface="+mn-cs"/>
                  </a:rPr>
                  <a:t>0</a:t>
                </a:r>
                <a:r>
                  <a:rPr lang="en-US" sz="2000" b="1" dirty="0">
                    <a:cs typeface="+mn-cs"/>
                  </a:rPr>
                  <a:t>, </a:t>
                </a:r>
                <a:r>
                  <a:rPr lang="ar-OM" sz="2000" b="1" dirty="0">
                    <a:cs typeface="+mn-cs"/>
                  </a:rPr>
                  <a:t> 9</a:t>
                </a:r>
                <a:endParaRPr lang="en-US" sz="2000" b="1" dirty="0">
                  <a:cs typeface="+mn-cs"/>
                </a:endParaRPr>
              </a:p>
            </p:txBody>
          </p:sp>
          <p:sp>
            <p:nvSpPr>
              <p:cNvPr id="65" name="مربع نص 64">
                <a:extLst>
                  <a:ext uri="{FF2B5EF4-FFF2-40B4-BE49-F238E27FC236}">
                    <a16:creationId xmlns:a16="http://schemas.microsoft.com/office/drawing/2014/main" id="{12C53DE1-EECF-4476-91AB-4DCDF0607704}"/>
                  </a:ext>
                </a:extLst>
              </p:cNvPr>
              <p:cNvSpPr txBox="1"/>
              <p:nvPr/>
            </p:nvSpPr>
            <p:spPr>
              <a:xfrm>
                <a:off x="5350502" y="2410805"/>
                <a:ext cx="150961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000" b="1" dirty="0">
                    <a:cs typeface="+mn-cs"/>
                  </a:rPr>
                  <a:t>0  =     </a:t>
                </a:r>
                <a:r>
                  <a:rPr lang="en-US" sz="2000" b="1" dirty="0">
                    <a:cs typeface="+mn-cs"/>
                  </a:rPr>
                  <a:t>,</a:t>
                </a:r>
                <a:r>
                  <a:rPr lang="ar-OM" sz="2000" b="1" dirty="0">
                    <a:cs typeface="+mn-cs"/>
                  </a:rPr>
                  <a:t> 1</a:t>
                </a:r>
                <a:endParaRPr lang="en-US" sz="2000" b="1" dirty="0">
                  <a:cs typeface="+mn-cs"/>
                </a:endParaRPr>
              </a:p>
            </p:txBody>
          </p:sp>
        </p:grpSp>
        <p:sp>
          <p:nvSpPr>
            <p:cNvPr id="61" name="مربع نص 60">
              <a:extLst>
                <a:ext uri="{FF2B5EF4-FFF2-40B4-BE49-F238E27FC236}">
                  <a16:creationId xmlns:a16="http://schemas.microsoft.com/office/drawing/2014/main" id="{83369B15-C8E1-4400-AE1A-966310DDEFAE}"/>
                </a:ext>
              </a:extLst>
            </p:cNvPr>
            <p:cNvSpPr txBox="1"/>
            <p:nvPr/>
          </p:nvSpPr>
          <p:spPr>
            <a:xfrm>
              <a:off x="4774864" y="3225061"/>
              <a:ext cx="12523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cs typeface="+mn-cs"/>
                </a:rPr>
                <a:t>0</a:t>
              </a:r>
              <a:r>
                <a:rPr lang="en-US" sz="2000" b="1" dirty="0">
                  <a:cs typeface="+mn-cs"/>
                </a:rPr>
                <a:t>,</a:t>
              </a:r>
              <a:r>
                <a:rPr lang="ar-OM" sz="2000" b="1" dirty="0">
                  <a:cs typeface="+mn-cs"/>
                </a:rPr>
                <a:t>09</a:t>
              </a:r>
              <a:endParaRPr lang="en-US" sz="2000" b="1" dirty="0">
                <a:cs typeface="+mn-cs"/>
              </a:endParaRPr>
            </a:p>
          </p:txBody>
        </p:sp>
      </p:grpSp>
      <p:grpSp>
        <p:nvGrpSpPr>
          <p:cNvPr id="66" name="مجموعة 65">
            <a:extLst>
              <a:ext uri="{FF2B5EF4-FFF2-40B4-BE49-F238E27FC236}">
                <a16:creationId xmlns:a16="http://schemas.microsoft.com/office/drawing/2014/main" id="{8D06F6D4-99C8-4A8C-9222-7CAA2D721580}"/>
              </a:ext>
            </a:extLst>
          </p:cNvPr>
          <p:cNvGrpSpPr/>
          <p:nvPr/>
        </p:nvGrpSpPr>
        <p:grpSpPr>
          <a:xfrm>
            <a:off x="4774881" y="3626401"/>
            <a:ext cx="3309370" cy="466029"/>
            <a:chOff x="4436532" y="2624765"/>
            <a:chExt cx="3309370" cy="466029"/>
          </a:xfrm>
        </p:grpSpPr>
        <p:grpSp>
          <p:nvGrpSpPr>
            <p:cNvPr id="67" name="مجموعة 66">
              <a:extLst>
                <a:ext uri="{FF2B5EF4-FFF2-40B4-BE49-F238E27FC236}">
                  <a16:creationId xmlns:a16="http://schemas.microsoft.com/office/drawing/2014/main" id="{9185CA3E-805D-4528-97C2-6702C471922B}"/>
                </a:ext>
              </a:extLst>
            </p:cNvPr>
            <p:cNvGrpSpPr/>
            <p:nvPr/>
          </p:nvGrpSpPr>
          <p:grpSpPr>
            <a:xfrm>
              <a:off x="4436532" y="2624765"/>
              <a:ext cx="3309370" cy="466029"/>
              <a:chOff x="4925948" y="2371528"/>
              <a:chExt cx="2591530" cy="466029"/>
            </a:xfrm>
          </p:grpSpPr>
          <p:sp>
            <p:nvSpPr>
              <p:cNvPr id="70" name="Google Shape;1718;p68">
                <a:extLst>
                  <a:ext uri="{FF2B5EF4-FFF2-40B4-BE49-F238E27FC236}">
                    <a16:creationId xmlns:a16="http://schemas.microsoft.com/office/drawing/2014/main" id="{D461273F-5B84-4770-9F15-B3689405790A}"/>
                  </a:ext>
                </a:extLst>
              </p:cNvPr>
              <p:cNvSpPr/>
              <p:nvPr/>
            </p:nvSpPr>
            <p:spPr>
              <a:xfrm>
                <a:off x="4925948" y="2371528"/>
                <a:ext cx="2490966" cy="466029"/>
              </a:xfrm>
              <a:prstGeom prst="rect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1721;p68">
                <a:extLst>
                  <a:ext uri="{FF2B5EF4-FFF2-40B4-BE49-F238E27FC236}">
                    <a16:creationId xmlns:a16="http://schemas.microsoft.com/office/drawing/2014/main" id="{D8D34061-D4E8-40D6-93F9-D7AA9C5F4117}"/>
                  </a:ext>
                </a:extLst>
              </p:cNvPr>
              <p:cNvSpPr/>
              <p:nvPr/>
            </p:nvSpPr>
            <p:spPr>
              <a:xfrm>
                <a:off x="6347133" y="2443419"/>
                <a:ext cx="378102" cy="322246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4" name="مربع نص 83">
                <a:extLst>
                  <a:ext uri="{FF2B5EF4-FFF2-40B4-BE49-F238E27FC236}">
                    <a16:creationId xmlns:a16="http://schemas.microsoft.com/office/drawing/2014/main" id="{4219E5AB-7366-43B3-9AB0-638B72B58A61}"/>
                  </a:ext>
                </a:extLst>
              </p:cNvPr>
              <p:cNvSpPr txBox="1"/>
              <p:nvPr/>
            </p:nvSpPr>
            <p:spPr>
              <a:xfrm>
                <a:off x="6802939" y="2410805"/>
                <a:ext cx="71453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000" b="1" dirty="0">
                    <a:cs typeface="+mn-cs"/>
                  </a:rPr>
                  <a:t>12</a:t>
                </a:r>
                <a:endParaRPr lang="en-US" sz="2000" b="1" dirty="0">
                  <a:cs typeface="+mn-cs"/>
                </a:endParaRPr>
              </a:p>
            </p:txBody>
          </p:sp>
          <p:sp>
            <p:nvSpPr>
              <p:cNvPr id="92" name="مربع نص 91">
                <a:extLst>
                  <a:ext uri="{FF2B5EF4-FFF2-40B4-BE49-F238E27FC236}">
                    <a16:creationId xmlns:a16="http://schemas.microsoft.com/office/drawing/2014/main" id="{A2121041-FAC7-442E-9687-673A2357E4EF}"/>
                  </a:ext>
                </a:extLst>
              </p:cNvPr>
              <p:cNvSpPr txBox="1"/>
              <p:nvPr/>
            </p:nvSpPr>
            <p:spPr>
              <a:xfrm>
                <a:off x="5350502" y="2410805"/>
                <a:ext cx="150961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000" b="1" dirty="0">
                    <a:cs typeface="+mn-cs"/>
                  </a:rPr>
                  <a:t>0 =     </a:t>
                </a:r>
                <a:r>
                  <a:rPr lang="en-US" sz="2000" b="1" dirty="0">
                    <a:cs typeface="+mn-cs"/>
                  </a:rPr>
                  <a:t>,</a:t>
                </a:r>
                <a:r>
                  <a:rPr lang="ar-OM" sz="2000" b="1" dirty="0">
                    <a:cs typeface="+mn-cs"/>
                  </a:rPr>
                  <a:t>01</a:t>
                </a:r>
                <a:endParaRPr lang="en-US" sz="2000" b="1" dirty="0">
                  <a:cs typeface="+mn-cs"/>
                </a:endParaRPr>
              </a:p>
            </p:txBody>
          </p:sp>
        </p:grpSp>
        <p:sp>
          <p:nvSpPr>
            <p:cNvPr id="68" name="مربع نص 67">
              <a:extLst>
                <a:ext uri="{FF2B5EF4-FFF2-40B4-BE49-F238E27FC236}">
                  <a16:creationId xmlns:a16="http://schemas.microsoft.com/office/drawing/2014/main" id="{BE9FC33A-BFC7-46EA-A1AB-3893D8BCD028}"/>
                </a:ext>
              </a:extLst>
            </p:cNvPr>
            <p:cNvSpPr txBox="1"/>
            <p:nvPr/>
          </p:nvSpPr>
          <p:spPr>
            <a:xfrm>
              <a:off x="4644335" y="2676025"/>
              <a:ext cx="12523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cs typeface="+mn-cs"/>
                </a:rPr>
                <a:t>1200</a:t>
              </a:r>
              <a:endParaRPr lang="en-US" sz="2000" b="1" dirty="0"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2" name="Google Shape;1612;p65"/>
          <p:cNvSpPr/>
          <p:nvPr/>
        </p:nvSpPr>
        <p:spPr>
          <a:xfrm>
            <a:off x="3265847" y="1838178"/>
            <a:ext cx="1686302" cy="1191686"/>
          </a:xfrm>
          <a:prstGeom prst="roundRect">
            <a:avLst>
              <a:gd name="adj" fmla="val 8620"/>
            </a:avLst>
          </a:prstGeom>
          <a:solidFill>
            <a:schemeClr val="lt2"/>
          </a:solidFill>
          <a:ln>
            <a:noFill/>
          </a:ln>
          <a:effectLst>
            <a:outerShdw dist="200025" dir="2940000" algn="bl" rotWithShape="0">
              <a:schemeClr val="dk1">
                <a:alpha val="94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3" name="Google Shape;1613;p65"/>
          <p:cNvSpPr/>
          <p:nvPr/>
        </p:nvSpPr>
        <p:spPr>
          <a:xfrm>
            <a:off x="3265847" y="3303153"/>
            <a:ext cx="1686301" cy="1191686"/>
          </a:xfrm>
          <a:prstGeom prst="roundRect">
            <a:avLst>
              <a:gd name="adj" fmla="val 8620"/>
            </a:avLst>
          </a:prstGeom>
          <a:solidFill>
            <a:schemeClr val="dk2"/>
          </a:solidFill>
          <a:ln>
            <a:noFill/>
          </a:ln>
          <a:effectLst>
            <a:outerShdw dist="200025" dir="2940000" algn="bl" rotWithShape="0">
              <a:schemeClr val="dk1">
                <a:alpha val="94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18" name="Google Shape;1618;p65"/>
          <p:cNvSpPr txBox="1"/>
          <p:nvPr/>
        </p:nvSpPr>
        <p:spPr>
          <a:xfrm>
            <a:off x="3265849" y="2233903"/>
            <a:ext cx="13191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8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Ultra"/>
                <a:cs typeface="Calibri" panose="020F0502020204030204" pitchFamily="34" charset="0"/>
                <a:sym typeface="Ultra"/>
              </a:rPr>
              <a:t>0</a:t>
            </a:r>
            <a:r>
              <a:rPr lang="en-US" sz="48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Ultra"/>
                <a:cs typeface="Times New Roman" panose="02020603050405020304" pitchFamily="18" charset="0"/>
                <a:sym typeface="Ultra"/>
              </a:rPr>
              <a:t>,</a:t>
            </a:r>
            <a:r>
              <a:rPr lang="ar-OM" sz="48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Ultra"/>
                <a:cs typeface="Calibri" panose="020F0502020204030204" pitchFamily="34" charset="0"/>
                <a:sym typeface="Ultra"/>
              </a:rPr>
              <a:t>1</a:t>
            </a:r>
            <a:endParaRPr sz="4800" b="1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Ultra"/>
              <a:cs typeface="Calibri" panose="020F0502020204030204" pitchFamily="34" charset="0"/>
              <a:sym typeface="Ultra"/>
            </a:endParaRPr>
          </a:p>
        </p:txBody>
      </p:sp>
      <p:sp>
        <p:nvSpPr>
          <p:cNvPr id="11" name="Google Shape;1618;p65">
            <a:extLst>
              <a:ext uri="{FF2B5EF4-FFF2-40B4-BE49-F238E27FC236}">
                <a16:creationId xmlns:a16="http://schemas.microsoft.com/office/drawing/2014/main" id="{552DAAC2-00B5-4F7F-9409-D27322466DB6}"/>
              </a:ext>
            </a:extLst>
          </p:cNvPr>
          <p:cNvSpPr txBox="1"/>
          <p:nvPr/>
        </p:nvSpPr>
        <p:spPr>
          <a:xfrm>
            <a:off x="3082249" y="3603603"/>
            <a:ext cx="16863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8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Ultra"/>
                <a:cs typeface="Calibri" panose="020F0502020204030204" pitchFamily="34" charset="0"/>
                <a:sym typeface="Ultra"/>
              </a:rPr>
              <a:t>0</a:t>
            </a:r>
            <a:r>
              <a:rPr lang="en-US" sz="48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Ultra"/>
                <a:cs typeface="Times New Roman" panose="02020603050405020304" pitchFamily="18" charset="0"/>
                <a:sym typeface="Ultra"/>
              </a:rPr>
              <a:t>,</a:t>
            </a:r>
            <a:r>
              <a:rPr lang="ar-OM" sz="48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Ultra"/>
                <a:cs typeface="Calibri" panose="020F0502020204030204" pitchFamily="34" charset="0"/>
                <a:sym typeface="Ultra"/>
              </a:rPr>
              <a:t>01</a:t>
            </a:r>
            <a:endParaRPr sz="4800" b="1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Ultra"/>
              <a:cs typeface="Calibri" panose="020F0502020204030204" pitchFamily="34" charset="0"/>
              <a:sym typeface="Ultra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82152599-8C56-49BB-BE28-8738439401C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8667" y="1674541"/>
            <a:ext cx="3022600" cy="3175000"/>
          </a:xfrm>
          <a:prstGeom prst="rect">
            <a:avLst/>
          </a:prstGeom>
        </p:spPr>
      </p:pic>
      <p:sp>
        <p:nvSpPr>
          <p:cNvPr id="41" name="Google Shape;1704;p68">
            <a:extLst>
              <a:ext uri="{FF2B5EF4-FFF2-40B4-BE49-F238E27FC236}">
                <a16:creationId xmlns:a16="http://schemas.microsoft.com/office/drawing/2014/main" id="{280DCC42-FF97-44B2-BCA4-1E3737750B94}"/>
              </a:ext>
            </a:extLst>
          </p:cNvPr>
          <p:cNvSpPr txBox="1">
            <a:spLocks/>
          </p:cNvSpPr>
          <p:nvPr/>
        </p:nvSpPr>
        <p:spPr>
          <a:xfrm>
            <a:off x="769616" y="1250327"/>
            <a:ext cx="7997865" cy="572700"/>
          </a:xfrm>
          <a:prstGeom prst="rect">
            <a:avLst/>
          </a:prstGeom>
          <a:noFill/>
          <a:ln>
            <a:noFill/>
          </a:ln>
          <a:effectLst>
            <a:outerShdw dist="47625" dir="126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Ultra"/>
              <a:buNone/>
              <a:defRPr sz="2800" b="0" i="0" u="none" strike="noStrike" cap="none">
                <a:solidFill>
                  <a:schemeClr val="dk2"/>
                </a:solidFill>
                <a:latin typeface="Ultra"/>
                <a:ea typeface="Ultra"/>
                <a:cs typeface="Ultra"/>
                <a:sym typeface="Ultr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أكمل الفراغ بكتابة (       ،       ) في ما يلي لتكون العملية الرياضية صحيحة :</a:t>
            </a:r>
          </a:p>
        </p:txBody>
      </p:sp>
      <p:sp>
        <p:nvSpPr>
          <p:cNvPr id="42" name="Google Shape;1618;p65">
            <a:extLst>
              <a:ext uri="{FF2B5EF4-FFF2-40B4-BE49-F238E27FC236}">
                <a16:creationId xmlns:a16="http://schemas.microsoft.com/office/drawing/2014/main" id="{B35F1019-5052-4525-802E-9AF6427F5AE4}"/>
              </a:ext>
            </a:extLst>
          </p:cNvPr>
          <p:cNvSpPr txBox="1"/>
          <p:nvPr/>
        </p:nvSpPr>
        <p:spPr>
          <a:xfrm>
            <a:off x="5730351" y="1368224"/>
            <a:ext cx="13191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Ultra"/>
                <a:cs typeface="Calibri" panose="020F0502020204030204" pitchFamily="34" charset="0"/>
                <a:sym typeface="Ultra"/>
              </a:rPr>
              <a:t> 0</a:t>
            </a:r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Ultra"/>
                <a:cs typeface="Times New Roman" panose="02020603050405020304" pitchFamily="18" charset="0"/>
                <a:sym typeface="Ultra"/>
              </a:rPr>
              <a:t>,</a:t>
            </a:r>
            <a:r>
              <a:rPr lang="ar-OM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Ultra"/>
                <a:cs typeface="Times New Roman" panose="02020603050405020304" pitchFamily="18" charset="0"/>
                <a:sym typeface="Ultra"/>
              </a:rPr>
              <a:t>1</a:t>
            </a:r>
            <a:endParaRPr sz="20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Ultra"/>
              <a:cs typeface="Calibri" panose="020F0502020204030204" pitchFamily="34" charset="0"/>
              <a:sym typeface="Ultra"/>
            </a:endParaRPr>
          </a:p>
        </p:txBody>
      </p:sp>
      <p:sp>
        <p:nvSpPr>
          <p:cNvPr id="43" name="Google Shape;1618;p65">
            <a:extLst>
              <a:ext uri="{FF2B5EF4-FFF2-40B4-BE49-F238E27FC236}">
                <a16:creationId xmlns:a16="http://schemas.microsoft.com/office/drawing/2014/main" id="{CD8A2A5D-6AD6-4752-8D8A-E996EAE0C3C7}"/>
              </a:ext>
            </a:extLst>
          </p:cNvPr>
          <p:cNvSpPr txBox="1"/>
          <p:nvPr/>
        </p:nvSpPr>
        <p:spPr>
          <a:xfrm>
            <a:off x="5056242" y="1368224"/>
            <a:ext cx="13191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Ultra"/>
                <a:cs typeface="Calibri" panose="020F0502020204030204" pitchFamily="34" charset="0"/>
                <a:sym typeface="Ultra"/>
              </a:rPr>
              <a:t> 0</a:t>
            </a:r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Ultra"/>
                <a:cs typeface="Times New Roman" panose="02020603050405020304" pitchFamily="18" charset="0"/>
                <a:sym typeface="Ultra"/>
              </a:rPr>
              <a:t>,</a:t>
            </a:r>
            <a:r>
              <a:rPr lang="ar-OM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Ultra"/>
                <a:cs typeface="Times New Roman" panose="02020603050405020304" pitchFamily="18" charset="0"/>
                <a:sym typeface="Ultra"/>
              </a:rPr>
              <a:t>01</a:t>
            </a:r>
            <a:endParaRPr sz="20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Ultra"/>
              <a:cs typeface="Calibri" panose="020F0502020204030204" pitchFamily="34" charset="0"/>
              <a:sym typeface="Ultra"/>
            </a:endParaRPr>
          </a:p>
        </p:txBody>
      </p:sp>
      <p:sp>
        <p:nvSpPr>
          <p:cNvPr id="39" name="Google Shape;1323;p57">
            <a:extLst>
              <a:ext uri="{FF2B5EF4-FFF2-40B4-BE49-F238E27FC236}">
                <a16:creationId xmlns:a16="http://schemas.microsoft.com/office/drawing/2014/main" id="{A5685EBF-58D7-4632-8AF4-36A1898309EA}"/>
              </a:ext>
            </a:extLst>
          </p:cNvPr>
          <p:cNvSpPr txBox="1">
            <a:spLocks/>
          </p:cNvSpPr>
          <p:nvPr/>
        </p:nvSpPr>
        <p:spPr>
          <a:xfrm>
            <a:off x="2740712" y="561918"/>
            <a:ext cx="5718220" cy="572700"/>
          </a:xfrm>
          <a:prstGeom prst="rect">
            <a:avLst/>
          </a:prstGeom>
          <a:noFill/>
          <a:ln>
            <a:noFill/>
          </a:ln>
          <a:effectLst>
            <a:outerShdw dist="47625" dir="126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Ultra"/>
              <a:buNone/>
              <a:defRPr sz="2800" b="0" i="0" u="none" strike="noStrike" cap="none">
                <a:solidFill>
                  <a:schemeClr val="dk2"/>
                </a:solidFill>
                <a:latin typeface="Ultra"/>
                <a:ea typeface="Ultra"/>
                <a:cs typeface="Ultra"/>
                <a:sym typeface="Ultr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تمرين (2) : استراتيجية الرؤوس المرقمة</a:t>
            </a:r>
          </a:p>
        </p:txBody>
      </p:sp>
      <p:grpSp>
        <p:nvGrpSpPr>
          <p:cNvPr id="40" name="مجموعة 39">
            <a:extLst>
              <a:ext uri="{FF2B5EF4-FFF2-40B4-BE49-F238E27FC236}">
                <a16:creationId xmlns:a16="http://schemas.microsoft.com/office/drawing/2014/main" id="{CD6DD8DC-B358-4E35-A033-1FA114CB9C3E}"/>
              </a:ext>
            </a:extLst>
          </p:cNvPr>
          <p:cNvGrpSpPr/>
          <p:nvPr/>
        </p:nvGrpSpPr>
        <p:grpSpPr>
          <a:xfrm>
            <a:off x="5599951" y="2083048"/>
            <a:ext cx="2737929" cy="464562"/>
            <a:chOff x="5275768" y="2371528"/>
            <a:chExt cx="2141146" cy="466029"/>
          </a:xfrm>
        </p:grpSpPr>
        <p:sp>
          <p:nvSpPr>
            <p:cNvPr id="44" name="Google Shape;1718;p68">
              <a:extLst>
                <a:ext uri="{FF2B5EF4-FFF2-40B4-BE49-F238E27FC236}">
                  <a16:creationId xmlns:a16="http://schemas.microsoft.com/office/drawing/2014/main" id="{F477978B-7826-438A-B36B-930C96C974B7}"/>
                </a:ext>
              </a:extLst>
            </p:cNvPr>
            <p:cNvSpPr/>
            <p:nvPr/>
          </p:nvSpPr>
          <p:spPr>
            <a:xfrm>
              <a:off x="5275768" y="2371528"/>
              <a:ext cx="2141146" cy="466029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721;p68">
              <a:extLst>
                <a:ext uri="{FF2B5EF4-FFF2-40B4-BE49-F238E27FC236}">
                  <a16:creationId xmlns:a16="http://schemas.microsoft.com/office/drawing/2014/main" id="{9BA73321-DE73-4D86-B00A-9E5BB63BF1C9}"/>
                </a:ext>
              </a:extLst>
            </p:cNvPr>
            <p:cNvSpPr/>
            <p:nvPr/>
          </p:nvSpPr>
          <p:spPr>
            <a:xfrm>
              <a:off x="6168063" y="2416916"/>
              <a:ext cx="378102" cy="322246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6" name="مربع نص 45">
              <a:extLst>
                <a:ext uri="{FF2B5EF4-FFF2-40B4-BE49-F238E27FC236}">
                  <a16:creationId xmlns:a16="http://schemas.microsoft.com/office/drawing/2014/main" id="{E974CAE0-427D-45DD-A497-7B493F922B71}"/>
                </a:ext>
              </a:extLst>
            </p:cNvPr>
            <p:cNvSpPr txBox="1"/>
            <p:nvPr/>
          </p:nvSpPr>
          <p:spPr>
            <a:xfrm>
              <a:off x="6580483" y="2410437"/>
              <a:ext cx="7145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cs typeface="+mn-cs"/>
                </a:rPr>
                <a:t>2 ×</a:t>
              </a:r>
              <a:r>
                <a:rPr lang="en-US" sz="2000" b="1" dirty="0">
                  <a:cs typeface="+mn-cs"/>
                </a:rPr>
                <a:t> </a:t>
              </a:r>
              <a:r>
                <a:rPr lang="ar-OM" sz="2000" b="1" dirty="0">
                  <a:cs typeface="+mn-cs"/>
                </a:rPr>
                <a:t> 6</a:t>
              </a:r>
              <a:endParaRPr lang="en-US" sz="2000" b="1" dirty="0">
                <a:cs typeface="+mn-cs"/>
              </a:endParaRPr>
            </a:p>
          </p:txBody>
        </p:sp>
        <p:sp>
          <p:nvSpPr>
            <p:cNvPr id="47" name="مربع نص 46">
              <a:extLst>
                <a:ext uri="{FF2B5EF4-FFF2-40B4-BE49-F238E27FC236}">
                  <a16:creationId xmlns:a16="http://schemas.microsoft.com/office/drawing/2014/main" id="{1779844C-4781-4710-8E22-1A4F023A2FD7}"/>
                </a:ext>
              </a:extLst>
            </p:cNvPr>
            <p:cNvSpPr txBox="1"/>
            <p:nvPr/>
          </p:nvSpPr>
          <p:spPr>
            <a:xfrm>
              <a:off x="5377509" y="2383868"/>
              <a:ext cx="1081082" cy="401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cs typeface="+mn-cs"/>
                </a:rPr>
                <a:t>0</a:t>
              </a:r>
              <a:r>
                <a:rPr lang="en-US" sz="2000" b="1" dirty="0">
                  <a:cs typeface="+mn-cs"/>
                </a:rPr>
                <a:t>,</a:t>
              </a:r>
              <a:r>
                <a:rPr lang="ar-OM" sz="2000" b="1" dirty="0">
                  <a:cs typeface="+mn-cs"/>
                </a:rPr>
                <a:t>  = 26</a:t>
              </a:r>
              <a:endParaRPr lang="en-US" sz="2000" b="1" dirty="0">
                <a:cs typeface="+mn-cs"/>
              </a:endParaRPr>
            </a:p>
          </p:txBody>
        </p:sp>
      </p:grpSp>
      <p:grpSp>
        <p:nvGrpSpPr>
          <p:cNvPr id="48" name="مجموعة 47">
            <a:extLst>
              <a:ext uri="{FF2B5EF4-FFF2-40B4-BE49-F238E27FC236}">
                <a16:creationId xmlns:a16="http://schemas.microsoft.com/office/drawing/2014/main" id="{FFAE0253-914E-447C-969B-A7AFDC499A33}"/>
              </a:ext>
            </a:extLst>
          </p:cNvPr>
          <p:cNvGrpSpPr/>
          <p:nvPr/>
        </p:nvGrpSpPr>
        <p:grpSpPr>
          <a:xfrm>
            <a:off x="5575891" y="3264787"/>
            <a:ext cx="2737930" cy="466029"/>
            <a:chOff x="4879551" y="3177198"/>
            <a:chExt cx="2737930" cy="466029"/>
          </a:xfrm>
        </p:grpSpPr>
        <p:grpSp>
          <p:nvGrpSpPr>
            <p:cNvPr id="49" name="مجموعة 48">
              <a:extLst>
                <a:ext uri="{FF2B5EF4-FFF2-40B4-BE49-F238E27FC236}">
                  <a16:creationId xmlns:a16="http://schemas.microsoft.com/office/drawing/2014/main" id="{F8F33F71-9625-4566-AD70-3BBCFFC79FBA}"/>
                </a:ext>
              </a:extLst>
            </p:cNvPr>
            <p:cNvGrpSpPr/>
            <p:nvPr/>
          </p:nvGrpSpPr>
          <p:grpSpPr>
            <a:xfrm>
              <a:off x="4879551" y="3177198"/>
              <a:ext cx="2737930" cy="466029"/>
              <a:chOff x="5272872" y="2371528"/>
              <a:chExt cx="2144042" cy="466029"/>
            </a:xfrm>
          </p:grpSpPr>
          <p:sp>
            <p:nvSpPr>
              <p:cNvPr id="51" name="Google Shape;1718;p68">
                <a:extLst>
                  <a:ext uri="{FF2B5EF4-FFF2-40B4-BE49-F238E27FC236}">
                    <a16:creationId xmlns:a16="http://schemas.microsoft.com/office/drawing/2014/main" id="{13A01481-D3CC-4699-B019-C2778C9DFCE5}"/>
                  </a:ext>
                </a:extLst>
              </p:cNvPr>
              <p:cNvSpPr/>
              <p:nvPr/>
            </p:nvSpPr>
            <p:spPr>
              <a:xfrm>
                <a:off x="5272872" y="2371528"/>
                <a:ext cx="2144042" cy="466029"/>
              </a:xfrm>
              <a:prstGeom prst="rect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721;p68">
                <a:extLst>
                  <a:ext uri="{FF2B5EF4-FFF2-40B4-BE49-F238E27FC236}">
                    <a16:creationId xmlns:a16="http://schemas.microsoft.com/office/drawing/2014/main" id="{10F3182B-645B-48D9-94E0-9006429CA91F}"/>
                  </a:ext>
                </a:extLst>
              </p:cNvPr>
              <p:cNvSpPr/>
              <p:nvPr/>
            </p:nvSpPr>
            <p:spPr>
              <a:xfrm>
                <a:off x="6186295" y="2454009"/>
                <a:ext cx="378102" cy="322246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3" name="مربع نص 52">
                <a:extLst>
                  <a:ext uri="{FF2B5EF4-FFF2-40B4-BE49-F238E27FC236}">
                    <a16:creationId xmlns:a16="http://schemas.microsoft.com/office/drawing/2014/main" id="{20CC2B1B-F04B-4493-908D-1011D0DC39ED}"/>
                  </a:ext>
                </a:extLst>
              </p:cNvPr>
              <p:cNvSpPr txBox="1"/>
              <p:nvPr/>
            </p:nvSpPr>
            <p:spPr>
              <a:xfrm>
                <a:off x="6606765" y="2400385"/>
                <a:ext cx="71453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000" b="1" dirty="0">
                    <a:cs typeface="+mn-cs"/>
                  </a:rPr>
                  <a:t>3 ÷</a:t>
                </a:r>
                <a:r>
                  <a:rPr lang="en-US" sz="2000" b="1" dirty="0">
                    <a:cs typeface="+mn-cs"/>
                  </a:rPr>
                  <a:t>, </a:t>
                </a:r>
                <a:r>
                  <a:rPr lang="ar-OM" sz="2000" b="1" dirty="0">
                    <a:cs typeface="+mn-cs"/>
                  </a:rPr>
                  <a:t> 4</a:t>
                </a:r>
                <a:endParaRPr lang="en-US" sz="2000" b="1" dirty="0">
                  <a:cs typeface="+mn-cs"/>
                </a:endParaRPr>
              </a:p>
            </p:txBody>
          </p:sp>
        </p:grpSp>
        <p:sp>
          <p:nvSpPr>
            <p:cNvPr id="50" name="مربع نص 49">
              <a:extLst>
                <a:ext uri="{FF2B5EF4-FFF2-40B4-BE49-F238E27FC236}">
                  <a16:creationId xmlns:a16="http://schemas.microsoft.com/office/drawing/2014/main" id="{D2CD0D0C-1C69-45B0-BCE0-303C4DCDD83A}"/>
                </a:ext>
              </a:extLst>
            </p:cNvPr>
            <p:cNvSpPr txBox="1"/>
            <p:nvPr/>
          </p:nvSpPr>
          <p:spPr>
            <a:xfrm>
              <a:off x="5033956" y="3181815"/>
              <a:ext cx="12523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cs typeface="+mn-cs"/>
                </a:rPr>
                <a:t>= 34   </a:t>
              </a:r>
              <a:endParaRPr lang="en-US" sz="2000" b="1" dirty="0">
                <a:cs typeface="+mn-cs"/>
              </a:endParaRPr>
            </a:p>
          </p:txBody>
        </p:sp>
      </p:grpSp>
      <p:grpSp>
        <p:nvGrpSpPr>
          <p:cNvPr id="55" name="مجموعة 54">
            <a:extLst>
              <a:ext uri="{FF2B5EF4-FFF2-40B4-BE49-F238E27FC236}">
                <a16:creationId xmlns:a16="http://schemas.microsoft.com/office/drawing/2014/main" id="{CE1B1EF7-F117-4709-BD2A-3D5A6E2D0B24}"/>
              </a:ext>
            </a:extLst>
          </p:cNvPr>
          <p:cNvGrpSpPr/>
          <p:nvPr/>
        </p:nvGrpSpPr>
        <p:grpSpPr>
          <a:xfrm>
            <a:off x="5556133" y="3893173"/>
            <a:ext cx="2757688" cy="466029"/>
            <a:chOff x="4859794" y="2624765"/>
            <a:chExt cx="2757688" cy="466029"/>
          </a:xfrm>
        </p:grpSpPr>
        <p:grpSp>
          <p:nvGrpSpPr>
            <p:cNvPr id="56" name="مجموعة 55">
              <a:extLst>
                <a:ext uri="{FF2B5EF4-FFF2-40B4-BE49-F238E27FC236}">
                  <a16:creationId xmlns:a16="http://schemas.microsoft.com/office/drawing/2014/main" id="{3A274E71-8B07-4EFC-8E8C-25B318EEB601}"/>
                </a:ext>
              </a:extLst>
            </p:cNvPr>
            <p:cNvGrpSpPr/>
            <p:nvPr/>
          </p:nvGrpSpPr>
          <p:grpSpPr>
            <a:xfrm>
              <a:off x="4859794" y="2624765"/>
              <a:ext cx="2757688" cy="466029"/>
              <a:chOff x="5257400" y="2371528"/>
              <a:chExt cx="2159514" cy="466029"/>
            </a:xfrm>
          </p:grpSpPr>
          <p:sp>
            <p:nvSpPr>
              <p:cNvPr id="58" name="Google Shape;1718;p68">
                <a:extLst>
                  <a:ext uri="{FF2B5EF4-FFF2-40B4-BE49-F238E27FC236}">
                    <a16:creationId xmlns:a16="http://schemas.microsoft.com/office/drawing/2014/main" id="{067DD54C-7CE7-4B67-B687-DBC243E00948}"/>
                  </a:ext>
                </a:extLst>
              </p:cNvPr>
              <p:cNvSpPr/>
              <p:nvPr/>
            </p:nvSpPr>
            <p:spPr>
              <a:xfrm>
                <a:off x="5257400" y="2371528"/>
                <a:ext cx="2159514" cy="466029"/>
              </a:xfrm>
              <a:prstGeom prst="rect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1721;p68">
                <a:extLst>
                  <a:ext uri="{FF2B5EF4-FFF2-40B4-BE49-F238E27FC236}">
                    <a16:creationId xmlns:a16="http://schemas.microsoft.com/office/drawing/2014/main" id="{9DF2D1F4-F7B3-46E1-9789-3188592DF7C3}"/>
                  </a:ext>
                </a:extLst>
              </p:cNvPr>
              <p:cNvSpPr/>
              <p:nvPr/>
            </p:nvSpPr>
            <p:spPr>
              <a:xfrm>
                <a:off x="6185726" y="2460201"/>
                <a:ext cx="378102" cy="322246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60" name="مربع نص 59">
                <a:extLst>
                  <a:ext uri="{FF2B5EF4-FFF2-40B4-BE49-F238E27FC236}">
                    <a16:creationId xmlns:a16="http://schemas.microsoft.com/office/drawing/2014/main" id="{89630D75-21E2-4582-B25E-9F0FDCED02B7}"/>
                  </a:ext>
                </a:extLst>
              </p:cNvPr>
              <p:cNvSpPr txBox="1"/>
              <p:nvPr/>
            </p:nvSpPr>
            <p:spPr>
              <a:xfrm>
                <a:off x="6610924" y="2400296"/>
                <a:ext cx="71453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000" b="1" dirty="0">
                    <a:cs typeface="+mn-cs"/>
                  </a:rPr>
                  <a:t>52 ÷</a:t>
                </a:r>
                <a:endParaRPr lang="en-US" sz="2000" b="1" dirty="0">
                  <a:cs typeface="+mn-cs"/>
                </a:endParaRPr>
              </a:p>
            </p:txBody>
          </p:sp>
        </p:grpSp>
        <p:sp>
          <p:nvSpPr>
            <p:cNvPr id="57" name="مربع نص 56">
              <a:extLst>
                <a:ext uri="{FF2B5EF4-FFF2-40B4-BE49-F238E27FC236}">
                  <a16:creationId xmlns:a16="http://schemas.microsoft.com/office/drawing/2014/main" id="{099B58DF-5AA2-49BE-8B97-310FC008245D}"/>
                </a:ext>
              </a:extLst>
            </p:cNvPr>
            <p:cNvSpPr txBox="1"/>
            <p:nvPr/>
          </p:nvSpPr>
          <p:spPr>
            <a:xfrm>
              <a:off x="4991502" y="2624765"/>
              <a:ext cx="12523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cs typeface="+mn-cs"/>
                </a:rPr>
                <a:t>= 520 </a:t>
              </a:r>
              <a:endParaRPr lang="en-US" sz="2000" b="1" dirty="0">
                <a:cs typeface="+mn-cs"/>
              </a:endParaRPr>
            </a:p>
          </p:txBody>
        </p:sp>
      </p:grpSp>
      <p:grpSp>
        <p:nvGrpSpPr>
          <p:cNvPr id="62" name="مجموعة 61">
            <a:extLst>
              <a:ext uri="{FF2B5EF4-FFF2-40B4-BE49-F238E27FC236}">
                <a16:creationId xmlns:a16="http://schemas.microsoft.com/office/drawing/2014/main" id="{1BA50167-1643-4B2B-86F3-48FE3B10CBDF}"/>
              </a:ext>
            </a:extLst>
          </p:cNvPr>
          <p:cNvGrpSpPr/>
          <p:nvPr/>
        </p:nvGrpSpPr>
        <p:grpSpPr>
          <a:xfrm>
            <a:off x="5575892" y="2673184"/>
            <a:ext cx="3191589" cy="466029"/>
            <a:chOff x="4855155" y="2624765"/>
            <a:chExt cx="3191589" cy="466029"/>
          </a:xfrm>
        </p:grpSpPr>
        <p:grpSp>
          <p:nvGrpSpPr>
            <p:cNvPr id="63" name="مجموعة 62">
              <a:extLst>
                <a:ext uri="{FF2B5EF4-FFF2-40B4-BE49-F238E27FC236}">
                  <a16:creationId xmlns:a16="http://schemas.microsoft.com/office/drawing/2014/main" id="{66A62F1F-7784-4CE3-B569-6A845D48573F}"/>
                </a:ext>
              </a:extLst>
            </p:cNvPr>
            <p:cNvGrpSpPr/>
            <p:nvPr/>
          </p:nvGrpSpPr>
          <p:grpSpPr>
            <a:xfrm>
              <a:off x="4879552" y="2624765"/>
              <a:ext cx="3167192" cy="466029"/>
              <a:chOff x="5272872" y="2371528"/>
              <a:chExt cx="2480192" cy="466029"/>
            </a:xfrm>
          </p:grpSpPr>
          <p:sp>
            <p:nvSpPr>
              <p:cNvPr id="65" name="Google Shape;1718;p68">
                <a:extLst>
                  <a:ext uri="{FF2B5EF4-FFF2-40B4-BE49-F238E27FC236}">
                    <a16:creationId xmlns:a16="http://schemas.microsoft.com/office/drawing/2014/main" id="{051E6DBA-E1F7-4C78-9ADE-0C5161DAD46A}"/>
                  </a:ext>
                </a:extLst>
              </p:cNvPr>
              <p:cNvSpPr/>
              <p:nvPr/>
            </p:nvSpPr>
            <p:spPr>
              <a:xfrm>
                <a:off x="5272872" y="2371528"/>
                <a:ext cx="2144041" cy="466029"/>
              </a:xfrm>
              <a:prstGeom prst="rect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1721;p68">
                <a:extLst>
                  <a:ext uri="{FF2B5EF4-FFF2-40B4-BE49-F238E27FC236}">
                    <a16:creationId xmlns:a16="http://schemas.microsoft.com/office/drawing/2014/main" id="{FA9DF067-D9F6-43A7-916E-6369A983E1C5}"/>
                  </a:ext>
                </a:extLst>
              </p:cNvPr>
              <p:cNvSpPr/>
              <p:nvPr/>
            </p:nvSpPr>
            <p:spPr>
              <a:xfrm>
                <a:off x="6166620" y="2468760"/>
                <a:ext cx="378102" cy="322246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67" name="مربع نص 66">
                <a:extLst>
                  <a:ext uri="{FF2B5EF4-FFF2-40B4-BE49-F238E27FC236}">
                    <a16:creationId xmlns:a16="http://schemas.microsoft.com/office/drawing/2014/main" id="{8E2F5502-5A70-40B5-B060-4A8D7F1CF21A}"/>
                  </a:ext>
                </a:extLst>
              </p:cNvPr>
              <p:cNvSpPr txBox="1"/>
              <p:nvPr/>
            </p:nvSpPr>
            <p:spPr>
              <a:xfrm>
                <a:off x="6579087" y="2418825"/>
                <a:ext cx="117397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OM" sz="2000" b="1" dirty="0">
                    <a:cs typeface="+mn-cs"/>
                  </a:rPr>
                  <a:t>8 ×</a:t>
                </a:r>
                <a:r>
                  <a:rPr lang="en-US" sz="2000" b="1" dirty="0">
                    <a:cs typeface="+mn-cs"/>
                  </a:rPr>
                  <a:t>, </a:t>
                </a:r>
                <a:r>
                  <a:rPr lang="ar-OM" sz="2000" b="1" dirty="0">
                    <a:cs typeface="+mn-cs"/>
                  </a:rPr>
                  <a:t> 99</a:t>
                </a:r>
                <a:endParaRPr lang="en-US" sz="2000" b="1" dirty="0">
                  <a:cs typeface="+mn-cs"/>
                </a:endParaRPr>
              </a:p>
            </p:txBody>
          </p:sp>
        </p:grpSp>
        <p:sp>
          <p:nvSpPr>
            <p:cNvPr id="64" name="مربع نص 63">
              <a:extLst>
                <a:ext uri="{FF2B5EF4-FFF2-40B4-BE49-F238E27FC236}">
                  <a16:creationId xmlns:a16="http://schemas.microsoft.com/office/drawing/2014/main" id="{4E1DDE96-322B-4725-B5D4-48649918E97B}"/>
                </a:ext>
              </a:extLst>
            </p:cNvPr>
            <p:cNvSpPr txBox="1"/>
            <p:nvPr/>
          </p:nvSpPr>
          <p:spPr>
            <a:xfrm>
              <a:off x="4855155" y="2672062"/>
              <a:ext cx="12767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cs typeface="+mn-cs"/>
                </a:rPr>
                <a:t>0</a:t>
              </a:r>
              <a:r>
                <a:rPr lang="en-US" sz="2000" b="1" dirty="0">
                  <a:cs typeface="+mn-cs"/>
                </a:rPr>
                <a:t>,</a:t>
              </a:r>
              <a:r>
                <a:rPr lang="ar-OM" sz="2000" b="1" dirty="0">
                  <a:cs typeface="+mn-cs"/>
                </a:rPr>
                <a:t>= 899</a:t>
              </a:r>
              <a:endParaRPr lang="en-US" sz="2000" b="1" dirty="0"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4" name="Google Shape;1414;p60"/>
          <p:cNvSpPr/>
          <p:nvPr/>
        </p:nvSpPr>
        <p:spPr>
          <a:xfrm>
            <a:off x="1490419" y="332951"/>
            <a:ext cx="5041200" cy="499168"/>
          </a:xfrm>
          <a:prstGeom prst="roundRect">
            <a:avLst>
              <a:gd name="adj" fmla="val 33635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6" name="Google Shape;1416;p60"/>
          <p:cNvSpPr txBox="1">
            <a:spLocks noGrp="1"/>
          </p:cNvSpPr>
          <p:nvPr>
            <p:ph type="subTitle" idx="1"/>
          </p:nvPr>
        </p:nvSpPr>
        <p:spPr>
          <a:xfrm>
            <a:off x="1785218" y="320525"/>
            <a:ext cx="4827300" cy="43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ar-OM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تمرين (3) : </a:t>
            </a:r>
            <a:r>
              <a:rPr lang="ar-OM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استراتيجية حل المشكلات </a:t>
            </a:r>
            <a:endParaRPr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17" name="Google Shape;1417;p60"/>
          <p:cNvGrpSpPr/>
          <p:nvPr/>
        </p:nvGrpSpPr>
        <p:grpSpPr>
          <a:xfrm>
            <a:off x="264984" y="4055554"/>
            <a:ext cx="413578" cy="413578"/>
            <a:chOff x="578025" y="1183300"/>
            <a:chExt cx="97075" cy="97075"/>
          </a:xfrm>
        </p:grpSpPr>
        <p:sp>
          <p:nvSpPr>
            <p:cNvPr id="1418" name="Google Shape;1418;p60"/>
            <p:cNvSpPr/>
            <p:nvPr/>
          </p:nvSpPr>
          <p:spPr>
            <a:xfrm>
              <a:off x="578025" y="1183300"/>
              <a:ext cx="97075" cy="97075"/>
            </a:xfrm>
            <a:custGeom>
              <a:avLst/>
              <a:gdLst/>
              <a:ahLst/>
              <a:cxnLst/>
              <a:rect l="l" t="t" r="r" b="b"/>
              <a:pathLst>
                <a:path w="3883" h="3883" extrusionOk="0">
                  <a:moveTo>
                    <a:pt x="1942" y="787"/>
                  </a:moveTo>
                  <a:cubicBezTo>
                    <a:pt x="2180" y="1287"/>
                    <a:pt x="2585" y="1692"/>
                    <a:pt x="3097" y="1942"/>
                  </a:cubicBezTo>
                  <a:cubicBezTo>
                    <a:pt x="2585" y="2180"/>
                    <a:pt x="2180" y="2596"/>
                    <a:pt x="1942" y="3097"/>
                  </a:cubicBezTo>
                  <a:cubicBezTo>
                    <a:pt x="1692" y="2596"/>
                    <a:pt x="1287" y="2180"/>
                    <a:pt x="775" y="1942"/>
                  </a:cubicBezTo>
                  <a:cubicBezTo>
                    <a:pt x="1287" y="1692"/>
                    <a:pt x="1692" y="1287"/>
                    <a:pt x="1942" y="787"/>
                  </a:cubicBezTo>
                  <a:close/>
                  <a:moveTo>
                    <a:pt x="1942" y="1"/>
                  </a:moveTo>
                  <a:cubicBezTo>
                    <a:pt x="1846" y="1"/>
                    <a:pt x="1763" y="60"/>
                    <a:pt x="1751" y="156"/>
                  </a:cubicBezTo>
                  <a:cubicBezTo>
                    <a:pt x="1584" y="953"/>
                    <a:pt x="953" y="1584"/>
                    <a:pt x="144" y="1751"/>
                  </a:cubicBezTo>
                  <a:cubicBezTo>
                    <a:pt x="60" y="1775"/>
                    <a:pt x="1" y="1846"/>
                    <a:pt x="1" y="1942"/>
                  </a:cubicBezTo>
                  <a:cubicBezTo>
                    <a:pt x="1" y="2025"/>
                    <a:pt x="60" y="2108"/>
                    <a:pt x="144" y="2132"/>
                  </a:cubicBezTo>
                  <a:cubicBezTo>
                    <a:pt x="953" y="2299"/>
                    <a:pt x="1584" y="2930"/>
                    <a:pt x="1751" y="3728"/>
                  </a:cubicBezTo>
                  <a:cubicBezTo>
                    <a:pt x="1763" y="3823"/>
                    <a:pt x="1846" y="3882"/>
                    <a:pt x="1942" y="3882"/>
                  </a:cubicBezTo>
                  <a:cubicBezTo>
                    <a:pt x="2025" y="3882"/>
                    <a:pt x="2108" y="3823"/>
                    <a:pt x="2120" y="3728"/>
                  </a:cubicBezTo>
                  <a:cubicBezTo>
                    <a:pt x="2299" y="2930"/>
                    <a:pt x="2930" y="2299"/>
                    <a:pt x="3728" y="2132"/>
                  </a:cubicBezTo>
                  <a:cubicBezTo>
                    <a:pt x="3811" y="2108"/>
                    <a:pt x="3882" y="2025"/>
                    <a:pt x="3882" y="1942"/>
                  </a:cubicBezTo>
                  <a:cubicBezTo>
                    <a:pt x="3882" y="1846"/>
                    <a:pt x="3811" y="1775"/>
                    <a:pt x="3728" y="1751"/>
                  </a:cubicBezTo>
                  <a:cubicBezTo>
                    <a:pt x="2930" y="1584"/>
                    <a:pt x="2299" y="953"/>
                    <a:pt x="2120" y="156"/>
                  </a:cubicBezTo>
                  <a:cubicBezTo>
                    <a:pt x="2108" y="60"/>
                    <a:pt x="2025" y="1"/>
                    <a:pt x="19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60"/>
            <p:cNvSpPr/>
            <p:nvPr/>
          </p:nvSpPr>
          <p:spPr>
            <a:xfrm>
              <a:off x="589350" y="1195075"/>
              <a:ext cx="17275" cy="16550"/>
            </a:xfrm>
            <a:custGeom>
              <a:avLst/>
              <a:gdLst/>
              <a:ahLst/>
              <a:cxnLst/>
              <a:rect l="l" t="t" r="r" b="b"/>
              <a:pathLst>
                <a:path w="691" h="662" extrusionOk="0">
                  <a:moveTo>
                    <a:pt x="204" y="0"/>
                  </a:moveTo>
                  <a:cubicBezTo>
                    <a:pt x="155" y="0"/>
                    <a:pt x="108" y="18"/>
                    <a:pt x="72" y="54"/>
                  </a:cubicBezTo>
                  <a:cubicBezTo>
                    <a:pt x="0" y="125"/>
                    <a:pt x="0" y="256"/>
                    <a:pt x="72" y="328"/>
                  </a:cubicBezTo>
                  <a:lnTo>
                    <a:pt x="346" y="602"/>
                  </a:lnTo>
                  <a:cubicBezTo>
                    <a:pt x="381" y="637"/>
                    <a:pt x="429" y="661"/>
                    <a:pt x="477" y="661"/>
                  </a:cubicBezTo>
                  <a:cubicBezTo>
                    <a:pt x="524" y="661"/>
                    <a:pt x="572" y="637"/>
                    <a:pt x="620" y="602"/>
                  </a:cubicBezTo>
                  <a:cubicBezTo>
                    <a:pt x="691" y="530"/>
                    <a:pt x="691" y="399"/>
                    <a:pt x="620" y="328"/>
                  </a:cubicBezTo>
                  <a:lnTo>
                    <a:pt x="346" y="54"/>
                  </a:lnTo>
                  <a:cubicBezTo>
                    <a:pt x="304" y="18"/>
                    <a:pt x="253" y="0"/>
                    <a:pt x="20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60"/>
            <p:cNvSpPr/>
            <p:nvPr/>
          </p:nvSpPr>
          <p:spPr>
            <a:xfrm>
              <a:off x="646200" y="1252225"/>
              <a:ext cx="17575" cy="16250"/>
            </a:xfrm>
            <a:custGeom>
              <a:avLst/>
              <a:gdLst/>
              <a:ahLst/>
              <a:cxnLst/>
              <a:rect l="l" t="t" r="r" b="b"/>
              <a:pathLst>
                <a:path w="703" h="650" extrusionOk="0">
                  <a:moveTo>
                    <a:pt x="215" y="0"/>
                  </a:moveTo>
                  <a:cubicBezTo>
                    <a:pt x="167" y="0"/>
                    <a:pt x="120" y="18"/>
                    <a:pt x="84" y="54"/>
                  </a:cubicBezTo>
                  <a:cubicBezTo>
                    <a:pt x="0" y="125"/>
                    <a:pt x="0" y="244"/>
                    <a:pt x="84" y="328"/>
                  </a:cubicBezTo>
                  <a:lnTo>
                    <a:pt x="358" y="601"/>
                  </a:lnTo>
                  <a:cubicBezTo>
                    <a:pt x="393" y="637"/>
                    <a:pt x="441" y="649"/>
                    <a:pt x="489" y="649"/>
                  </a:cubicBezTo>
                  <a:cubicBezTo>
                    <a:pt x="536" y="649"/>
                    <a:pt x="584" y="637"/>
                    <a:pt x="620" y="601"/>
                  </a:cubicBezTo>
                  <a:cubicBezTo>
                    <a:pt x="703" y="518"/>
                    <a:pt x="703" y="399"/>
                    <a:pt x="620" y="328"/>
                  </a:cubicBezTo>
                  <a:lnTo>
                    <a:pt x="346" y="54"/>
                  </a:lnTo>
                  <a:cubicBezTo>
                    <a:pt x="310" y="18"/>
                    <a:pt x="262" y="0"/>
                    <a:pt x="2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60"/>
            <p:cNvSpPr/>
            <p:nvPr/>
          </p:nvSpPr>
          <p:spPr>
            <a:xfrm>
              <a:off x="589350" y="1252225"/>
              <a:ext cx="17275" cy="16250"/>
            </a:xfrm>
            <a:custGeom>
              <a:avLst/>
              <a:gdLst/>
              <a:ahLst/>
              <a:cxnLst/>
              <a:rect l="l" t="t" r="r" b="b"/>
              <a:pathLst>
                <a:path w="691" h="650" extrusionOk="0">
                  <a:moveTo>
                    <a:pt x="478" y="0"/>
                  </a:moveTo>
                  <a:cubicBezTo>
                    <a:pt x="429" y="0"/>
                    <a:pt x="381" y="18"/>
                    <a:pt x="346" y="54"/>
                  </a:cubicBezTo>
                  <a:lnTo>
                    <a:pt x="72" y="328"/>
                  </a:lnTo>
                  <a:cubicBezTo>
                    <a:pt x="0" y="399"/>
                    <a:pt x="0" y="518"/>
                    <a:pt x="72" y="601"/>
                  </a:cubicBezTo>
                  <a:cubicBezTo>
                    <a:pt x="108" y="637"/>
                    <a:pt x="155" y="649"/>
                    <a:pt x="203" y="649"/>
                  </a:cubicBezTo>
                  <a:cubicBezTo>
                    <a:pt x="250" y="649"/>
                    <a:pt x="310" y="637"/>
                    <a:pt x="346" y="601"/>
                  </a:cubicBezTo>
                  <a:lnTo>
                    <a:pt x="620" y="328"/>
                  </a:lnTo>
                  <a:cubicBezTo>
                    <a:pt x="691" y="244"/>
                    <a:pt x="691" y="125"/>
                    <a:pt x="620" y="54"/>
                  </a:cubicBezTo>
                  <a:cubicBezTo>
                    <a:pt x="578" y="18"/>
                    <a:pt x="527" y="0"/>
                    <a:pt x="47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60"/>
            <p:cNvSpPr/>
            <p:nvPr/>
          </p:nvSpPr>
          <p:spPr>
            <a:xfrm>
              <a:off x="646200" y="1195075"/>
              <a:ext cx="17575" cy="16550"/>
            </a:xfrm>
            <a:custGeom>
              <a:avLst/>
              <a:gdLst/>
              <a:ahLst/>
              <a:cxnLst/>
              <a:rect l="l" t="t" r="r" b="b"/>
              <a:pathLst>
                <a:path w="703" h="662" extrusionOk="0">
                  <a:moveTo>
                    <a:pt x="489" y="0"/>
                  </a:moveTo>
                  <a:cubicBezTo>
                    <a:pt x="441" y="0"/>
                    <a:pt x="393" y="18"/>
                    <a:pt x="358" y="54"/>
                  </a:cubicBezTo>
                  <a:lnTo>
                    <a:pt x="84" y="328"/>
                  </a:lnTo>
                  <a:cubicBezTo>
                    <a:pt x="0" y="399"/>
                    <a:pt x="0" y="530"/>
                    <a:pt x="84" y="602"/>
                  </a:cubicBezTo>
                  <a:cubicBezTo>
                    <a:pt x="120" y="637"/>
                    <a:pt x="167" y="661"/>
                    <a:pt x="215" y="661"/>
                  </a:cubicBezTo>
                  <a:cubicBezTo>
                    <a:pt x="262" y="661"/>
                    <a:pt x="310" y="637"/>
                    <a:pt x="346" y="602"/>
                  </a:cubicBezTo>
                  <a:lnTo>
                    <a:pt x="620" y="328"/>
                  </a:lnTo>
                  <a:cubicBezTo>
                    <a:pt x="703" y="256"/>
                    <a:pt x="703" y="125"/>
                    <a:pt x="620" y="54"/>
                  </a:cubicBezTo>
                  <a:cubicBezTo>
                    <a:pt x="584" y="18"/>
                    <a:pt x="536" y="0"/>
                    <a:pt x="4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3" name="Google Shape;1423;p60"/>
          <p:cNvGrpSpPr/>
          <p:nvPr/>
        </p:nvGrpSpPr>
        <p:grpSpPr>
          <a:xfrm>
            <a:off x="4413388" y="3973999"/>
            <a:ext cx="3658481" cy="661536"/>
            <a:chOff x="44173" y="1591449"/>
            <a:chExt cx="833690" cy="150750"/>
          </a:xfrm>
        </p:grpSpPr>
        <p:sp>
          <p:nvSpPr>
            <p:cNvPr id="1424" name="Google Shape;1424;p60"/>
            <p:cNvSpPr/>
            <p:nvPr/>
          </p:nvSpPr>
          <p:spPr>
            <a:xfrm>
              <a:off x="586738" y="1591449"/>
              <a:ext cx="291125" cy="150750"/>
            </a:xfrm>
            <a:custGeom>
              <a:avLst/>
              <a:gdLst/>
              <a:ahLst/>
              <a:cxnLst/>
              <a:rect l="l" t="t" r="r" b="b"/>
              <a:pathLst>
                <a:path w="11645" h="6030" extrusionOk="0">
                  <a:moveTo>
                    <a:pt x="3405" y="386"/>
                  </a:moveTo>
                  <a:cubicBezTo>
                    <a:pt x="3548" y="386"/>
                    <a:pt x="3691" y="434"/>
                    <a:pt x="3834" y="529"/>
                  </a:cubicBezTo>
                  <a:cubicBezTo>
                    <a:pt x="4060" y="684"/>
                    <a:pt x="4203" y="946"/>
                    <a:pt x="4215" y="1196"/>
                  </a:cubicBezTo>
                  <a:cubicBezTo>
                    <a:pt x="4227" y="1684"/>
                    <a:pt x="3810" y="2172"/>
                    <a:pt x="3263" y="2303"/>
                  </a:cubicBezTo>
                  <a:cubicBezTo>
                    <a:pt x="3001" y="2065"/>
                    <a:pt x="2834" y="1815"/>
                    <a:pt x="2751" y="1541"/>
                  </a:cubicBezTo>
                  <a:cubicBezTo>
                    <a:pt x="2632" y="1124"/>
                    <a:pt x="2798" y="565"/>
                    <a:pt x="3215" y="410"/>
                  </a:cubicBezTo>
                  <a:cubicBezTo>
                    <a:pt x="3274" y="386"/>
                    <a:pt x="3346" y="386"/>
                    <a:pt x="3405" y="386"/>
                  </a:cubicBezTo>
                  <a:close/>
                  <a:moveTo>
                    <a:pt x="6977" y="1791"/>
                  </a:moveTo>
                  <a:cubicBezTo>
                    <a:pt x="7096" y="1791"/>
                    <a:pt x="7192" y="1839"/>
                    <a:pt x="7251" y="1862"/>
                  </a:cubicBezTo>
                  <a:cubicBezTo>
                    <a:pt x="7418" y="1970"/>
                    <a:pt x="7549" y="2148"/>
                    <a:pt x="7573" y="2339"/>
                  </a:cubicBezTo>
                  <a:cubicBezTo>
                    <a:pt x="7620" y="2732"/>
                    <a:pt x="7299" y="3101"/>
                    <a:pt x="6977" y="3267"/>
                  </a:cubicBezTo>
                  <a:cubicBezTo>
                    <a:pt x="6930" y="3279"/>
                    <a:pt x="6894" y="3303"/>
                    <a:pt x="6846" y="3315"/>
                  </a:cubicBezTo>
                  <a:cubicBezTo>
                    <a:pt x="6846" y="3315"/>
                    <a:pt x="6834" y="3315"/>
                    <a:pt x="6834" y="3303"/>
                  </a:cubicBezTo>
                  <a:cubicBezTo>
                    <a:pt x="6692" y="3089"/>
                    <a:pt x="6513" y="2791"/>
                    <a:pt x="6489" y="2470"/>
                  </a:cubicBezTo>
                  <a:cubicBezTo>
                    <a:pt x="6477" y="2231"/>
                    <a:pt x="6584" y="1922"/>
                    <a:pt x="6823" y="1827"/>
                  </a:cubicBezTo>
                  <a:cubicBezTo>
                    <a:pt x="6882" y="1803"/>
                    <a:pt x="6930" y="1791"/>
                    <a:pt x="6977" y="1791"/>
                  </a:cubicBezTo>
                  <a:close/>
                  <a:moveTo>
                    <a:pt x="3410" y="0"/>
                  </a:moveTo>
                  <a:cubicBezTo>
                    <a:pt x="3304" y="0"/>
                    <a:pt x="3198" y="17"/>
                    <a:pt x="3096" y="53"/>
                  </a:cubicBezTo>
                  <a:cubicBezTo>
                    <a:pt x="2453" y="267"/>
                    <a:pt x="2215" y="1053"/>
                    <a:pt x="2381" y="1648"/>
                  </a:cubicBezTo>
                  <a:cubicBezTo>
                    <a:pt x="2453" y="1898"/>
                    <a:pt x="2584" y="2124"/>
                    <a:pt x="2774" y="2351"/>
                  </a:cubicBezTo>
                  <a:cubicBezTo>
                    <a:pt x="2417" y="2327"/>
                    <a:pt x="2024" y="2196"/>
                    <a:pt x="1667" y="1970"/>
                  </a:cubicBezTo>
                  <a:cubicBezTo>
                    <a:pt x="1167" y="1660"/>
                    <a:pt x="750" y="1208"/>
                    <a:pt x="357" y="767"/>
                  </a:cubicBezTo>
                  <a:cubicBezTo>
                    <a:pt x="319" y="728"/>
                    <a:pt x="266" y="707"/>
                    <a:pt x="213" y="707"/>
                  </a:cubicBezTo>
                  <a:cubicBezTo>
                    <a:pt x="168" y="707"/>
                    <a:pt x="122" y="722"/>
                    <a:pt x="84" y="755"/>
                  </a:cubicBezTo>
                  <a:cubicBezTo>
                    <a:pt x="0" y="827"/>
                    <a:pt x="0" y="958"/>
                    <a:pt x="72" y="1029"/>
                  </a:cubicBezTo>
                  <a:cubicBezTo>
                    <a:pt x="488" y="1481"/>
                    <a:pt x="917" y="1958"/>
                    <a:pt x="1465" y="2303"/>
                  </a:cubicBezTo>
                  <a:cubicBezTo>
                    <a:pt x="1931" y="2590"/>
                    <a:pt x="2421" y="2738"/>
                    <a:pt x="2882" y="2738"/>
                  </a:cubicBezTo>
                  <a:cubicBezTo>
                    <a:pt x="2974" y="2738"/>
                    <a:pt x="3066" y="2732"/>
                    <a:pt x="3155" y="2720"/>
                  </a:cubicBezTo>
                  <a:cubicBezTo>
                    <a:pt x="3263" y="2803"/>
                    <a:pt x="3382" y="2886"/>
                    <a:pt x="3513" y="2970"/>
                  </a:cubicBezTo>
                  <a:cubicBezTo>
                    <a:pt x="4156" y="3386"/>
                    <a:pt x="4894" y="3660"/>
                    <a:pt x="5644" y="3767"/>
                  </a:cubicBezTo>
                  <a:cubicBezTo>
                    <a:pt x="5831" y="3796"/>
                    <a:pt x="6008" y="3811"/>
                    <a:pt x="6175" y="3811"/>
                  </a:cubicBezTo>
                  <a:cubicBezTo>
                    <a:pt x="6358" y="3811"/>
                    <a:pt x="6530" y="3793"/>
                    <a:pt x="6692" y="3755"/>
                  </a:cubicBezTo>
                  <a:cubicBezTo>
                    <a:pt x="7751" y="5160"/>
                    <a:pt x="9501" y="6030"/>
                    <a:pt x="11252" y="6030"/>
                  </a:cubicBezTo>
                  <a:lnTo>
                    <a:pt x="11454" y="6030"/>
                  </a:lnTo>
                  <a:cubicBezTo>
                    <a:pt x="11561" y="6018"/>
                    <a:pt x="11645" y="5934"/>
                    <a:pt x="11633" y="5827"/>
                  </a:cubicBezTo>
                  <a:cubicBezTo>
                    <a:pt x="11633" y="5720"/>
                    <a:pt x="11537" y="5637"/>
                    <a:pt x="11442" y="5637"/>
                  </a:cubicBezTo>
                  <a:cubicBezTo>
                    <a:pt x="11373" y="5640"/>
                    <a:pt x="11303" y="5641"/>
                    <a:pt x="11233" y="5641"/>
                  </a:cubicBezTo>
                  <a:cubicBezTo>
                    <a:pt x="9648" y="5641"/>
                    <a:pt x="8077" y="4868"/>
                    <a:pt x="7084" y="3636"/>
                  </a:cubicBezTo>
                  <a:cubicBezTo>
                    <a:pt x="7096" y="3625"/>
                    <a:pt x="7120" y="3625"/>
                    <a:pt x="7144" y="3613"/>
                  </a:cubicBezTo>
                  <a:cubicBezTo>
                    <a:pt x="7680" y="3351"/>
                    <a:pt x="8013" y="2815"/>
                    <a:pt x="7954" y="2291"/>
                  </a:cubicBezTo>
                  <a:cubicBezTo>
                    <a:pt x="7918" y="1993"/>
                    <a:pt x="7727" y="1696"/>
                    <a:pt x="7442" y="1541"/>
                  </a:cubicBezTo>
                  <a:cubicBezTo>
                    <a:pt x="7294" y="1449"/>
                    <a:pt x="7134" y="1404"/>
                    <a:pt x="6978" y="1404"/>
                  </a:cubicBezTo>
                  <a:cubicBezTo>
                    <a:pt x="6871" y="1404"/>
                    <a:pt x="6765" y="1426"/>
                    <a:pt x="6668" y="1469"/>
                  </a:cubicBezTo>
                  <a:cubicBezTo>
                    <a:pt x="6311" y="1624"/>
                    <a:pt x="6072" y="2053"/>
                    <a:pt x="6108" y="2493"/>
                  </a:cubicBezTo>
                  <a:cubicBezTo>
                    <a:pt x="6132" y="2851"/>
                    <a:pt x="6287" y="3160"/>
                    <a:pt x="6442" y="3410"/>
                  </a:cubicBezTo>
                  <a:cubicBezTo>
                    <a:pt x="6366" y="3419"/>
                    <a:pt x="6285" y="3423"/>
                    <a:pt x="6201" y="3423"/>
                  </a:cubicBezTo>
                  <a:cubicBezTo>
                    <a:pt x="6047" y="3423"/>
                    <a:pt x="5880" y="3409"/>
                    <a:pt x="5703" y="3386"/>
                  </a:cubicBezTo>
                  <a:cubicBezTo>
                    <a:pt x="5001" y="3291"/>
                    <a:pt x="4310" y="3029"/>
                    <a:pt x="3715" y="2648"/>
                  </a:cubicBezTo>
                  <a:cubicBezTo>
                    <a:pt x="3691" y="2624"/>
                    <a:pt x="3655" y="2612"/>
                    <a:pt x="3632" y="2589"/>
                  </a:cubicBezTo>
                  <a:cubicBezTo>
                    <a:pt x="4203" y="2339"/>
                    <a:pt x="4608" y="1767"/>
                    <a:pt x="4596" y="1184"/>
                  </a:cubicBezTo>
                  <a:cubicBezTo>
                    <a:pt x="4584" y="815"/>
                    <a:pt x="4382" y="434"/>
                    <a:pt x="4048" y="207"/>
                  </a:cubicBezTo>
                  <a:cubicBezTo>
                    <a:pt x="3849" y="72"/>
                    <a:pt x="3628" y="0"/>
                    <a:pt x="34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60"/>
            <p:cNvSpPr/>
            <p:nvPr/>
          </p:nvSpPr>
          <p:spPr>
            <a:xfrm>
              <a:off x="155198" y="1608461"/>
              <a:ext cx="88150" cy="113750"/>
            </a:xfrm>
            <a:custGeom>
              <a:avLst/>
              <a:gdLst/>
              <a:ahLst/>
              <a:cxnLst/>
              <a:rect l="l" t="t" r="r" b="b"/>
              <a:pathLst>
                <a:path w="3526" h="4550" extrusionOk="0">
                  <a:moveTo>
                    <a:pt x="3326" y="0"/>
                  </a:moveTo>
                  <a:cubicBezTo>
                    <a:pt x="3227" y="0"/>
                    <a:pt x="3143" y="80"/>
                    <a:pt x="3132" y="180"/>
                  </a:cubicBezTo>
                  <a:cubicBezTo>
                    <a:pt x="2977" y="1919"/>
                    <a:pt x="1775" y="3526"/>
                    <a:pt x="156" y="4181"/>
                  </a:cubicBezTo>
                  <a:cubicBezTo>
                    <a:pt x="48" y="4216"/>
                    <a:pt x="1" y="4335"/>
                    <a:pt x="48" y="4431"/>
                  </a:cubicBezTo>
                  <a:cubicBezTo>
                    <a:pt x="72" y="4502"/>
                    <a:pt x="144" y="4550"/>
                    <a:pt x="227" y="4550"/>
                  </a:cubicBezTo>
                  <a:cubicBezTo>
                    <a:pt x="251" y="4550"/>
                    <a:pt x="275" y="4538"/>
                    <a:pt x="298" y="4538"/>
                  </a:cubicBezTo>
                  <a:cubicBezTo>
                    <a:pt x="2049" y="3824"/>
                    <a:pt x="3346" y="2085"/>
                    <a:pt x="3525" y="216"/>
                  </a:cubicBezTo>
                  <a:cubicBezTo>
                    <a:pt x="3525" y="109"/>
                    <a:pt x="3454" y="14"/>
                    <a:pt x="3346" y="2"/>
                  </a:cubicBezTo>
                  <a:cubicBezTo>
                    <a:pt x="3340" y="1"/>
                    <a:pt x="3333" y="0"/>
                    <a:pt x="33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60"/>
            <p:cNvSpPr/>
            <p:nvPr/>
          </p:nvSpPr>
          <p:spPr>
            <a:xfrm>
              <a:off x="44173" y="1635211"/>
              <a:ext cx="87250" cy="89975"/>
            </a:xfrm>
            <a:custGeom>
              <a:avLst/>
              <a:gdLst/>
              <a:ahLst/>
              <a:cxnLst/>
              <a:rect l="l" t="t" r="r" b="b"/>
              <a:pathLst>
                <a:path w="3490" h="3599" extrusionOk="0">
                  <a:moveTo>
                    <a:pt x="1811" y="0"/>
                  </a:moveTo>
                  <a:cubicBezTo>
                    <a:pt x="1779" y="0"/>
                    <a:pt x="1747" y="1"/>
                    <a:pt x="1715" y="3"/>
                  </a:cubicBezTo>
                  <a:cubicBezTo>
                    <a:pt x="1013" y="39"/>
                    <a:pt x="370" y="575"/>
                    <a:pt x="179" y="1277"/>
                  </a:cubicBezTo>
                  <a:cubicBezTo>
                    <a:pt x="1" y="1944"/>
                    <a:pt x="263" y="2718"/>
                    <a:pt x="810" y="3170"/>
                  </a:cubicBezTo>
                  <a:cubicBezTo>
                    <a:pt x="1168" y="3444"/>
                    <a:pt x="1608" y="3599"/>
                    <a:pt x="2061" y="3599"/>
                  </a:cubicBezTo>
                  <a:cubicBezTo>
                    <a:pt x="2311" y="3599"/>
                    <a:pt x="2561" y="3551"/>
                    <a:pt x="2799" y="3456"/>
                  </a:cubicBezTo>
                  <a:cubicBezTo>
                    <a:pt x="2894" y="3420"/>
                    <a:pt x="2942" y="3313"/>
                    <a:pt x="2906" y="3206"/>
                  </a:cubicBezTo>
                  <a:cubicBezTo>
                    <a:pt x="2878" y="3132"/>
                    <a:pt x="2800" y="3087"/>
                    <a:pt x="2723" y="3087"/>
                  </a:cubicBezTo>
                  <a:cubicBezTo>
                    <a:pt x="2700" y="3087"/>
                    <a:pt x="2677" y="3091"/>
                    <a:pt x="2656" y="3099"/>
                  </a:cubicBezTo>
                  <a:cubicBezTo>
                    <a:pt x="2464" y="3176"/>
                    <a:pt x="2259" y="3213"/>
                    <a:pt x="2057" y="3213"/>
                  </a:cubicBezTo>
                  <a:cubicBezTo>
                    <a:pt x="1694" y="3213"/>
                    <a:pt x="1335" y="3094"/>
                    <a:pt x="1060" y="2873"/>
                  </a:cubicBezTo>
                  <a:cubicBezTo>
                    <a:pt x="620" y="2515"/>
                    <a:pt x="417" y="1896"/>
                    <a:pt x="548" y="1372"/>
                  </a:cubicBezTo>
                  <a:cubicBezTo>
                    <a:pt x="691" y="837"/>
                    <a:pt x="1203" y="408"/>
                    <a:pt x="1739" y="384"/>
                  </a:cubicBezTo>
                  <a:cubicBezTo>
                    <a:pt x="1763" y="383"/>
                    <a:pt x="1787" y="382"/>
                    <a:pt x="1811" y="382"/>
                  </a:cubicBezTo>
                  <a:cubicBezTo>
                    <a:pt x="2334" y="382"/>
                    <a:pt x="2841" y="752"/>
                    <a:pt x="2977" y="1241"/>
                  </a:cubicBezTo>
                  <a:cubicBezTo>
                    <a:pt x="3084" y="1587"/>
                    <a:pt x="2989" y="1944"/>
                    <a:pt x="2763" y="2146"/>
                  </a:cubicBezTo>
                  <a:cubicBezTo>
                    <a:pt x="2662" y="2227"/>
                    <a:pt x="2526" y="2283"/>
                    <a:pt x="2385" y="2283"/>
                  </a:cubicBezTo>
                  <a:cubicBezTo>
                    <a:pt x="2360" y="2283"/>
                    <a:pt x="2335" y="2281"/>
                    <a:pt x="2311" y="2277"/>
                  </a:cubicBezTo>
                  <a:cubicBezTo>
                    <a:pt x="2168" y="2265"/>
                    <a:pt x="2049" y="2206"/>
                    <a:pt x="1977" y="2111"/>
                  </a:cubicBezTo>
                  <a:cubicBezTo>
                    <a:pt x="1906" y="2015"/>
                    <a:pt x="1894" y="1849"/>
                    <a:pt x="1953" y="1706"/>
                  </a:cubicBezTo>
                  <a:cubicBezTo>
                    <a:pt x="2001" y="1599"/>
                    <a:pt x="2084" y="1515"/>
                    <a:pt x="2192" y="1503"/>
                  </a:cubicBezTo>
                  <a:cubicBezTo>
                    <a:pt x="2299" y="1491"/>
                    <a:pt x="2370" y="1396"/>
                    <a:pt x="2358" y="1289"/>
                  </a:cubicBezTo>
                  <a:cubicBezTo>
                    <a:pt x="2347" y="1190"/>
                    <a:pt x="2264" y="1121"/>
                    <a:pt x="2167" y="1121"/>
                  </a:cubicBezTo>
                  <a:cubicBezTo>
                    <a:pt x="2159" y="1121"/>
                    <a:pt x="2152" y="1122"/>
                    <a:pt x="2144" y="1122"/>
                  </a:cubicBezTo>
                  <a:cubicBezTo>
                    <a:pt x="1906" y="1146"/>
                    <a:pt x="1703" y="1313"/>
                    <a:pt x="1596" y="1563"/>
                  </a:cubicBezTo>
                  <a:cubicBezTo>
                    <a:pt x="1477" y="1837"/>
                    <a:pt x="1513" y="2146"/>
                    <a:pt x="1680" y="2349"/>
                  </a:cubicBezTo>
                  <a:cubicBezTo>
                    <a:pt x="1822" y="2527"/>
                    <a:pt x="2025" y="2634"/>
                    <a:pt x="2275" y="2658"/>
                  </a:cubicBezTo>
                  <a:cubicBezTo>
                    <a:pt x="2313" y="2663"/>
                    <a:pt x="2352" y="2666"/>
                    <a:pt x="2390" y="2666"/>
                  </a:cubicBezTo>
                  <a:cubicBezTo>
                    <a:pt x="2624" y="2666"/>
                    <a:pt x="2849" y="2575"/>
                    <a:pt x="3013" y="2432"/>
                  </a:cubicBezTo>
                  <a:cubicBezTo>
                    <a:pt x="3358" y="2134"/>
                    <a:pt x="3489" y="1622"/>
                    <a:pt x="3346" y="1146"/>
                  </a:cubicBezTo>
                  <a:cubicBezTo>
                    <a:pt x="3164" y="486"/>
                    <a:pt x="2504" y="0"/>
                    <a:pt x="18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27" name="Google Shape;1427;p60"/>
          <p:cNvSpPr/>
          <p:nvPr/>
        </p:nvSpPr>
        <p:spPr>
          <a:xfrm>
            <a:off x="80601" y="881157"/>
            <a:ext cx="1730100" cy="455725"/>
          </a:xfrm>
          <a:custGeom>
            <a:avLst/>
            <a:gdLst/>
            <a:ahLst/>
            <a:cxnLst/>
            <a:rect l="l" t="t" r="r" b="b"/>
            <a:pathLst>
              <a:path w="69204" h="18229" extrusionOk="0">
                <a:moveTo>
                  <a:pt x="110" y="8827"/>
                </a:moveTo>
                <a:cubicBezTo>
                  <a:pt x="-771" y="12787"/>
                  <a:pt x="5718" y="20428"/>
                  <a:pt x="8586" y="17560"/>
                </a:cubicBezTo>
                <a:cubicBezTo>
                  <a:pt x="12229" y="13917"/>
                  <a:pt x="9053" y="6305"/>
                  <a:pt x="12696" y="2662"/>
                </a:cubicBezTo>
                <a:cubicBezTo>
                  <a:pt x="13270" y="2088"/>
                  <a:pt x="14366" y="1394"/>
                  <a:pt x="15007" y="1892"/>
                </a:cubicBezTo>
                <a:cubicBezTo>
                  <a:pt x="18042" y="4252"/>
                  <a:pt x="15280" y="9933"/>
                  <a:pt x="17319" y="13193"/>
                </a:cubicBezTo>
                <a:cubicBezTo>
                  <a:pt x="18619" y="15272"/>
                  <a:pt x="22777" y="16467"/>
                  <a:pt x="24511" y="14734"/>
                </a:cubicBezTo>
                <a:cubicBezTo>
                  <a:pt x="28280" y="10967"/>
                  <a:pt x="25657" y="-660"/>
                  <a:pt x="30932" y="94"/>
                </a:cubicBezTo>
                <a:cubicBezTo>
                  <a:pt x="37077" y="972"/>
                  <a:pt x="32844" y="14818"/>
                  <a:pt x="38638" y="17046"/>
                </a:cubicBezTo>
                <a:cubicBezTo>
                  <a:pt x="41630" y="18197"/>
                  <a:pt x="45492" y="14660"/>
                  <a:pt x="46600" y="11652"/>
                </a:cubicBezTo>
                <a:cubicBezTo>
                  <a:pt x="47793" y="8413"/>
                  <a:pt x="47436" y="3240"/>
                  <a:pt x="50710" y="2148"/>
                </a:cubicBezTo>
                <a:cubicBezTo>
                  <a:pt x="55223" y="642"/>
                  <a:pt x="53577" y="12494"/>
                  <a:pt x="57902" y="14477"/>
                </a:cubicBezTo>
                <a:cubicBezTo>
                  <a:pt x="61432" y="16095"/>
                  <a:pt x="66777" y="14683"/>
                  <a:pt x="69204" y="11652"/>
                </a:cubicBezTo>
              </a:path>
            </a:pathLst>
          </a:custGeom>
          <a:noFill/>
          <a:ln w="3810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1428" name="Google Shape;1428;p60"/>
          <p:cNvGrpSpPr/>
          <p:nvPr/>
        </p:nvGrpSpPr>
        <p:grpSpPr>
          <a:xfrm>
            <a:off x="238325" y="249248"/>
            <a:ext cx="580276" cy="676405"/>
            <a:chOff x="1545492" y="2775050"/>
            <a:chExt cx="580276" cy="676405"/>
          </a:xfrm>
        </p:grpSpPr>
        <p:sp>
          <p:nvSpPr>
            <p:cNvPr id="1429" name="Google Shape;1429;p60"/>
            <p:cNvSpPr/>
            <p:nvPr/>
          </p:nvSpPr>
          <p:spPr>
            <a:xfrm>
              <a:off x="1703750" y="2775050"/>
              <a:ext cx="406575" cy="167775"/>
            </a:xfrm>
            <a:custGeom>
              <a:avLst/>
              <a:gdLst/>
              <a:ahLst/>
              <a:cxnLst/>
              <a:rect l="l" t="t" r="r" b="b"/>
              <a:pathLst>
                <a:path w="16263" h="6711" extrusionOk="0">
                  <a:moveTo>
                    <a:pt x="16263" y="6711"/>
                  </a:moveTo>
                  <a:cubicBezTo>
                    <a:pt x="11234" y="3694"/>
                    <a:pt x="5491" y="2058"/>
                    <a:pt x="0" y="0"/>
                  </a:cubicBezTo>
                </a:path>
              </a:pathLst>
            </a:custGeom>
            <a:noFill/>
            <a:ln w="38100" cap="rnd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30" name="Google Shape;1430;p60"/>
            <p:cNvSpPr/>
            <p:nvPr/>
          </p:nvSpPr>
          <p:spPr>
            <a:xfrm rot="-1152844">
              <a:off x="1561775" y="2962193"/>
              <a:ext cx="406577" cy="167776"/>
            </a:xfrm>
            <a:custGeom>
              <a:avLst/>
              <a:gdLst/>
              <a:ahLst/>
              <a:cxnLst/>
              <a:rect l="l" t="t" r="r" b="b"/>
              <a:pathLst>
                <a:path w="16263" h="6711" extrusionOk="0">
                  <a:moveTo>
                    <a:pt x="16263" y="6711"/>
                  </a:moveTo>
                  <a:cubicBezTo>
                    <a:pt x="11234" y="3694"/>
                    <a:pt x="5491" y="2058"/>
                    <a:pt x="0" y="0"/>
                  </a:cubicBezTo>
                </a:path>
              </a:pathLst>
            </a:custGeom>
            <a:noFill/>
            <a:ln w="38100" cap="rnd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31" name="Google Shape;1431;p60"/>
            <p:cNvSpPr/>
            <p:nvPr/>
          </p:nvSpPr>
          <p:spPr>
            <a:xfrm rot="-1702772">
              <a:off x="1703761" y="3197142"/>
              <a:ext cx="406566" cy="167771"/>
            </a:xfrm>
            <a:custGeom>
              <a:avLst/>
              <a:gdLst/>
              <a:ahLst/>
              <a:cxnLst/>
              <a:rect l="l" t="t" r="r" b="b"/>
              <a:pathLst>
                <a:path w="16263" h="6711" extrusionOk="0">
                  <a:moveTo>
                    <a:pt x="16263" y="6711"/>
                  </a:moveTo>
                  <a:cubicBezTo>
                    <a:pt x="11234" y="3694"/>
                    <a:pt x="5491" y="2058"/>
                    <a:pt x="0" y="0"/>
                  </a:cubicBezTo>
                </a:path>
              </a:pathLst>
            </a:custGeom>
            <a:noFill/>
            <a:ln w="38100" cap="rnd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1432" name="Google Shape;1432;p60"/>
          <p:cNvGrpSpPr/>
          <p:nvPr/>
        </p:nvGrpSpPr>
        <p:grpSpPr>
          <a:xfrm flipH="1">
            <a:off x="6653693" y="279587"/>
            <a:ext cx="580276" cy="676405"/>
            <a:chOff x="1545492" y="2775050"/>
            <a:chExt cx="580276" cy="676405"/>
          </a:xfrm>
        </p:grpSpPr>
        <p:sp>
          <p:nvSpPr>
            <p:cNvPr id="1433" name="Google Shape;1433;p60"/>
            <p:cNvSpPr/>
            <p:nvPr/>
          </p:nvSpPr>
          <p:spPr>
            <a:xfrm>
              <a:off x="1703750" y="2775050"/>
              <a:ext cx="406575" cy="167775"/>
            </a:xfrm>
            <a:custGeom>
              <a:avLst/>
              <a:gdLst/>
              <a:ahLst/>
              <a:cxnLst/>
              <a:rect l="l" t="t" r="r" b="b"/>
              <a:pathLst>
                <a:path w="16263" h="6711" extrusionOk="0">
                  <a:moveTo>
                    <a:pt x="16263" y="6711"/>
                  </a:moveTo>
                  <a:cubicBezTo>
                    <a:pt x="11234" y="3694"/>
                    <a:pt x="5491" y="2058"/>
                    <a:pt x="0" y="0"/>
                  </a:cubicBezTo>
                </a:path>
              </a:pathLst>
            </a:custGeom>
            <a:noFill/>
            <a:ln w="38100" cap="rnd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34" name="Google Shape;1434;p60"/>
            <p:cNvSpPr/>
            <p:nvPr/>
          </p:nvSpPr>
          <p:spPr>
            <a:xfrm rot="-1152844">
              <a:off x="1561775" y="2962193"/>
              <a:ext cx="406577" cy="167776"/>
            </a:xfrm>
            <a:custGeom>
              <a:avLst/>
              <a:gdLst/>
              <a:ahLst/>
              <a:cxnLst/>
              <a:rect l="l" t="t" r="r" b="b"/>
              <a:pathLst>
                <a:path w="16263" h="6711" extrusionOk="0">
                  <a:moveTo>
                    <a:pt x="16263" y="6711"/>
                  </a:moveTo>
                  <a:cubicBezTo>
                    <a:pt x="11234" y="3694"/>
                    <a:pt x="5491" y="2058"/>
                    <a:pt x="0" y="0"/>
                  </a:cubicBezTo>
                </a:path>
              </a:pathLst>
            </a:custGeom>
            <a:noFill/>
            <a:ln w="38100" cap="rnd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35" name="Google Shape;1435;p60"/>
            <p:cNvSpPr/>
            <p:nvPr/>
          </p:nvSpPr>
          <p:spPr>
            <a:xfrm rot="-1702772">
              <a:off x="1703761" y="3197142"/>
              <a:ext cx="406566" cy="167771"/>
            </a:xfrm>
            <a:custGeom>
              <a:avLst/>
              <a:gdLst/>
              <a:ahLst/>
              <a:cxnLst/>
              <a:rect l="l" t="t" r="r" b="b"/>
              <a:pathLst>
                <a:path w="16263" h="6711" extrusionOk="0">
                  <a:moveTo>
                    <a:pt x="16263" y="6711"/>
                  </a:moveTo>
                  <a:cubicBezTo>
                    <a:pt x="11234" y="3694"/>
                    <a:pt x="5491" y="2058"/>
                    <a:pt x="0" y="0"/>
                  </a:cubicBezTo>
                </a:path>
              </a:pathLst>
            </a:custGeom>
            <a:noFill/>
            <a:ln w="38100" cap="rnd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1436" name="Google Shape;1436;p60"/>
          <p:cNvGrpSpPr/>
          <p:nvPr/>
        </p:nvGrpSpPr>
        <p:grpSpPr>
          <a:xfrm>
            <a:off x="7587976" y="277732"/>
            <a:ext cx="1084748" cy="1015663"/>
            <a:chOff x="3289675" y="3925625"/>
            <a:chExt cx="485500" cy="420600"/>
          </a:xfrm>
        </p:grpSpPr>
        <p:sp>
          <p:nvSpPr>
            <p:cNvPr id="1437" name="Google Shape;1437;p60"/>
            <p:cNvSpPr/>
            <p:nvPr/>
          </p:nvSpPr>
          <p:spPr>
            <a:xfrm>
              <a:off x="3378975" y="4163150"/>
              <a:ext cx="216425" cy="178025"/>
            </a:xfrm>
            <a:custGeom>
              <a:avLst/>
              <a:gdLst/>
              <a:ahLst/>
              <a:cxnLst/>
              <a:rect l="l" t="t" r="r" b="b"/>
              <a:pathLst>
                <a:path w="8657" h="7121" extrusionOk="0">
                  <a:moveTo>
                    <a:pt x="8657" y="0"/>
                  </a:moveTo>
                  <a:lnTo>
                    <a:pt x="6954" y="2334"/>
                  </a:lnTo>
                  <a:lnTo>
                    <a:pt x="1" y="2334"/>
                  </a:lnTo>
                  <a:lnTo>
                    <a:pt x="1" y="7120"/>
                  </a:lnTo>
                  <a:lnTo>
                    <a:pt x="8657" y="7120"/>
                  </a:lnTo>
                  <a:lnTo>
                    <a:pt x="865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60"/>
            <p:cNvSpPr/>
            <p:nvPr/>
          </p:nvSpPr>
          <p:spPr>
            <a:xfrm>
              <a:off x="3595375" y="4163150"/>
              <a:ext cx="103025" cy="178025"/>
            </a:xfrm>
            <a:custGeom>
              <a:avLst/>
              <a:gdLst/>
              <a:ahLst/>
              <a:cxnLst/>
              <a:rect l="l" t="t" r="r" b="b"/>
              <a:pathLst>
                <a:path w="4121" h="7121" extrusionOk="0">
                  <a:moveTo>
                    <a:pt x="1" y="0"/>
                  </a:moveTo>
                  <a:lnTo>
                    <a:pt x="1" y="7120"/>
                  </a:lnTo>
                  <a:lnTo>
                    <a:pt x="4120" y="7120"/>
                  </a:lnTo>
                  <a:lnTo>
                    <a:pt x="4120" y="2334"/>
                  </a:lnTo>
                  <a:lnTo>
                    <a:pt x="1691" y="233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60"/>
            <p:cNvSpPr/>
            <p:nvPr/>
          </p:nvSpPr>
          <p:spPr>
            <a:xfrm>
              <a:off x="3378975" y="4163150"/>
              <a:ext cx="216425" cy="89025"/>
            </a:xfrm>
            <a:custGeom>
              <a:avLst/>
              <a:gdLst/>
              <a:ahLst/>
              <a:cxnLst/>
              <a:rect l="l" t="t" r="r" b="b"/>
              <a:pathLst>
                <a:path w="8657" h="3561" extrusionOk="0">
                  <a:moveTo>
                    <a:pt x="8657" y="0"/>
                  </a:moveTo>
                  <a:lnTo>
                    <a:pt x="6954" y="2334"/>
                  </a:lnTo>
                  <a:lnTo>
                    <a:pt x="1" y="2334"/>
                  </a:lnTo>
                  <a:lnTo>
                    <a:pt x="1" y="3560"/>
                  </a:lnTo>
                  <a:lnTo>
                    <a:pt x="7740" y="3560"/>
                  </a:lnTo>
                  <a:lnTo>
                    <a:pt x="8657" y="2334"/>
                  </a:lnTo>
                  <a:lnTo>
                    <a:pt x="865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60"/>
            <p:cNvSpPr/>
            <p:nvPr/>
          </p:nvSpPr>
          <p:spPr>
            <a:xfrm>
              <a:off x="3595375" y="4163150"/>
              <a:ext cx="103025" cy="83050"/>
            </a:xfrm>
            <a:custGeom>
              <a:avLst/>
              <a:gdLst/>
              <a:ahLst/>
              <a:cxnLst/>
              <a:rect l="l" t="t" r="r" b="b"/>
              <a:pathLst>
                <a:path w="4121" h="3322" extrusionOk="0">
                  <a:moveTo>
                    <a:pt x="1" y="0"/>
                  </a:moveTo>
                  <a:lnTo>
                    <a:pt x="1" y="2334"/>
                  </a:lnTo>
                  <a:lnTo>
                    <a:pt x="822" y="3322"/>
                  </a:lnTo>
                  <a:lnTo>
                    <a:pt x="4120" y="3322"/>
                  </a:lnTo>
                  <a:lnTo>
                    <a:pt x="4120" y="2334"/>
                  </a:lnTo>
                  <a:lnTo>
                    <a:pt x="1691" y="233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60"/>
            <p:cNvSpPr/>
            <p:nvPr/>
          </p:nvSpPr>
          <p:spPr>
            <a:xfrm>
              <a:off x="3331050" y="4158075"/>
              <a:ext cx="269700" cy="68500"/>
            </a:xfrm>
            <a:custGeom>
              <a:avLst/>
              <a:gdLst/>
              <a:ahLst/>
              <a:cxnLst/>
              <a:rect l="l" t="t" r="r" b="b"/>
              <a:pathLst>
                <a:path w="10788" h="2740" extrusionOk="0">
                  <a:moveTo>
                    <a:pt x="10169" y="406"/>
                  </a:moveTo>
                  <a:lnTo>
                    <a:pt x="8764" y="2322"/>
                  </a:lnTo>
                  <a:lnTo>
                    <a:pt x="620" y="2322"/>
                  </a:lnTo>
                  <a:lnTo>
                    <a:pt x="2025" y="406"/>
                  </a:lnTo>
                  <a:close/>
                  <a:moveTo>
                    <a:pt x="1918" y="1"/>
                  </a:moveTo>
                  <a:cubicBezTo>
                    <a:pt x="1846" y="1"/>
                    <a:pt x="1787" y="25"/>
                    <a:pt x="1751" y="84"/>
                  </a:cubicBezTo>
                  <a:lnTo>
                    <a:pt x="48" y="2418"/>
                  </a:lnTo>
                  <a:cubicBezTo>
                    <a:pt x="13" y="2477"/>
                    <a:pt x="1" y="2561"/>
                    <a:pt x="37" y="2632"/>
                  </a:cubicBezTo>
                  <a:cubicBezTo>
                    <a:pt x="72" y="2692"/>
                    <a:pt x="144" y="2739"/>
                    <a:pt x="215" y="2739"/>
                  </a:cubicBezTo>
                  <a:lnTo>
                    <a:pt x="8871" y="2739"/>
                  </a:lnTo>
                  <a:cubicBezTo>
                    <a:pt x="8942" y="2739"/>
                    <a:pt x="9002" y="2703"/>
                    <a:pt x="9038" y="2656"/>
                  </a:cubicBezTo>
                  <a:lnTo>
                    <a:pt x="10740" y="322"/>
                  </a:lnTo>
                  <a:cubicBezTo>
                    <a:pt x="10788" y="263"/>
                    <a:pt x="10788" y="179"/>
                    <a:pt x="10752" y="108"/>
                  </a:cubicBezTo>
                  <a:cubicBezTo>
                    <a:pt x="10716" y="36"/>
                    <a:pt x="10645" y="1"/>
                    <a:pt x="105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60"/>
            <p:cNvSpPr/>
            <p:nvPr/>
          </p:nvSpPr>
          <p:spPr>
            <a:xfrm>
              <a:off x="3373925" y="4157900"/>
              <a:ext cx="226525" cy="188325"/>
            </a:xfrm>
            <a:custGeom>
              <a:avLst/>
              <a:gdLst/>
              <a:ahLst/>
              <a:cxnLst/>
              <a:rect l="l" t="t" r="r" b="b"/>
              <a:pathLst>
                <a:path w="9061" h="7533" extrusionOk="0">
                  <a:moveTo>
                    <a:pt x="8644" y="841"/>
                  </a:moveTo>
                  <a:lnTo>
                    <a:pt x="8644" y="7116"/>
                  </a:lnTo>
                  <a:lnTo>
                    <a:pt x="405" y="7116"/>
                  </a:lnTo>
                  <a:lnTo>
                    <a:pt x="405" y="2746"/>
                  </a:lnTo>
                  <a:lnTo>
                    <a:pt x="7156" y="2746"/>
                  </a:lnTo>
                  <a:cubicBezTo>
                    <a:pt x="7227" y="2746"/>
                    <a:pt x="7287" y="2710"/>
                    <a:pt x="7323" y="2663"/>
                  </a:cubicBezTo>
                  <a:lnTo>
                    <a:pt x="8644" y="841"/>
                  </a:lnTo>
                  <a:close/>
                  <a:moveTo>
                    <a:pt x="8865" y="0"/>
                  </a:moveTo>
                  <a:cubicBezTo>
                    <a:pt x="8797" y="0"/>
                    <a:pt x="8730" y="35"/>
                    <a:pt x="8692" y="91"/>
                  </a:cubicBezTo>
                  <a:lnTo>
                    <a:pt x="7049" y="2329"/>
                  </a:lnTo>
                  <a:lnTo>
                    <a:pt x="203" y="2329"/>
                  </a:lnTo>
                  <a:cubicBezTo>
                    <a:pt x="84" y="2329"/>
                    <a:pt x="0" y="2425"/>
                    <a:pt x="0" y="2544"/>
                  </a:cubicBezTo>
                  <a:lnTo>
                    <a:pt x="0" y="7330"/>
                  </a:lnTo>
                  <a:cubicBezTo>
                    <a:pt x="0" y="7437"/>
                    <a:pt x="84" y="7532"/>
                    <a:pt x="203" y="7532"/>
                  </a:cubicBezTo>
                  <a:lnTo>
                    <a:pt x="8859" y="7532"/>
                  </a:lnTo>
                  <a:cubicBezTo>
                    <a:pt x="8966" y="7532"/>
                    <a:pt x="9061" y="7437"/>
                    <a:pt x="9061" y="7330"/>
                  </a:cubicBezTo>
                  <a:lnTo>
                    <a:pt x="9061" y="210"/>
                  </a:lnTo>
                  <a:cubicBezTo>
                    <a:pt x="9061" y="115"/>
                    <a:pt x="9001" y="43"/>
                    <a:pt x="8918" y="8"/>
                  </a:cubicBezTo>
                  <a:cubicBezTo>
                    <a:pt x="8901" y="3"/>
                    <a:pt x="8883" y="0"/>
                    <a:pt x="88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60"/>
            <p:cNvSpPr/>
            <p:nvPr/>
          </p:nvSpPr>
          <p:spPr>
            <a:xfrm>
              <a:off x="3589725" y="4158075"/>
              <a:ext cx="156600" cy="68500"/>
            </a:xfrm>
            <a:custGeom>
              <a:avLst/>
              <a:gdLst/>
              <a:ahLst/>
              <a:cxnLst/>
              <a:rect l="l" t="t" r="r" b="b"/>
              <a:pathLst>
                <a:path w="6264" h="2740" extrusionOk="0">
                  <a:moveTo>
                    <a:pt x="4239" y="406"/>
                  </a:moveTo>
                  <a:lnTo>
                    <a:pt x="5644" y="2322"/>
                  </a:lnTo>
                  <a:lnTo>
                    <a:pt x="2024" y="2322"/>
                  </a:lnTo>
                  <a:lnTo>
                    <a:pt x="631" y="406"/>
                  </a:lnTo>
                  <a:close/>
                  <a:moveTo>
                    <a:pt x="227" y="1"/>
                  </a:moveTo>
                  <a:cubicBezTo>
                    <a:pt x="143" y="1"/>
                    <a:pt x="72" y="36"/>
                    <a:pt x="36" y="108"/>
                  </a:cubicBezTo>
                  <a:cubicBezTo>
                    <a:pt x="0" y="179"/>
                    <a:pt x="12" y="263"/>
                    <a:pt x="60" y="322"/>
                  </a:cubicBezTo>
                  <a:lnTo>
                    <a:pt x="1751" y="2656"/>
                  </a:lnTo>
                  <a:cubicBezTo>
                    <a:pt x="1798" y="2703"/>
                    <a:pt x="1858" y="2739"/>
                    <a:pt x="1917" y="2739"/>
                  </a:cubicBezTo>
                  <a:lnTo>
                    <a:pt x="6049" y="2739"/>
                  </a:lnTo>
                  <a:cubicBezTo>
                    <a:pt x="6120" y="2739"/>
                    <a:pt x="6192" y="2692"/>
                    <a:pt x="6227" y="2632"/>
                  </a:cubicBezTo>
                  <a:cubicBezTo>
                    <a:pt x="6263" y="2561"/>
                    <a:pt x="6263" y="2477"/>
                    <a:pt x="6215" y="2418"/>
                  </a:cubicBezTo>
                  <a:lnTo>
                    <a:pt x="4513" y="84"/>
                  </a:lnTo>
                  <a:cubicBezTo>
                    <a:pt x="4477" y="25"/>
                    <a:pt x="4418" y="1"/>
                    <a:pt x="43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60"/>
            <p:cNvSpPr/>
            <p:nvPr/>
          </p:nvSpPr>
          <p:spPr>
            <a:xfrm>
              <a:off x="3590025" y="4157900"/>
              <a:ext cx="113725" cy="188325"/>
            </a:xfrm>
            <a:custGeom>
              <a:avLst/>
              <a:gdLst/>
              <a:ahLst/>
              <a:cxnLst/>
              <a:rect l="l" t="t" r="r" b="b"/>
              <a:pathLst>
                <a:path w="4549" h="7533" extrusionOk="0">
                  <a:moveTo>
                    <a:pt x="417" y="841"/>
                  </a:moveTo>
                  <a:lnTo>
                    <a:pt x="1739" y="2663"/>
                  </a:lnTo>
                  <a:cubicBezTo>
                    <a:pt x="1786" y="2710"/>
                    <a:pt x="1846" y="2746"/>
                    <a:pt x="1905" y="2746"/>
                  </a:cubicBezTo>
                  <a:lnTo>
                    <a:pt x="4132" y="2746"/>
                  </a:lnTo>
                  <a:lnTo>
                    <a:pt x="4132" y="7116"/>
                  </a:lnTo>
                  <a:lnTo>
                    <a:pt x="417" y="7116"/>
                  </a:lnTo>
                  <a:lnTo>
                    <a:pt x="417" y="841"/>
                  </a:lnTo>
                  <a:close/>
                  <a:moveTo>
                    <a:pt x="196" y="0"/>
                  </a:moveTo>
                  <a:cubicBezTo>
                    <a:pt x="178" y="0"/>
                    <a:pt x="161" y="3"/>
                    <a:pt x="143" y="8"/>
                  </a:cubicBezTo>
                  <a:cubicBezTo>
                    <a:pt x="60" y="43"/>
                    <a:pt x="0" y="115"/>
                    <a:pt x="0" y="210"/>
                  </a:cubicBezTo>
                  <a:lnTo>
                    <a:pt x="0" y="7330"/>
                  </a:lnTo>
                  <a:cubicBezTo>
                    <a:pt x="0" y="7437"/>
                    <a:pt x="96" y="7532"/>
                    <a:pt x="215" y="7532"/>
                  </a:cubicBezTo>
                  <a:lnTo>
                    <a:pt x="4334" y="7532"/>
                  </a:lnTo>
                  <a:cubicBezTo>
                    <a:pt x="4453" y="7532"/>
                    <a:pt x="4548" y="7437"/>
                    <a:pt x="4548" y="7330"/>
                  </a:cubicBezTo>
                  <a:lnTo>
                    <a:pt x="4548" y="2544"/>
                  </a:lnTo>
                  <a:cubicBezTo>
                    <a:pt x="4548" y="2425"/>
                    <a:pt x="4453" y="2329"/>
                    <a:pt x="4334" y="2329"/>
                  </a:cubicBezTo>
                  <a:lnTo>
                    <a:pt x="2012" y="2329"/>
                  </a:lnTo>
                  <a:lnTo>
                    <a:pt x="381" y="91"/>
                  </a:lnTo>
                  <a:cubicBezTo>
                    <a:pt x="334" y="35"/>
                    <a:pt x="265" y="0"/>
                    <a:pt x="1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60"/>
            <p:cNvSpPr/>
            <p:nvPr/>
          </p:nvSpPr>
          <p:spPr>
            <a:xfrm>
              <a:off x="3465000" y="4293800"/>
              <a:ext cx="38725" cy="52425"/>
            </a:xfrm>
            <a:custGeom>
              <a:avLst/>
              <a:gdLst/>
              <a:ahLst/>
              <a:cxnLst/>
              <a:rect l="l" t="t" r="r" b="b"/>
              <a:pathLst>
                <a:path w="1549" h="2097" extrusionOk="0">
                  <a:moveTo>
                    <a:pt x="1132" y="418"/>
                  </a:moveTo>
                  <a:lnTo>
                    <a:pt x="1132" y="1680"/>
                  </a:lnTo>
                  <a:lnTo>
                    <a:pt x="417" y="1680"/>
                  </a:lnTo>
                  <a:lnTo>
                    <a:pt x="417" y="418"/>
                  </a:lnTo>
                  <a:close/>
                  <a:moveTo>
                    <a:pt x="203" y="1"/>
                  </a:moveTo>
                  <a:cubicBezTo>
                    <a:pt x="96" y="1"/>
                    <a:pt x="1" y="96"/>
                    <a:pt x="1" y="203"/>
                  </a:cubicBezTo>
                  <a:lnTo>
                    <a:pt x="1" y="1894"/>
                  </a:lnTo>
                  <a:cubicBezTo>
                    <a:pt x="1" y="2001"/>
                    <a:pt x="96" y="2096"/>
                    <a:pt x="203" y="2096"/>
                  </a:cubicBezTo>
                  <a:lnTo>
                    <a:pt x="1346" y="2096"/>
                  </a:lnTo>
                  <a:cubicBezTo>
                    <a:pt x="1453" y="2096"/>
                    <a:pt x="1548" y="2001"/>
                    <a:pt x="1548" y="1894"/>
                  </a:cubicBezTo>
                  <a:lnTo>
                    <a:pt x="1548" y="203"/>
                  </a:lnTo>
                  <a:cubicBezTo>
                    <a:pt x="1548" y="96"/>
                    <a:pt x="1453" y="1"/>
                    <a:pt x="13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60"/>
            <p:cNvSpPr/>
            <p:nvPr/>
          </p:nvSpPr>
          <p:spPr>
            <a:xfrm>
              <a:off x="3509350" y="3930700"/>
              <a:ext cx="90225" cy="106550"/>
            </a:xfrm>
            <a:custGeom>
              <a:avLst/>
              <a:gdLst/>
              <a:ahLst/>
              <a:cxnLst/>
              <a:rect l="l" t="t" r="r" b="b"/>
              <a:pathLst>
                <a:path w="3609" h="4262" extrusionOk="0">
                  <a:moveTo>
                    <a:pt x="1823" y="0"/>
                  </a:moveTo>
                  <a:cubicBezTo>
                    <a:pt x="1756" y="0"/>
                    <a:pt x="1689" y="4"/>
                    <a:pt x="1620" y="11"/>
                  </a:cubicBezTo>
                  <a:cubicBezTo>
                    <a:pt x="810" y="107"/>
                    <a:pt x="144" y="761"/>
                    <a:pt x="60" y="1583"/>
                  </a:cubicBezTo>
                  <a:cubicBezTo>
                    <a:pt x="1" y="2131"/>
                    <a:pt x="191" y="2631"/>
                    <a:pt x="525" y="3000"/>
                  </a:cubicBezTo>
                  <a:cubicBezTo>
                    <a:pt x="846" y="3345"/>
                    <a:pt x="1037" y="3786"/>
                    <a:pt x="1037" y="4250"/>
                  </a:cubicBezTo>
                  <a:lnTo>
                    <a:pt x="1037" y="4262"/>
                  </a:lnTo>
                  <a:lnTo>
                    <a:pt x="2620" y="4262"/>
                  </a:lnTo>
                  <a:lnTo>
                    <a:pt x="2620" y="4250"/>
                  </a:lnTo>
                  <a:cubicBezTo>
                    <a:pt x="2620" y="3774"/>
                    <a:pt x="2811" y="3333"/>
                    <a:pt x="3132" y="2988"/>
                  </a:cubicBezTo>
                  <a:cubicBezTo>
                    <a:pt x="3430" y="2666"/>
                    <a:pt x="3608" y="2250"/>
                    <a:pt x="3608" y="1785"/>
                  </a:cubicBezTo>
                  <a:cubicBezTo>
                    <a:pt x="3608" y="804"/>
                    <a:pt x="2814" y="0"/>
                    <a:pt x="18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60"/>
            <p:cNvSpPr/>
            <p:nvPr/>
          </p:nvSpPr>
          <p:spPr>
            <a:xfrm>
              <a:off x="3541800" y="3930700"/>
              <a:ext cx="57775" cy="106550"/>
            </a:xfrm>
            <a:custGeom>
              <a:avLst/>
              <a:gdLst/>
              <a:ahLst/>
              <a:cxnLst/>
              <a:rect l="l" t="t" r="r" b="b"/>
              <a:pathLst>
                <a:path w="2311" h="4262" extrusionOk="0">
                  <a:moveTo>
                    <a:pt x="525" y="0"/>
                  </a:moveTo>
                  <a:cubicBezTo>
                    <a:pt x="458" y="0"/>
                    <a:pt x="391" y="4"/>
                    <a:pt x="322" y="11"/>
                  </a:cubicBezTo>
                  <a:cubicBezTo>
                    <a:pt x="215" y="23"/>
                    <a:pt x="108" y="47"/>
                    <a:pt x="0" y="83"/>
                  </a:cubicBezTo>
                  <a:cubicBezTo>
                    <a:pt x="727" y="309"/>
                    <a:pt x="1263" y="976"/>
                    <a:pt x="1263" y="1785"/>
                  </a:cubicBezTo>
                  <a:cubicBezTo>
                    <a:pt x="1263" y="2250"/>
                    <a:pt x="1084" y="2666"/>
                    <a:pt x="786" y="2988"/>
                  </a:cubicBezTo>
                  <a:cubicBezTo>
                    <a:pt x="477" y="3333"/>
                    <a:pt x="274" y="3774"/>
                    <a:pt x="274" y="4250"/>
                  </a:cubicBezTo>
                  <a:lnTo>
                    <a:pt x="274" y="4262"/>
                  </a:lnTo>
                  <a:lnTo>
                    <a:pt x="1322" y="4262"/>
                  </a:lnTo>
                  <a:lnTo>
                    <a:pt x="1322" y="4250"/>
                  </a:lnTo>
                  <a:cubicBezTo>
                    <a:pt x="1322" y="3774"/>
                    <a:pt x="1513" y="3333"/>
                    <a:pt x="1834" y="2988"/>
                  </a:cubicBezTo>
                  <a:cubicBezTo>
                    <a:pt x="2132" y="2666"/>
                    <a:pt x="2310" y="2250"/>
                    <a:pt x="2310" y="1785"/>
                  </a:cubicBezTo>
                  <a:cubicBezTo>
                    <a:pt x="2310" y="804"/>
                    <a:pt x="1516" y="0"/>
                    <a:pt x="5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60"/>
            <p:cNvSpPr/>
            <p:nvPr/>
          </p:nvSpPr>
          <p:spPr>
            <a:xfrm>
              <a:off x="3504000" y="3925625"/>
              <a:ext cx="100625" cy="116700"/>
            </a:xfrm>
            <a:custGeom>
              <a:avLst/>
              <a:gdLst/>
              <a:ahLst/>
              <a:cxnLst/>
              <a:rect l="l" t="t" r="r" b="b"/>
              <a:pathLst>
                <a:path w="4025" h="4668" extrusionOk="0">
                  <a:moveTo>
                    <a:pt x="2032" y="408"/>
                  </a:moveTo>
                  <a:cubicBezTo>
                    <a:pt x="2429" y="408"/>
                    <a:pt x="2794" y="550"/>
                    <a:pt x="3096" y="810"/>
                  </a:cubicBezTo>
                  <a:cubicBezTo>
                    <a:pt x="3429" y="1107"/>
                    <a:pt x="3620" y="1536"/>
                    <a:pt x="3620" y="1988"/>
                  </a:cubicBezTo>
                  <a:cubicBezTo>
                    <a:pt x="3620" y="2381"/>
                    <a:pt x="3465" y="2762"/>
                    <a:pt x="3203" y="3048"/>
                  </a:cubicBezTo>
                  <a:cubicBezTo>
                    <a:pt x="2882" y="3393"/>
                    <a:pt x="2691" y="3810"/>
                    <a:pt x="2644" y="4251"/>
                  </a:cubicBezTo>
                  <a:lnTo>
                    <a:pt x="1441" y="4251"/>
                  </a:lnTo>
                  <a:cubicBezTo>
                    <a:pt x="1393" y="3810"/>
                    <a:pt x="1203" y="3393"/>
                    <a:pt x="893" y="3060"/>
                  </a:cubicBezTo>
                  <a:cubicBezTo>
                    <a:pt x="572" y="2727"/>
                    <a:pt x="429" y="2262"/>
                    <a:pt x="477" y="1798"/>
                  </a:cubicBezTo>
                  <a:cubicBezTo>
                    <a:pt x="560" y="1083"/>
                    <a:pt x="1143" y="500"/>
                    <a:pt x="1858" y="417"/>
                  </a:cubicBezTo>
                  <a:cubicBezTo>
                    <a:pt x="1916" y="411"/>
                    <a:pt x="1975" y="408"/>
                    <a:pt x="2032" y="408"/>
                  </a:cubicBezTo>
                  <a:close/>
                  <a:moveTo>
                    <a:pt x="2026" y="1"/>
                  </a:moveTo>
                  <a:cubicBezTo>
                    <a:pt x="1954" y="1"/>
                    <a:pt x="1882" y="4"/>
                    <a:pt x="1810" y="12"/>
                  </a:cubicBezTo>
                  <a:cubicBezTo>
                    <a:pt x="905" y="119"/>
                    <a:pt x="167" y="845"/>
                    <a:pt x="72" y="1762"/>
                  </a:cubicBezTo>
                  <a:cubicBezTo>
                    <a:pt x="0" y="2346"/>
                    <a:pt x="191" y="2917"/>
                    <a:pt x="596" y="3346"/>
                  </a:cubicBezTo>
                  <a:cubicBezTo>
                    <a:pt x="881" y="3655"/>
                    <a:pt x="1036" y="4048"/>
                    <a:pt x="1036" y="4465"/>
                  </a:cubicBezTo>
                  <a:cubicBezTo>
                    <a:pt x="1036" y="4572"/>
                    <a:pt x="1131" y="4667"/>
                    <a:pt x="1251" y="4667"/>
                  </a:cubicBezTo>
                  <a:lnTo>
                    <a:pt x="2834" y="4667"/>
                  </a:lnTo>
                  <a:cubicBezTo>
                    <a:pt x="2953" y="4667"/>
                    <a:pt x="3036" y="4572"/>
                    <a:pt x="3036" y="4453"/>
                  </a:cubicBezTo>
                  <a:cubicBezTo>
                    <a:pt x="3036" y="4048"/>
                    <a:pt x="3203" y="3655"/>
                    <a:pt x="3501" y="3334"/>
                  </a:cubicBezTo>
                  <a:cubicBezTo>
                    <a:pt x="3846" y="2965"/>
                    <a:pt x="4025" y="2488"/>
                    <a:pt x="4025" y="1988"/>
                  </a:cubicBezTo>
                  <a:cubicBezTo>
                    <a:pt x="4025" y="1417"/>
                    <a:pt x="3787" y="881"/>
                    <a:pt x="3370" y="512"/>
                  </a:cubicBezTo>
                  <a:cubicBezTo>
                    <a:pt x="2995" y="179"/>
                    <a:pt x="2521" y="1"/>
                    <a:pt x="20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60"/>
            <p:cNvSpPr/>
            <p:nvPr/>
          </p:nvSpPr>
          <p:spPr>
            <a:xfrm>
              <a:off x="3529900" y="4031875"/>
              <a:ext cx="50025" cy="41700"/>
            </a:xfrm>
            <a:custGeom>
              <a:avLst/>
              <a:gdLst/>
              <a:ahLst/>
              <a:cxnLst/>
              <a:rect l="l" t="t" r="r" b="b"/>
              <a:pathLst>
                <a:path w="2001" h="1668" extrusionOk="0">
                  <a:moveTo>
                    <a:pt x="1596" y="417"/>
                  </a:moveTo>
                  <a:lnTo>
                    <a:pt x="1596" y="929"/>
                  </a:lnTo>
                  <a:cubicBezTo>
                    <a:pt x="1596" y="1108"/>
                    <a:pt x="1441" y="1251"/>
                    <a:pt x="1262" y="1251"/>
                  </a:cubicBezTo>
                  <a:lnTo>
                    <a:pt x="750" y="1251"/>
                  </a:lnTo>
                  <a:cubicBezTo>
                    <a:pt x="560" y="1251"/>
                    <a:pt x="417" y="1108"/>
                    <a:pt x="417" y="929"/>
                  </a:cubicBezTo>
                  <a:lnTo>
                    <a:pt x="417" y="417"/>
                  </a:lnTo>
                  <a:close/>
                  <a:moveTo>
                    <a:pt x="215" y="1"/>
                  </a:moveTo>
                  <a:cubicBezTo>
                    <a:pt x="95" y="1"/>
                    <a:pt x="0" y="96"/>
                    <a:pt x="0" y="215"/>
                  </a:cubicBezTo>
                  <a:lnTo>
                    <a:pt x="0" y="929"/>
                  </a:lnTo>
                  <a:cubicBezTo>
                    <a:pt x="0" y="1334"/>
                    <a:pt x="334" y="1667"/>
                    <a:pt x="750" y="1667"/>
                  </a:cubicBezTo>
                  <a:lnTo>
                    <a:pt x="1262" y="1667"/>
                  </a:lnTo>
                  <a:cubicBezTo>
                    <a:pt x="1667" y="1667"/>
                    <a:pt x="2000" y="1334"/>
                    <a:pt x="2000" y="929"/>
                  </a:cubicBezTo>
                  <a:lnTo>
                    <a:pt x="2000" y="215"/>
                  </a:lnTo>
                  <a:cubicBezTo>
                    <a:pt x="2000" y="96"/>
                    <a:pt x="1917" y="1"/>
                    <a:pt x="17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60"/>
            <p:cNvSpPr/>
            <p:nvPr/>
          </p:nvSpPr>
          <p:spPr>
            <a:xfrm>
              <a:off x="3525125" y="3980900"/>
              <a:ext cx="28300" cy="60825"/>
            </a:xfrm>
            <a:custGeom>
              <a:avLst/>
              <a:gdLst/>
              <a:ahLst/>
              <a:cxnLst/>
              <a:rect l="l" t="t" r="r" b="b"/>
              <a:pathLst>
                <a:path w="1132" h="2433" extrusionOk="0">
                  <a:moveTo>
                    <a:pt x="231" y="1"/>
                  </a:moveTo>
                  <a:cubicBezTo>
                    <a:pt x="179" y="1"/>
                    <a:pt x="126" y="21"/>
                    <a:pt x="84" y="63"/>
                  </a:cubicBezTo>
                  <a:cubicBezTo>
                    <a:pt x="1" y="146"/>
                    <a:pt x="1" y="277"/>
                    <a:pt x="84" y="349"/>
                  </a:cubicBezTo>
                  <a:lnTo>
                    <a:pt x="715" y="992"/>
                  </a:lnTo>
                  <a:lnTo>
                    <a:pt x="715" y="2230"/>
                  </a:lnTo>
                  <a:cubicBezTo>
                    <a:pt x="715" y="2337"/>
                    <a:pt x="810" y="2432"/>
                    <a:pt x="929" y="2432"/>
                  </a:cubicBezTo>
                  <a:cubicBezTo>
                    <a:pt x="1037" y="2432"/>
                    <a:pt x="1132" y="2337"/>
                    <a:pt x="1132" y="2230"/>
                  </a:cubicBezTo>
                  <a:lnTo>
                    <a:pt x="1132" y="908"/>
                  </a:lnTo>
                  <a:cubicBezTo>
                    <a:pt x="1132" y="849"/>
                    <a:pt x="1108" y="801"/>
                    <a:pt x="1072" y="766"/>
                  </a:cubicBezTo>
                  <a:lnTo>
                    <a:pt x="370" y="63"/>
                  </a:lnTo>
                  <a:cubicBezTo>
                    <a:pt x="334" y="21"/>
                    <a:pt x="284" y="1"/>
                    <a:pt x="2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60"/>
            <p:cNvSpPr/>
            <p:nvPr/>
          </p:nvSpPr>
          <p:spPr>
            <a:xfrm>
              <a:off x="3558175" y="3980900"/>
              <a:ext cx="28300" cy="60825"/>
            </a:xfrm>
            <a:custGeom>
              <a:avLst/>
              <a:gdLst/>
              <a:ahLst/>
              <a:cxnLst/>
              <a:rect l="l" t="t" r="r" b="b"/>
              <a:pathLst>
                <a:path w="1132" h="2433" extrusionOk="0">
                  <a:moveTo>
                    <a:pt x="901" y="1"/>
                  </a:moveTo>
                  <a:cubicBezTo>
                    <a:pt x="849" y="1"/>
                    <a:pt x="798" y="21"/>
                    <a:pt x="762" y="63"/>
                  </a:cubicBezTo>
                  <a:lnTo>
                    <a:pt x="60" y="766"/>
                  </a:lnTo>
                  <a:cubicBezTo>
                    <a:pt x="24" y="801"/>
                    <a:pt x="0" y="849"/>
                    <a:pt x="0" y="908"/>
                  </a:cubicBezTo>
                  <a:lnTo>
                    <a:pt x="0" y="2230"/>
                  </a:lnTo>
                  <a:cubicBezTo>
                    <a:pt x="0" y="2337"/>
                    <a:pt x="96" y="2432"/>
                    <a:pt x="203" y="2432"/>
                  </a:cubicBezTo>
                  <a:cubicBezTo>
                    <a:pt x="322" y="2432"/>
                    <a:pt x="405" y="2337"/>
                    <a:pt x="405" y="2230"/>
                  </a:cubicBezTo>
                  <a:lnTo>
                    <a:pt x="405" y="992"/>
                  </a:lnTo>
                  <a:lnTo>
                    <a:pt x="1048" y="349"/>
                  </a:lnTo>
                  <a:cubicBezTo>
                    <a:pt x="1131" y="277"/>
                    <a:pt x="1131" y="146"/>
                    <a:pt x="1048" y="63"/>
                  </a:cubicBezTo>
                  <a:cubicBezTo>
                    <a:pt x="1006" y="21"/>
                    <a:pt x="953" y="1"/>
                    <a:pt x="9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60"/>
            <p:cNvSpPr/>
            <p:nvPr/>
          </p:nvSpPr>
          <p:spPr>
            <a:xfrm>
              <a:off x="3289675" y="3961100"/>
              <a:ext cx="109275" cy="112475"/>
            </a:xfrm>
            <a:custGeom>
              <a:avLst/>
              <a:gdLst/>
              <a:ahLst/>
              <a:cxnLst/>
              <a:rect l="l" t="t" r="r" b="b"/>
              <a:pathLst>
                <a:path w="4371" h="4499" extrusionOk="0">
                  <a:moveTo>
                    <a:pt x="1739" y="581"/>
                  </a:moveTo>
                  <a:lnTo>
                    <a:pt x="2549" y="1224"/>
                  </a:lnTo>
                  <a:cubicBezTo>
                    <a:pt x="2585" y="1260"/>
                    <a:pt x="2644" y="1272"/>
                    <a:pt x="2704" y="1272"/>
                  </a:cubicBezTo>
                  <a:lnTo>
                    <a:pt x="3716" y="1129"/>
                  </a:lnTo>
                  <a:lnTo>
                    <a:pt x="3716" y="1129"/>
                  </a:lnTo>
                  <a:lnTo>
                    <a:pt x="3358" y="2093"/>
                  </a:lnTo>
                  <a:cubicBezTo>
                    <a:pt x="3347" y="2141"/>
                    <a:pt x="3347" y="2200"/>
                    <a:pt x="3370" y="2248"/>
                  </a:cubicBezTo>
                  <a:lnTo>
                    <a:pt x="3823" y="3177"/>
                  </a:lnTo>
                  <a:lnTo>
                    <a:pt x="2787" y="3141"/>
                  </a:lnTo>
                  <a:cubicBezTo>
                    <a:pt x="2779" y="3139"/>
                    <a:pt x="2770" y="3138"/>
                    <a:pt x="2761" y="3138"/>
                  </a:cubicBezTo>
                  <a:cubicBezTo>
                    <a:pt x="2719" y="3138"/>
                    <a:pt x="2673" y="3159"/>
                    <a:pt x="2644" y="3189"/>
                  </a:cubicBezTo>
                  <a:lnTo>
                    <a:pt x="1894" y="3903"/>
                  </a:lnTo>
                  <a:lnTo>
                    <a:pt x="1620" y="2915"/>
                  </a:lnTo>
                  <a:cubicBezTo>
                    <a:pt x="1608" y="2855"/>
                    <a:pt x="1573" y="2820"/>
                    <a:pt x="1525" y="2784"/>
                  </a:cubicBezTo>
                  <a:lnTo>
                    <a:pt x="608" y="2308"/>
                  </a:lnTo>
                  <a:lnTo>
                    <a:pt x="1465" y="1736"/>
                  </a:lnTo>
                  <a:cubicBezTo>
                    <a:pt x="1513" y="1700"/>
                    <a:pt x="1549" y="1653"/>
                    <a:pt x="1561" y="1593"/>
                  </a:cubicBezTo>
                  <a:lnTo>
                    <a:pt x="1739" y="581"/>
                  </a:lnTo>
                  <a:close/>
                  <a:moveTo>
                    <a:pt x="1609" y="1"/>
                  </a:moveTo>
                  <a:cubicBezTo>
                    <a:pt x="1581" y="1"/>
                    <a:pt x="1553" y="8"/>
                    <a:pt x="1525" y="22"/>
                  </a:cubicBezTo>
                  <a:cubicBezTo>
                    <a:pt x="1453" y="45"/>
                    <a:pt x="1406" y="105"/>
                    <a:pt x="1394" y="176"/>
                  </a:cubicBezTo>
                  <a:lnTo>
                    <a:pt x="1168" y="1438"/>
                  </a:lnTo>
                  <a:lnTo>
                    <a:pt x="96" y="2153"/>
                  </a:lnTo>
                  <a:cubicBezTo>
                    <a:pt x="37" y="2189"/>
                    <a:pt x="1" y="2260"/>
                    <a:pt x="1" y="2331"/>
                  </a:cubicBezTo>
                  <a:cubicBezTo>
                    <a:pt x="13" y="2403"/>
                    <a:pt x="49" y="2474"/>
                    <a:pt x="120" y="2498"/>
                  </a:cubicBezTo>
                  <a:lnTo>
                    <a:pt x="1251" y="3105"/>
                  </a:lnTo>
                  <a:lnTo>
                    <a:pt x="1596" y="4344"/>
                  </a:lnTo>
                  <a:cubicBezTo>
                    <a:pt x="1608" y="4415"/>
                    <a:pt x="1668" y="4475"/>
                    <a:pt x="1739" y="4486"/>
                  </a:cubicBezTo>
                  <a:cubicBezTo>
                    <a:pt x="1751" y="4498"/>
                    <a:pt x="1775" y="4498"/>
                    <a:pt x="1787" y="4498"/>
                  </a:cubicBezTo>
                  <a:cubicBezTo>
                    <a:pt x="1846" y="4498"/>
                    <a:pt x="1894" y="4475"/>
                    <a:pt x="1930" y="4439"/>
                  </a:cubicBezTo>
                  <a:lnTo>
                    <a:pt x="2858" y="3546"/>
                  </a:lnTo>
                  <a:lnTo>
                    <a:pt x="4144" y="3605"/>
                  </a:lnTo>
                  <a:cubicBezTo>
                    <a:pt x="4216" y="3605"/>
                    <a:pt x="4287" y="3570"/>
                    <a:pt x="4323" y="3510"/>
                  </a:cubicBezTo>
                  <a:cubicBezTo>
                    <a:pt x="4370" y="3451"/>
                    <a:pt x="4370" y="3379"/>
                    <a:pt x="4335" y="3308"/>
                  </a:cubicBezTo>
                  <a:lnTo>
                    <a:pt x="3775" y="2153"/>
                  </a:lnTo>
                  <a:lnTo>
                    <a:pt x="4228" y="950"/>
                  </a:lnTo>
                  <a:cubicBezTo>
                    <a:pt x="4251" y="879"/>
                    <a:pt x="4240" y="807"/>
                    <a:pt x="4192" y="748"/>
                  </a:cubicBezTo>
                  <a:cubicBezTo>
                    <a:pt x="4152" y="698"/>
                    <a:pt x="4096" y="674"/>
                    <a:pt x="4037" y="674"/>
                  </a:cubicBezTo>
                  <a:cubicBezTo>
                    <a:pt x="4025" y="674"/>
                    <a:pt x="4013" y="675"/>
                    <a:pt x="4001" y="676"/>
                  </a:cubicBezTo>
                  <a:lnTo>
                    <a:pt x="2727" y="843"/>
                  </a:lnTo>
                  <a:lnTo>
                    <a:pt x="1727" y="45"/>
                  </a:lnTo>
                  <a:cubicBezTo>
                    <a:pt x="1691" y="17"/>
                    <a:pt x="1651" y="1"/>
                    <a:pt x="16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60"/>
            <p:cNvSpPr/>
            <p:nvPr/>
          </p:nvSpPr>
          <p:spPr>
            <a:xfrm>
              <a:off x="3695700" y="4013125"/>
              <a:ext cx="79475" cy="75625"/>
            </a:xfrm>
            <a:custGeom>
              <a:avLst/>
              <a:gdLst/>
              <a:ahLst/>
              <a:cxnLst/>
              <a:rect l="l" t="t" r="r" b="b"/>
              <a:pathLst>
                <a:path w="3179" h="3025" extrusionOk="0">
                  <a:moveTo>
                    <a:pt x="1595" y="596"/>
                  </a:moveTo>
                  <a:lnTo>
                    <a:pt x="1893" y="1096"/>
                  </a:lnTo>
                  <a:cubicBezTo>
                    <a:pt x="1917" y="1143"/>
                    <a:pt x="1965" y="1179"/>
                    <a:pt x="2024" y="1191"/>
                  </a:cubicBezTo>
                  <a:lnTo>
                    <a:pt x="2584" y="1322"/>
                  </a:lnTo>
                  <a:lnTo>
                    <a:pt x="2203" y="1763"/>
                  </a:lnTo>
                  <a:cubicBezTo>
                    <a:pt x="2167" y="1798"/>
                    <a:pt x="2155" y="1858"/>
                    <a:pt x="2155" y="1917"/>
                  </a:cubicBezTo>
                  <a:lnTo>
                    <a:pt x="2203" y="2489"/>
                  </a:lnTo>
                  <a:lnTo>
                    <a:pt x="1667" y="2263"/>
                  </a:lnTo>
                  <a:cubicBezTo>
                    <a:pt x="1643" y="2251"/>
                    <a:pt x="1616" y="2245"/>
                    <a:pt x="1589" y="2245"/>
                  </a:cubicBezTo>
                  <a:cubicBezTo>
                    <a:pt x="1563" y="2245"/>
                    <a:pt x="1536" y="2251"/>
                    <a:pt x="1512" y="2263"/>
                  </a:cubicBezTo>
                  <a:lnTo>
                    <a:pt x="976" y="2489"/>
                  </a:lnTo>
                  <a:lnTo>
                    <a:pt x="1024" y="1917"/>
                  </a:lnTo>
                  <a:cubicBezTo>
                    <a:pt x="1036" y="1858"/>
                    <a:pt x="1012" y="1798"/>
                    <a:pt x="976" y="1763"/>
                  </a:cubicBezTo>
                  <a:lnTo>
                    <a:pt x="595" y="1322"/>
                  </a:lnTo>
                  <a:lnTo>
                    <a:pt x="1167" y="1191"/>
                  </a:lnTo>
                  <a:cubicBezTo>
                    <a:pt x="1214" y="1179"/>
                    <a:pt x="1262" y="1143"/>
                    <a:pt x="1298" y="1096"/>
                  </a:cubicBezTo>
                  <a:lnTo>
                    <a:pt x="1595" y="596"/>
                  </a:lnTo>
                  <a:close/>
                  <a:moveTo>
                    <a:pt x="1595" y="0"/>
                  </a:moveTo>
                  <a:cubicBezTo>
                    <a:pt x="1524" y="0"/>
                    <a:pt x="1453" y="36"/>
                    <a:pt x="1417" y="96"/>
                  </a:cubicBezTo>
                  <a:lnTo>
                    <a:pt x="988" y="810"/>
                  </a:lnTo>
                  <a:lnTo>
                    <a:pt x="167" y="1001"/>
                  </a:lnTo>
                  <a:cubicBezTo>
                    <a:pt x="107" y="1012"/>
                    <a:pt x="48" y="1072"/>
                    <a:pt x="24" y="1132"/>
                  </a:cubicBezTo>
                  <a:cubicBezTo>
                    <a:pt x="0" y="1203"/>
                    <a:pt x="12" y="1274"/>
                    <a:pt x="60" y="1334"/>
                  </a:cubicBezTo>
                  <a:lnTo>
                    <a:pt x="607" y="1965"/>
                  </a:lnTo>
                  <a:lnTo>
                    <a:pt x="536" y="2798"/>
                  </a:lnTo>
                  <a:cubicBezTo>
                    <a:pt x="536" y="2870"/>
                    <a:pt x="560" y="2941"/>
                    <a:pt x="619" y="2977"/>
                  </a:cubicBezTo>
                  <a:cubicBezTo>
                    <a:pt x="655" y="3013"/>
                    <a:pt x="702" y="3025"/>
                    <a:pt x="738" y="3025"/>
                  </a:cubicBezTo>
                  <a:cubicBezTo>
                    <a:pt x="774" y="3025"/>
                    <a:pt x="798" y="3013"/>
                    <a:pt x="822" y="3001"/>
                  </a:cubicBezTo>
                  <a:lnTo>
                    <a:pt x="1595" y="2679"/>
                  </a:lnTo>
                  <a:lnTo>
                    <a:pt x="2357" y="3001"/>
                  </a:lnTo>
                  <a:cubicBezTo>
                    <a:pt x="2386" y="3015"/>
                    <a:pt x="2414" y="3022"/>
                    <a:pt x="2441" y="3022"/>
                  </a:cubicBezTo>
                  <a:cubicBezTo>
                    <a:pt x="2483" y="3022"/>
                    <a:pt x="2524" y="3006"/>
                    <a:pt x="2560" y="2977"/>
                  </a:cubicBezTo>
                  <a:cubicBezTo>
                    <a:pt x="2619" y="2941"/>
                    <a:pt x="2655" y="2870"/>
                    <a:pt x="2643" y="2798"/>
                  </a:cubicBezTo>
                  <a:lnTo>
                    <a:pt x="2572" y="1965"/>
                  </a:lnTo>
                  <a:lnTo>
                    <a:pt x="3119" y="1334"/>
                  </a:lnTo>
                  <a:cubicBezTo>
                    <a:pt x="3167" y="1274"/>
                    <a:pt x="3179" y="1203"/>
                    <a:pt x="3167" y="1132"/>
                  </a:cubicBezTo>
                  <a:cubicBezTo>
                    <a:pt x="3143" y="1072"/>
                    <a:pt x="3084" y="1012"/>
                    <a:pt x="3012" y="1001"/>
                  </a:cubicBezTo>
                  <a:lnTo>
                    <a:pt x="2203" y="810"/>
                  </a:lnTo>
                  <a:lnTo>
                    <a:pt x="1774" y="96"/>
                  </a:lnTo>
                  <a:cubicBezTo>
                    <a:pt x="1726" y="36"/>
                    <a:pt x="1667" y="0"/>
                    <a:pt x="15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60"/>
            <p:cNvSpPr/>
            <p:nvPr/>
          </p:nvSpPr>
          <p:spPr>
            <a:xfrm>
              <a:off x="3323925" y="4026900"/>
              <a:ext cx="135750" cy="95475"/>
            </a:xfrm>
            <a:custGeom>
              <a:avLst/>
              <a:gdLst/>
              <a:ahLst/>
              <a:cxnLst/>
              <a:rect l="l" t="t" r="r" b="b"/>
              <a:pathLst>
                <a:path w="5430" h="3819" extrusionOk="0">
                  <a:moveTo>
                    <a:pt x="4088" y="0"/>
                  </a:moveTo>
                  <a:cubicBezTo>
                    <a:pt x="4050" y="0"/>
                    <a:pt x="4012" y="11"/>
                    <a:pt x="3977" y="33"/>
                  </a:cubicBezTo>
                  <a:cubicBezTo>
                    <a:pt x="3882" y="92"/>
                    <a:pt x="3858" y="223"/>
                    <a:pt x="3917" y="319"/>
                  </a:cubicBezTo>
                  <a:cubicBezTo>
                    <a:pt x="4715" y="1509"/>
                    <a:pt x="4751" y="2724"/>
                    <a:pt x="4715" y="3271"/>
                  </a:cubicBezTo>
                  <a:cubicBezTo>
                    <a:pt x="3582" y="2640"/>
                    <a:pt x="2479" y="2477"/>
                    <a:pt x="1642" y="2477"/>
                  </a:cubicBezTo>
                  <a:cubicBezTo>
                    <a:pt x="790" y="2477"/>
                    <a:pt x="215" y="2646"/>
                    <a:pt x="167" y="2664"/>
                  </a:cubicBezTo>
                  <a:cubicBezTo>
                    <a:pt x="60" y="2700"/>
                    <a:pt x="0" y="2807"/>
                    <a:pt x="36" y="2914"/>
                  </a:cubicBezTo>
                  <a:cubicBezTo>
                    <a:pt x="55" y="3010"/>
                    <a:pt x="136" y="3067"/>
                    <a:pt x="223" y="3067"/>
                  </a:cubicBezTo>
                  <a:cubicBezTo>
                    <a:pt x="244" y="3067"/>
                    <a:pt x="265" y="3064"/>
                    <a:pt x="286" y="3057"/>
                  </a:cubicBezTo>
                  <a:cubicBezTo>
                    <a:pt x="297" y="3051"/>
                    <a:pt x="834" y="2893"/>
                    <a:pt x="1639" y="2893"/>
                  </a:cubicBezTo>
                  <a:cubicBezTo>
                    <a:pt x="2487" y="2893"/>
                    <a:pt x="3632" y="3069"/>
                    <a:pt x="4775" y="3783"/>
                  </a:cubicBezTo>
                  <a:cubicBezTo>
                    <a:pt x="4810" y="3807"/>
                    <a:pt x="4846" y="3819"/>
                    <a:pt x="4882" y="3819"/>
                  </a:cubicBezTo>
                  <a:cubicBezTo>
                    <a:pt x="4905" y="3819"/>
                    <a:pt x="4941" y="3807"/>
                    <a:pt x="4965" y="3795"/>
                  </a:cubicBezTo>
                  <a:cubicBezTo>
                    <a:pt x="5025" y="3771"/>
                    <a:pt x="5072" y="3712"/>
                    <a:pt x="5084" y="3652"/>
                  </a:cubicBezTo>
                  <a:cubicBezTo>
                    <a:pt x="5096" y="3581"/>
                    <a:pt x="5429" y="1831"/>
                    <a:pt x="4263" y="92"/>
                  </a:cubicBezTo>
                  <a:cubicBezTo>
                    <a:pt x="4217" y="32"/>
                    <a:pt x="4153" y="0"/>
                    <a:pt x="40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60"/>
            <p:cNvSpPr/>
            <p:nvPr/>
          </p:nvSpPr>
          <p:spPr>
            <a:xfrm>
              <a:off x="3605200" y="4032300"/>
              <a:ext cx="96775" cy="102300"/>
            </a:xfrm>
            <a:custGeom>
              <a:avLst/>
              <a:gdLst/>
              <a:ahLst/>
              <a:cxnLst/>
              <a:rect l="l" t="t" r="r" b="b"/>
              <a:pathLst>
                <a:path w="3871" h="4092" extrusionOk="0">
                  <a:moveTo>
                    <a:pt x="2973" y="1"/>
                  </a:moveTo>
                  <a:cubicBezTo>
                    <a:pt x="2929" y="1"/>
                    <a:pt x="2885" y="14"/>
                    <a:pt x="2846" y="43"/>
                  </a:cubicBezTo>
                  <a:cubicBezTo>
                    <a:pt x="1584" y="1019"/>
                    <a:pt x="608" y="2317"/>
                    <a:pt x="24" y="3817"/>
                  </a:cubicBezTo>
                  <a:cubicBezTo>
                    <a:pt x="1" y="3901"/>
                    <a:pt x="24" y="3996"/>
                    <a:pt x="96" y="4055"/>
                  </a:cubicBezTo>
                  <a:cubicBezTo>
                    <a:pt x="131" y="4079"/>
                    <a:pt x="179" y="4091"/>
                    <a:pt x="215" y="4091"/>
                  </a:cubicBezTo>
                  <a:cubicBezTo>
                    <a:pt x="262" y="4091"/>
                    <a:pt x="310" y="4079"/>
                    <a:pt x="346" y="4055"/>
                  </a:cubicBezTo>
                  <a:cubicBezTo>
                    <a:pt x="1179" y="3436"/>
                    <a:pt x="2346" y="3091"/>
                    <a:pt x="3644" y="3091"/>
                  </a:cubicBezTo>
                  <a:lnTo>
                    <a:pt x="3656" y="3091"/>
                  </a:lnTo>
                  <a:cubicBezTo>
                    <a:pt x="3775" y="3091"/>
                    <a:pt x="3870" y="3008"/>
                    <a:pt x="3870" y="2889"/>
                  </a:cubicBezTo>
                  <a:cubicBezTo>
                    <a:pt x="3870" y="2770"/>
                    <a:pt x="3775" y="2686"/>
                    <a:pt x="3656" y="2686"/>
                  </a:cubicBezTo>
                  <a:lnTo>
                    <a:pt x="3644" y="2686"/>
                  </a:lnTo>
                  <a:cubicBezTo>
                    <a:pt x="2537" y="2686"/>
                    <a:pt x="1501" y="2924"/>
                    <a:pt x="667" y="3365"/>
                  </a:cubicBezTo>
                  <a:cubicBezTo>
                    <a:pt x="1239" y="2186"/>
                    <a:pt x="2060" y="1162"/>
                    <a:pt x="3096" y="365"/>
                  </a:cubicBezTo>
                  <a:cubicBezTo>
                    <a:pt x="3191" y="305"/>
                    <a:pt x="3203" y="174"/>
                    <a:pt x="3144" y="79"/>
                  </a:cubicBezTo>
                  <a:cubicBezTo>
                    <a:pt x="3101" y="29"/>
                    <a:pt x="3038" y="1"/>
                    <a:pt x="29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60"/>
            <p:cNvSpPr/>
            <p:nvPr/>
          </p:nvSpPr>
          <p:spPr>
            <a:xfrm>
              <a:off x="3428400" y="3956750"/>
              <a:ext cx="61025" cy="133800"/>
            </a:xfrm>
            <a:custGeom>
              <a:avLst/>
              <a:gdLst/>
              <a:ahLst/>
              <a:cxnLst/>
              <a:rect l="l" t="t" r="r" b="b"/>
              <a:pathLst>
                <a:path w="2441" h="5352" extrusionOk="0">
                  <a:moveTo>
                    <a:pt x="225" y="1"/>
                  </a:moveTo>
                  <a:cubicBezTo>
                    <a:pt x="175" y="1"/>
                    <a:pt x="124" y="18"/>
                    <a:pt x="84" y="53"/>
                  </a:cubicBezTo>
                  <a:cubicBezTo>
                    <a:pt x="0" y="136"/>
                    <a:pt x="0" y="267"/>
                    <a:pt x="72" y="350"/>
                  </a:cubicBezTo>
                  <a:cubicBezTo>
                    <a:pt x="1310" y="1624"/>
                    <a:pt x="2024" y="3375"/>
                    <a:pt x="2036" y="5149"/>
                  </a:cubicBezTo>
                  <a:cubicBezTo>
                    <a:pt x="2036" y="5268"/>
                    <a:pt x="2120" y="5351"/>
                    <a:pt x="2239" y="5351"/>
                  </a:cubicBezTo>
                  <a:cubicBezTo>
                    <a:pt x="2358" y="5351"/>
                    <a:pt x="2441" y="5256"/>
                    <a:pt x="2441" y="5149"/>
                  </a:cubicBezTo>
                  <a:cubicBezTo>
                    <a:pt x="2429" y="3267"/>
                    <a:pt x="1679" y="1410"/>
                    <a:pt x="369" y="65"/>
                  </a:cubicBezTo>
                  <a:cubicBezTo>
                    <a:pt x="332" y="21"/>
                    <a:pt x="279" y="1"/>
                    <a:pt x="2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60"/>
            <p:cNvSpPr/>
            <p:nvPr/>
          </p:nvSpPr>
          <p:spPr>
            <a:xfrm>
              <a:off x="3626025" y="3957925"/>
              <a:ext cx="93200" cy="65950"/>
            </a:xfrm>
            <a:custGeom>
              <a:avLst/>
              <a:gdLst/>
              <a:ahLst/>
              <a:cxnLst/>
              <a:rect l="l" t="t" r="r" b="b"/>
              <a:pathLst>
                <a:path w="3728" h="2638" extrusionOk="0">
                  <a:moveTo>
                    <a:pt x="3501" y="1"/>
                  </a:moveTo>
                  <a:cubicBezTo>
                    <a:pt x="3485" y="1"/>
                    <a:pt x="3470" y="2"/>
                    <a:pt x="3454" y="6"/>
                  </a:cubicBezTo>
                  <a:cubicBezTo>
                    <a:pt x="2108" y="387"/>
                    <a:pt x="918" y="1196"/>
                    <a:pt x="72" y="2304"/>
                  </a:cubicBezTo>
                  <a:cubicBezTo>
                    <a:pt x="1" y="2399"/>
                    <a:pt x="25" y="2530"/>
                    <a:pt x="108" y="2601"/>
                  </a:cubicBezTo>
                  <a:cubicBezTo>
                    <a:pt x="156" y="2625"/>
                    <a:pt x="191" y="2637"/>
                    <a:pt x="239" y="2637"/>
                  </a:cubicBezTo>
                  <a:cubicBezTo>
                    <a:pt x="299" y="2637"/>
                    <a:pt x="358" y="2613"/>
                    <a:pt x="406" y="2554"/>
                  </a:cubicBezTo>
                  <a:cubicBezTo>
                    <a:pt x="1192" y="1518"/>
                    <a:pt x="2311" y="756"/>
                    <a:pt x="3561" y="399"/>
                  </a:cubicBezTo>
                  <a:cubicBezTo>
                    <a:pt x="3668" y="375"/>
                    <a:pt x="3728" y="256"/>
                    <a:pt x="3704" y="149"/>
                  </a:cubicBezTo>
                  <a:cubicBezTo>
                    <a:pt x="3673" y="57"/>
                    <a:pt x="3591" y="1"/>
                    <a:pt x="35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صورة 4">
            <a:extLst>
              <a:ext uri="{FF2B5EF4-FFF2-40B4-BE49-F238E27FC236}">
                <a16:creationId xmlns:a16="http://schemas.microsoft.com/office/drawing/2014/main" id="{D829CC75-BBD8-4A86-B489-A0E8D7CEFBE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15019" y="1386386"/>
            <a:ext cx="2622369" cy="2754589"/>
          </a:xfrm>
          <a:prstGeom prst="rect">
            <a:avLst/>
          </a:prstGeom>
        </p:spPr>
      </p:pic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518CC094-8DF8-46F1-B239-51186997CFFB}"/>
              </a:ext>
            </a:extLst>
          </p:cNvPr>
          <p:cNvGrpSpPr/>
          <p:nvPr/>
        </p:nvGrpSpPr>
        <p:grpSpPr>
          <a:xfrm>
            <a:off x="49756" y="1108839"/>
            <a:ext cx="7828203" cy="1275993"/>
            <a:chOff x="180073" y="1109019"/>
            <a:chExt cx="7828203" cy="1275993"/>
          </a:xfrm>
        </p:grpSpPr>
        <p:sp>
          <p:nvSpPr>
            <p:cNvPr id="2" name="مربع نص 1">
              <a:extLst>
                <a:ext uri="{FF2B5EF4-FFF2-40B4-BE49-F238E27FC236}">
                  <a16:creationId xmlns:a16="http://schemas.microsoft.com/office/drawing/2014/main" id="{5B90065D-B84D-4E7E-AA8C-F42099E8E207}"/>
                </a:ext>
              </a:extLst>
            </p:cNvPr>
            <p:cNvSpPr txBox="1"/>
            <p:nvPr/>
          </p:nvSpPr>
          <p:spPr>
            <a:xfrm>
              <a:off x="180073" y="1222010"/>
              <a:ext cx="78282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algn="ctr"/>
              <a:r>
                <a:rPr lang="ar-OM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 0</a:t>
              </a:r>
              <a:r>
                <a:rPr lang="en-US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,</a:t>
              </a:r>
              <a:r>
                <a:rPr lang="ar-OM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 0 ،   ثم قسَّم الناتج على   1</a:t>
              </a:r>
              <a:r>
                <a:rPr lang="en-US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,</a:t>
              </a:r>
              <a:r>
                <a:rPr lang="ar-OM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01</a:t>
              </a:r>
              <a:r>
                <a:rPr lang="en-US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OM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en-US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OM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0  وقسَّم الناتج على</a:t>
              </a:r>
              <a:r>
                <a:rPr lang="en-US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 ,</a:t>
              </a:r>
              <a:r>
                <a:rPr lang="ar-OM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  1 </a:t>
              </a:r>
              <a:r>
                <a:rPr lang="en-US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OM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إذا ضربه في</a:t>
              </a:r>
              <a:endPara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" name="مربع نص 2">
              <a:extLst>
                <a:ext uri="{FF2B5EF4-FFF2-40B4-BE49-F238E27FC236}">
                  <a16:creationId xmlns:a16="http://schemas.microsoft.com/office/drawing/2014/main" id="{644565C9-0705-4C8A-8518-398AA9056FAD}"/>
                </a:ext>
              </a:extLst>
            </p:cNvPr>
            <p:cNvSpPr txBox="1"/>
            <p:nvPr/>
          </p:nvSpPr>
          <p:spPr>
            <a:xfrm>
              <a:off x="1984630" y="1984902"/>
              <a:ext cx="50181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 وحصل على 12500 ، فما العددُ الذي فكَّر فيه فهد ؟</a:t>
              </a:r>
              <a:endPara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مربع نص 47">
              <a:extLst>
                <a:ext uri="{FF2B5EF4-FFF2-40B4-BE49-F238E27FC236}">
                  <a16:creationId xmlns:a16="http://schemas.microsoft.com/office/drawing/2014/main" id="{A294F543-6A42-46BD-88C8-97B42F9A2AB4}"/>
                </a:ext>
              </a:extLst>
            </p:cNvPr>
            <p:cNvSpPr txBox="1"/>
            <p:nvPr/>
          </p:nvSpPr>
          <p:spPr>
            <a:xfrm>
              <a:off x="3266697" y="1109019"/>
              <a:ext cx="30975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فكَّــــــــــــــــــــــــــــــــــــــــــــر فهـــــــــــــــــد في عــــــــــــــــــــــددٍ ،</a:t>
              </a:r>
              <a:endPara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0" name="Google Shape;1706;p68">
            <a:extLst>
              <a:ext uri="{FF2B5EF4-FFF2-40B4-BE49-F238E27FC236}">
                <a16:creationId xmlns:a16="http://schemas.microsoft.com/office/drawing/2014/main" id="{3AA28848-2AD7-40CA-BC15-935574C2FD1D}"/>
              </a:ext>
            </a:extLst>
          </p:cNvPr>
          <p:cNvSpPr/>
          <p:nvPr/>
        </p:nvSpPr>
        <p:spPr>
          <a:xfrm>
            <a:off x="3785441" y="2682636"/>
            <a:ext cx="1573118" cy="1170767"/>
          </a:xfrm>
          <a:prstGeom prst="roundRect">
            <a:avLst>
              <a:gd name="adj" fmla="val 10031"/>
            </a:avLst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مستطيل: زوايا مستديرة 50">
            <a:extLst>
              <a:ext uri="{FF2B5EF4-FFF2-40B4-BE49-F238E27FC236}">
                <a16:creationId xmlns:a16="http://schemas.microsoft.com/office/drawing/2014/main" id="{A304BCE7-EDEC-4264-BD63-45B0E296760B}"/>
              </a:ext>
            </a:extLst>
          </p:cNvPr>
          <p:cNvSpPr/>
          <p:nvPr/>
        </p:nvSpPr>
        <p:spPr>
          <a:xfrm>
            <a:off x="3589687" y="2482329"/>
            <a:ext cx="1634021" cy="1242318"/>
          </a:xfrm>
          <a:prstGeom prst="roundRect">
            <a:avLst/>
          </a:prstGeom>
          <a:solidFill>
            <a:srgbClr val="7680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7" name="Google Shape;947;p47"/>
          <p:cNvGrpSpPr/>
          <p:nvPr/>
        </p:nvGrpSpPr>
        <p:grpSpPr>
          <a:xfrm>
            <a:off x="866149" y="974240"/>
            <a:ext cx="5604168" cy="3220738"/>
            <a:chOff x="2690500" y="1125575"/>
            <a:chExt cx="4033501" cy="3749400"/>
          </a:xfrm>
        </p:grpSpPr>
        <p:grpSp>
          <p:nvGrpSpPr>
            <p:cNvPr id="948" name="Google Shape;948;p47"/>
            <p:cNvGrpSpPr/>
            <p:nvPr/>
          </p:nvGrpSpPr>
          <p:grpSpPr>
            <a:xfrm>
              <a:off x="2690500" y="1125575"/>
              <a:ext cx="4033501" cy="3749400"/>
              <a:chOff x="2690500" y="1125575"/>
              <a:chExt cx="4033501" cy="3749400"/>
            </a:xfrm>
          </p:grpSpPr>
          <p:sp>
            <p:nvSpPr>
              <p:cNvPr id="949" name="Google Shape;949;p47"/>
              <p:cNvSpPr/>
              <p:nvPr/>
            </p:nvSpPr>
            <p:spPr>
              <a:xfrm>
                <a:off x="2690501" y="1125575"/>
                <a:ext cx="4033500" cy="3749400"/>
              </a:xfrm>
              <a:prstGeom prst="roundRect">
                <a:avLst>
                  <a:gd name="adj" fmla="val 4473"/>
                </a:avLst>
              </a:prstGeom>
              <a:solidFill>
                <a:schemeClr val="dk1"/>
              </a:solidFill>
              <a:ln>
                <a:noFill/>
              </a:ln>
              <a:effectLst>
                <a:outerShdw dist="200025" dir="2760000" algn="bl" rotWithShape="0">
                  <a:schemeClr val="lt2">
                    <a:alpha val="79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950" name="Google Shape;950;p47"/>
              <p:cNvSpPr/>
              <p:nvPr/>
            </p:nvSpPr>
            <p:spPr>
              <a:xfrm>
                <a:off x="2690500" y="1390650"/>
                <a:ext cx="4033500" cy="95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51" name="Google Shape;951;p47"/>
            <p:cNvSpPr/>
            <p:nvPr/>
          </p:nvSpPr>
          <p:spPr>
            <a:xfrm>
              <a:off x="5895975" y="1171575"/>
              <a:ext cx="162000" cy="162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47"/>
            <p:cNvSpPr/>
            <p:nvPr/>
          </p:nvSpPr>
          <p:spPr>
            <a:xfrm>
              <a:off x="6153150" y="1171575"/>
              <a:ext cx="162000" cy="162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47"/>
            <p:cNvSpPr/>
            <p:nvPr/>
          </p:nvSpPr>
          <p:spPr>
            <a:xfrm>
              <a:off x="6410325" y="1171575"/>
              <a:ext cx="162000" cy="162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5" name="Google Shape;955;p47"/>
          <p:cNvSpPr txBox="1">
            <a:spLocks noGrp="1"/>
          </p:cNvSpPr>
          <p:nvPr>
            <p:ph type="title"/>
          </p:nvPr>
        </p:nvSpPr>
        <p:spPr>
          <a:xfrm>
            <a:off x="866149" y="1640184"/>
            <a:ext cx="5520623" cy="74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اختر العملية الحسابية التي يكون ناتجها مختلفاً عن البقية في ما يلي : وضّح إجابتك .</a:t>
            </a:r>
            <a:endParaRPr sz="2400" b="1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grpSp>
        <p:nvGrpSpPr>
          <p:cNvPr id="985" name="Google Shape;985;p47"/>
          <p:cNvGrpSpPr/>
          <p:nvPr/>
        </p:nvGrpSpPr>
        <p:grpSpPr>
          <a:xfrm>
            <a:off x="628009" y="312703"/>
            <a:ext cx="8042088" cy="4400050"/>
            <a:chOff x="80112" y="601452"/>
            <a:chExt cx="8042088" cy="4400050"/>
          </a:xfrm>
        </p:grpSpPr>
        <p:grpSp>
          <p:nvGrpSpPr>
            <p:cNvPr id="986" name="Google Shape;986;p47"/>
            <p:cNvGrpSpPr/>
            <p:nvPr/>
          </p:nvGrpSpPr>
          <p:grpSpPr>
            <a:xfrm rot="-3735833">
              <a:off x="-186840" y="1087301"/>
              <a:ext cx="704318" cy="170413"/>
              <a:chOff x="6808021" y="-1938379"/>
              <a:chExt cx="704318" cy="170413"/>
            </a:xfrm>
          </p:grpSpPr>
          <p:sp>
            <p:nvSpPr>
              <p:cNvPr id="987" name="Google Shape;987;p47"/>
              <p:cNvSpPr/>
              <p:nvPr/>
            </p:nvSpPr>
            <p:spPr>
              <a:xfrm>
                <a:off x="6834329" y="-1815852"/>
                <a:ext cx="619552" cy="47886"/>
              </a:xfrm>
              <a:custGeom>
                <a:avLst/>
                <a:gdLst/>
                <a:ahLst/>
                <a:cxnLst/>
                <a:rect l="l" t="t" r="r" b="b"/>
                <a:pathLst>
                  <a:path w="11709" h="905" extrusionOk="0">
                    <a:moveTo>
                      <a:pt x="239" y="1"/>
                    </a:moveTo>
                    <a:cubicBezTo>
                      <a:pt x="1" y="1"/>
                      <a:pt x="10" y="403"/>
                      <a:pt x="267" y="403"/>
                    </a:cubicBezTo>
                    <a:cubicBezTo>
                      <a:pt x="3936" y="603"/>
                      <a:pt x="7639" y="770"/>
                      <a:pt x="11308" y="903"/>
                    </a:cubicBezTo>
                    <a:cubicBezTo>
                      <a:pt x="11319" y="904"/>
                      <a:pt x="11329" y="905"/>
                      <a:pt x="11338" y="905"/>
                    </a:cubicBezTo>
                    <a:cubicBezTo>
                      <a:pt x="11708" y="905"/>
                      <a:pt x="11698" y="303"/>
                      <a:pt x="11308" y="303"/>
                    </a:cubicBezTo>
                    <a:cubicBezTo>
                      <a:pt x="7639" y="170"/>
                      <a:pt x="3936" y="36"/>
                      <a:pt x="267" y="3"/>
                    </a:cubicBezTo>
                    <a:cubicBezTo>
                      <a:pt x="257" y="2"/>
                      <a:pt x="248" y="1"/>
                      <a:pt x="23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8" name="Google Shape;988;p47"/>
              <p:cNvSpPr/>
              <p:nvPr/>
            </p:nvSpPr>
            <p:spPr>
              <a:xfrm>
                <a:off x="6808021" y="-1938379"/>
                <a:ext cx="704318" cy="120376"/>
              </a:xfrm>
              <a:custGeom>
                <a:avLst/>
                <a:gdLst/>
                <a:ahLst/>
                <a:cxnLst/>
                <a:rect l="l" t="t" r="r" b="b"/>
                <a:pathLst>
                  <a:path w="13311" h="2275" extrusionOk="0">
                    <a:moveTo>
                      <a:pt x="295" y="0"/>
                    </a:moveTo>
                    <a:cubicBezTo>
                      <a:pt x="52" y="0"/>
                      <a:pt x="0" y="405"/>
                      <a:pt x="257" y="469"/>
                    </a:cubicBezTo>
                    <a:cubicBezTo>
                      <a:pt x="4393" y="1170"/>
                      <a:pt x="8596" y="1603"/>
                      <a:pt x="12733" y="2270"/>
                    </a:cubicBezTo>
                    <a:cubicBezTo>
                      <a:pt x="12755" y="2273"/>
                      <a:pt x="12777" y="2275"/>
                      <a:pt x="12798" y="2275"/>
                    </a:cubicBezTo>
                    <a:cubicBezTo>
                      <a:pt x="13241" y="2275"/>
                      <a:pt x="13310" y="1634"/>
                      <a:pt x="12833" y="1570"/>
                    </a:cubicBezTo>
                    <a:cubicBezTo>
                      <a:pt x="8630" y="1136"/>
                      <a:pt x="4493" y="436"/>
                      <a:pt x="324" y="2"/>
                    </a:cubicBezTo>
                    <a:cubicBezTo>
                      <a:pt x="314" y="1"/>
                      <a:pt x="304" y="0"/>
                      <a:pt x="29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89" name="Google Shape;989;p47"/>
            <p:cNvGrpSpPr/>
            <p:nvPr/>
          </p:nvGrpSpPr>
          <p:grpSpPr>
            <a:xfrm>
              <a:off x="6844657" y="601452"/>
              <a:ext cx="1277543" cy="4400050"/>
              <a:chOff x="598207" y="822918"/>
              <a:chExt cx="291125" cy="1002677"/>
            </a:xfrm>
          </p:grpSpPr>
          <p:sp>
            <p:nvSpPr>
              <p:cNvPr id="990" name="Google Shape;990;p47"/>
              <p:cNvSpPr/>
              <p:nvPr/>
            </p:nvSpPr>
            <p:spPr>
              <a:xfrm>
                <a:off x="598207" y="822918"/>
                <a:ext cx="291125" cy="150750"/>
              </a:xfrm>
              <a:custGeom>
                <a:avLst/>
                <a:gdLst/>
                <a:ahLst/>
                <a:cxnLst/>
                <a:rect l="l" t="t" r="r" b="b"/>
                <a:pathLst>
                  <a:path w="11645" h="6030" extrusionOk="0">
                    <a:moveTo>
                      <a:pt x="3405" y="386"/>
                    </a:moveTo>
                    <a:cubicBezTo>
                      <a:pt x="3548" y="386"/>
                      <a:pt x="3691" y="434"/>
                      <a:pt x="3834" y="529"/>
                    </a:cubicBezTo>
                    <a:cubicBezTo>
                      <a:pt x="4060" y="684"/>
                      <a:pt x="4203" y="946"/>
                      <a:pt x="4215" y="1196"/>
                    </a:cubicBezTo>
                    <a:cubicBezTo>
                      <a:pt x="4227" y="1684"/>
                      <a:pt x="3810" y="2172"/>
                      <a:pt x="3263" y="2303"/>
                    </a:cubicBezTo>
                    <a:cubicBezTo>
                      <a:pt x="3001" y="2065"/>
                      <a:pt x="2834" y="1815"/>
                      <a:pt x="2751" y="1541"/>
                    </a:cubicBezTo>
                    <a:cubicBezTo>
                      <a:pt x="2632" y="1124"/>
                      <a:pt x="2798" y="565"/>
                      <a:pt x="3215" y="410"/>
                    </a:cubicBezTo>
                    <a:cubicBezTo>
                      <a:pt x="3274" y="386"/>
                      <a:pt x="3346" y="386"/>
                      <a:pt x="3405" y="386"/>
                    </a:cubicBezTo>
                    <a:close/>
                    <a:moveTo>
                      <a:pt x="6977" y="1791"/>
                    </a:moveTo>
                    <a:cubicBezTo>
                      <a:pt x="7096" y="1791"/>
                      <a:pt x="7192" y="1839"/>
                      <a:pt x="7251" y="1862"/>
                    </a:cubicBezTo>
                    <a:cubicBezTo>
                      <a:pt x="7418" y="1970"/>
                      <a:pt x="7549" y="2148"/>
                      <a:pt x="7573" y="2339"/>
                    </a:cubicBezTo>
                    <a:cubicBezTo>
                      <a:pt x="7620" y="2732"/>
                      <a:pt x="7299" y="3101"/>
                      <a:pt x="6977" y="3267"/>
                    </a:cubicBezTo>
                    <a:cubicBezTo>
                      <a:pt x="6930" y="3279"/>
                      <a:pt x="6894" y="3303"/>
                      <a:pt x="6846" y="3315"/>
                    </a:cubicBezTo>
                    <a:cubicBezTo>
                      <a:pt x="6846" y="3315"/>
                      <a:pt x="6834" y="3315"/>
                      <a:pt x="6834" y="3303"/>
                    </a:cubicBezTo>
                    <a:cubicBezTo>
                      <a:pt x="6692" y="3089"/>
                      <a:pt x="6513" y="2791"/>
                      <a:pt x="6489" y="2470"/>
                    </a:cubicBezTo>
                    <a:cubicBezTo>
                      <a:pt x="6477" y="2231"/>
                      <a:pt x="6584" y="1922"/>
                      <a:pt x="6823" y="1827"/>
                    </a:cubicBezTo>
                    <a:cubicBezTo>
                      <a:pt x="6882" y="1803"/>
                      <a:pt x="6930" y="1791"/>
                      <a:pt x="6977" y="1791"/>
                    </a:cubicBezTo>
                    <a:close/>
                    <a:moveTo>
                      <a:pt x="3410" y="0"/>
                    </a:moveTo>
                    <a:cubicBezTo>
                      <a:pt x="3304" y="0"/>
                      <a:pt x="3198" y="17"/>
                      <a:pt x="3096" y="53"/>
                    </a:cubicBezTo>
                    <a:cubicBezTo>
                      <a:pt x="2453" y="267"/>
                      <a:pt x="2215" y="1053"/>
                      <a:pt x="2381" y="1648"/>
                    </a:cubicBezTo>
                    <a:cubicBezTo>
                      <a:pt x="2453" y="1898"/>
                      <a:pt x="2584" y="2124"/>
                      <a:pt x="2774" y="2351"/>
                    </a:cubicBezTo>
                    <a:cubicBezTo>
                      <a:pt x="2417" y="2327"/>
                      <a:pt x="2024" y="2196"/>
                      <a:pt x="1667" y="1970"/>
                    </a:cubicBezTo>
                    <a:cubicBezTo>
                      <a:pt x="1167" y="1660"/>
                      <a:pt x="750" y="1208"/>
                      <a:pt x="357" y="767"/>
                    </a:cubicBezTo>
                    <a:cubicBezTo>
                      <a:pt x="319" y="728"/>
                      <a:pt x="266" y="707"/>
                      <a:pt x="213" y="707"/>
                    </a:cubicBezTo>
                    <a:cubicBezTo>
                      <a:pt x="168" y="707"/>
                      <a:pt x="122" y="722"/>
                      <a:pt x="84" y="755"/>
                    </a:cubicBezTo>
                    <a:cubicBezTo>
                      <a:pt x="0" y="827"/>
                      <a:pt x="0" y="958"/>
                      <a:pt x="72" y="1029"/>
                    </a:cubicBezTo>
                    <a:cubicBezTo>
                      <a:pt x="488" y="1481"/>
                      <a:pt x="917" y="1958"/>
                      <a:pt x="1465" y="2303"/>
                    </a:cubicBezTo>
                    <a:cubicBezTo>
                      <a:pt x="1931" y="2590"/>
                      <a:pt x="2421" y="2738"/>
                      <a:pt x="2882" y="2738"/>
                    </a:cubicBezTo>
                    <a:cubicBezTo>
                      <a:pt x="2974" y="2738"/>
                      <a:pt x="3066" y="2732"/>
                      <a:pt x="3155" y="2720"/>
                    </a:cubicBezTo>
                    <a:cubicBezTo>
                      <a:pt x="3263" y="2803"/>
                      <a:pt x="3382" y="2886"/>
                      <a:pt x="3513" y="2970"/>
                    </a:cubicBezTo>
                    <a:cubicBezTo>
                      <a:pt x="4156" y="3386"/>
                      <a:pt x="4894" y="3660"/>
                      <a:pt x="5644" y="3767"/>
                    </a:cubicBezTo>
                    <a:cubicBezTo>
                      <a:pt x="5831" y="3796"/>
                      <a:pt x="6008" y="3811"/>
                      <a:pt x="6175" y="3811"/>
                    </a:cubicBezTo>
                    <a:cubicBezTo>
                      <a:pt x="6358" y="3811"/>
                      <a:pt x="6530" y="3793"/>
                      <a:pt x="6692" y="3755"/>
                    </a:cubicBezTo>
                    <a:cubicBezTo>
                      <a:pt x="7751" y="5160"/>
                      <a:pt x="9501" y="6030"/>
                      <a:pt x="11252" y="6030"/>
                    </a:cubicBezTo>
                    <a:lnTo>
                      <a:pt x="11454" y="6030"/>
                    </a:lnTo>
                    <a:cubicBezTo>
                      <a:pt x="11561" y="6018"/>
                      <a:pt x="11645" y="5934"/>
                      <a:pt x="11633" y="5827"/>
                    </a:cubicBezTo>
                    <a:cubicBezTo>
                      <a:pt x="11633" y="5720"/>
                      <a:pt x="11537" y="5637"/>
                      <a:pt x="11442" y="5637"/>
                    </a:cubicBezTo>
                    <a:cubicBezTo>
                      <a:pt x="11373" y="5640"/>
                      <a:pt x="11303" y="5641"/>
                      <a:pt x="11233" y="5641"/>
                    </a:cubicBezTo>
                    <a:cubicBezTo>
                      <a:pt x="9648" y="5641"/>
                      <a:pt x="8077" y="4868"/>
                      <a:pt x="7084" y="3636"/>
                    </a:cubicBezTo>
                    <a:cubicBezTo>
                      <a:pt x="7096" y="3625"/>
                      <a:pt x="7120" y="3625"/>
                      <a:pt x="7144" y="3613"/>
                    </a:cubicBezTo>
                    <a:cubicBezTo>
                      <a:pt x="7680" y="3351"/>
                      <a:pt x="8013" y="2815"/>
                      <a:pt x="7954" y="2291"/>
                    </a:cubicBezTo>
                    <a:cubicBezTo>
                      <a:pt x="7918" y="1993"/>
                      <a:pt x="7727" y="1696"/>
                      <a:pt x="7442" y="1541"/>
                    </a:cubicBezTo>
                    <a:cubicBezTo>
                      <a:pt x="7294" y="1449"/>
                      <a:pt x="7134" y="1404"/>
                      <a:pt x="6978" y="1404"/>
                    </a:cubicBezTo>
                    <a:cubicBezTo>
                      <a:pt x="6871" y="1404"/>
                      <a:pt x="6765" y="1426"/>
                      <a:pt x="6668" y="1469"/>
                    </a:cubicBezTo>
                    <a:cubicBezTo>
                      <a:pt x="6311" y="1624"/>
                      <a:pt x="6072" y="2053"/>
                      <a:pt x="6108" y="2493"/>
                    </a:cubicBezTo>
                    <a:cubicBezTo>
                      <a:pt x="6132" y="2851"/>
                      <a:pt x="6287" y="3160"/>
                      <a:pt x="6442" y="3410"/>
                    </a:cubicBezTo>
                    <a:cubicBezTo>
                      <a:pt x="6366" y="3419"/>
                      <a:pt x="6285" y="3423"/>
                      <a:pt x="6201" y="3423"/>
                    </a:cubicBezTo>
                    <a:cubicBezTo>
                      <a:pt x="6047" y="3423"/>
                      <a:pt x="5880" y="3409"/>
                      <a:pt x="5703" y="3386"/>
                    </a:cubicBezTo>
                    <a:cubicBezTo>
                      <a:pt x="5001" y="3291"/>
                      <a:pt x="4310" y="3029"/>
                      <a:pt x="3715" y="2648"/>
                    </a:cubicBezTo>
                    <a:cubicBezTo>
                      <a:pt x="3691" y="2624"/>
                      <a:pt x="3655" y="2612"/>
                      <a:pt x="3632" y="2589"/>
                    </a:cubicBezTo>
                    <a:cubicBezTo>
                      <a:pt x="4203" y="2339"/>
                      <a:pt x="4608" y="1767"/>
                      <a:pt x="4596" y="1184"/>
                    </a:cubicBezTo>
                    <a:cubicBezTo>
                      <a:pt x="4584" y="815"/>
                      <a:pt x="4382" y="434"/>
                      <a:pt x="4048" y="207"/>
                    </a:cubicBezTo>
                    <a:cubicBezTo>
                      <a:pt x="3849" y="72"/>
                      <a:pt x="3628" y="0"/>
                      <a:pt x="34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" name="Google Shape;991;p47"/>
              <p:cNvSpPr/>
              <p:nvPr/>
            </p:nvSpPr>
            <p:spPr>
              <a:xfrm>
                <a:off x="732856" y="1707092"/>
                <a:ext cx="88150" cy="113750"/>
              </a:xfrm>
              <a:custGeom>
                <a:avLst/>
                <a:gdLst/>
                <a:ahLst/>
                <a:cxnLst/>
                <a:rect l="l" t="t" r="r" b="b"/>
                <a:pathLst>
                  <a:path w="3526" h="4550" extrusionOk="0">
                    <a:moveTo>
                      <a:pt x="3326" y="0"/>
                    </a:moveTo>
                    <a:cubicBezTo>
                      <a:pt x="3227" y="0"/>
                      <a:pt x="3143" y="80"/>
                      <a:pt x="3132" y="180"/>
                    </a:cubicBezTo>
                    <a:cubicBezTo>
                      <a:pt x="2977" y="1919"/>
                      <a:pt x="1775" y="3526"/>
                      <a:pt x="156" y="4181"/>
                    </a:cubicBezTo>
                    <a:cubicBezTo>
                      <a:pt x="48" y="4216"/>
                      <a:pt x="1" y="4335"/>
                      <a:pt x="48" y="4431"/>
                    </a:cubicBezTo>
                    <a:cubicBezTo>
                      <a:pt x="72" y="4502"/>
                      <a:pt x="144" y="4550"/>
                      <a:pt x="227" y="4550"/>
                    </a:cubicBezTo>
                    <a:cubicBezTo>
                      <a:pt x="251" y="4550"/>
                      <a:pt x="275" y="4538"/>
                      <a:pt x="298" y="4538"/>
                    </a:cubicBezTo>
                    <a:cubicBezTo>
                      <a:pt x="2049" y="3824"/>
                      <a:pt x="3346" y="2085"/>
                      <a:pt x="3525" y="216"/>
                    </a:cubicBezTo>
                    <a:cubicBezTo>
                      <a:pt x="3525" y="109"/>
                      <a:pt x="3454" y="14"/>
                      <a:pt x="3346" y="2"/>
                    </a:cubicBezTo>
                    <a:cubicBezTo>
                      <a:pt x="3340" y="1"/>
                      <a:pt x="3333" y="0"/>
                      <a:pt x="33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" name="Google Shape;992;p47"/>
              <p:cNvSpPr/>
              <p:nvPr/>
            </p:nvSpPr>
            <p:spPr>
              <a:xfrm>
                <a:off x="669699" y="1735620"/>
                <a:ext cx="87250" cy="89975"/>
              </a:xfrm>
              <a:custGeom>
                <a:avLst/>
                <a:gdLst/>
                <a:ahLst/>
                <a:cxnLst/>
                <a:rect l="l" t="t" r="r" b="b"/>
                <a:pathLst>
                  <a:path w="3490" h="3599" extrusionOk="0">
                    <a:moveTo>
                      <a:pt x="1811" y="0"/>
                    </a:moveTo>
                    <a:cubicBezTo>
                      <a:pt x="1779" y="0"/>
                      <a:pt x="1747" y="1"/>
                      <a:pt x="1715" y="3"/>
                    </a:cubicBezTo>
                    <a:cubicBezTo>
                      <a:pt x="1013" y="39"/>
                      <a:pt x="370" y="575"/>
                      <a:pt x="179" y="1277"/>
                    </a:cubicBezTo>
                    <a:cubicBezTo>
                      <a:pt x="1" y="1944"/>
                      <a:pt x="263" y="2718"/>
                      <a:pt x="810" y="3170"/>
                    </a:cubicBezTo>
                    <a:cubicBezTo>
                      <a:pt x="1168" y="3444"/>
                      <a:pt x="1608" y="3599"/>
                      <a:pt x="2061" y="3599"/>
                    </a:cubicBezTo>
                    <a:cubicBezTo>
                      <a:pt x="2311" y="3599"/>
                      <a:pt x="2561" y="3551"/>
                      <a:pt x="2799" y="3456"/>
                    </a:cubicBezTo>
                    <a:cubicBezTo>
                      <a:pt x="2894" y="3420"/>
                      <a:pt x="2942" y="3313"/>
                      <a:pt x="2906" y="3206"/>
                    </a:cubicBezTo>
                    <a:cubicBezTo>
                      <a:pt x="2878" y="3132"/>
                      <a:pt x="2800" y="3087"/>
                      <a:pt x="2723" y="3087"/>
                    </a:cubicBezTo>
                    <a:cubicBezTo>
                      <a:pt x="2700" y="3087"/>
                      <a:pt x="2677" y="3091"/>
                      <a:pt x="2656" y="3099"/>
                    </a:cubicBezTo>
                    <a:cubicBezTo>
                      <a:pt x="2464" y="3176"/>
                      <a:pt x="2259" y="3213"/>
                      <a:pt x="2057" y="3213"/>
                    </a:cubicBezTo>
                    <a:cubicBezTo>
                      <a:pt x="1694" y="3213"/>
                      <a:pt x="1335" y="3094"/>
                      <a:pt x="1060" y="2873"/>
                    </a:cubicBezTo>
                    <a:cubicBezTo>
                      <a:pt x="620" y="2515"/>
                      <a:pt x="417" y="1896"/>
                      <a:pt x="548" y="1372"/>
                    </a:cubicBezTo>
                    <a:cubicBezTo>
                      <a:pt x="691" y="837"/>
                      <a:pt x="1203" y="408"/>
                      <a:pt x="1739" y="384"/>
                    </a:cubicBezTo>
                    <a:cubicBezTo>
                      <a:pt x="1763" y="383"/>
                      <a:pt x="1787" y="382"/>
                      <a:pt x="1811" y="382"/>
                    </a:cubicBezTo>
                    <a:cubicBezTo>
                      <a:pt x="2334" y="382"/>
                      <a:pt x="2841" y="752"/>
                      <a:pt x="2977" y="1241"/>
                    </a:cubicBezTo>
                    <a:cubicBezTo>
                      <a:pt x="3084" y="1587"/>
                      <a:pt x="2989" y="1944"/>
                      <a:pt x="2763" y="2146"/>
                    </a:cubicBezTo>
                    <a:cubicBezTo>
                      <a:pt x="2662" y="2227"/>
                      <a:pt x="2526" y="2283"/>
                      <a:pt x="2385" y="2283"/>
                    </a:cubicBezTo>
                    <a:cubicBezTo>
                      <a:pt x="2360" y="2283"/>
                      <a:pt x="2335" y="2281"/>
                      <a:pt x="2311" y="2277"/>
                    </a:cubicBezTo>
                    <a:cubicBezTo>
                      <a:pt x="2168" y="2265"/>
                      <a:pt x="2049" y="2206"/>
                      <a:pt x="1977" y="2111"/>
                    </a:cubicBezTo>
                    <a:cubicBezTo>
                      <a:pt x="1906" y="2015"/>
                      <a:pt x="1894" y="1849"/>
                      <a:pt x="1953" y="1706"/>
                    </a:cubicBezTo>
                    <a:cubicBezTo>
                      <a:pt x="2001" y="1599"/>
                      <a:pt x="2084" y="1515"/>
                      <a:pt x="2192" y="1503"/>
                    </a:cubicBezTo>
                    <a:cubicBezTo>
                      <a:pt x="2299" y="1491"/>
                      <a:pt x="2370" y="1396"/>
                      <a:pt x="2358" y="1289"/>
                    </a:cubicBezTo>
                    <a:cubicBezTo>
                      <a:pt x="2347" y="1190"/>
                      <a:pt x="2264" y="1121"/>
                      <a:pt x="2167" y="1121"/>
                    </a:cubicBezTo>
                    <a:cubicBezTo>
                      <a:pt x="2159" y="1121"/>
                      <a:pt x="2152" y="1122"/>
                      <a:pt x="2144" y="1122"/>
                    </a:cubicBezTo>
                    <a:cubicBezTo>
                      <a:pt x="1906" y="1146"/>
                      <a:pt x="1703" y="1313"/>
                      <a:pt x="1596" y="1563"/>
                    </a:cubicBezTo>
                    <a:cubicBezTo>
                      <a:pt x="1477" y="1837"/>
                      <a:pt x="1513" y="2146"/>
                      <a:pt x="1680" y="2349"/>
                    </a:cubicBezTo>
                    <a:cubicBezTo>
                      <a:pt x="1822" y="2527"/>
                      <a:pt x="2025" y="2634"/>
                      <a:pt x="2275" y="2658"/>
                    </a:cubicBezTo>
                    <a:cubicBezTo>
                      <a:pt x="2313" y="2663"/>
                      <a:pt x="2352" y="2666"/>
                      <a:pt x="2390" y="2666"/>
                    </a:cubicBezTo>
                    <a:cubicBezTo>
                      <a:pt x="2624" y="2666"/>
                      <a:pt x="2849" y="2575"/>
                      <a:pt x="3013" y="2432"/>
                    </a:cubicBezTo>
                    <a:cubicBezTo>
                      <a:pt x="3358" y="2134"/>
                      <a:pt x="3489" y="1622"/>
                      <a:pt x="3346" y="1146"/>
                    </a:cubicBezTo>
                    <a:cubicBezTo>
                      <a:pt x="3164" y="486"/>
                      <a:pt x="2504" y="0"/>
                      <a:pt x="181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3" name="صورة 2">
            <a:extLst>
              <a:ext uri="{FF2B5EF4-FFF2-40B4-BE49-F238E27FC236}">
                <a16:creationId xmlns:a16="http://schemas.microsoft.com/office/drawing/2014/main" id="{AAF03E6D-9702-4BE5-9040-F17F27318A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70317" y="1292953"/>
            <a:ext cx="2576349" cy="2706249"/>
          </a:xfrm>
          <a:prstGeom prst="rect">
            <a:avLst/>
          </a:prstGeom>
        </p:spPr>
      </p:pic>
      <p:sp>
        <p:nvSpPr>
          <p:cNvPr id="55" name="Google Shape;954;p47">
            <a:extLst>
              <a:ext uri="{FF2B5EF4-FFF2-40B4-BE49-F238E27FC236}">
                <a16:creationId xmlns:a16="http://schemas.microsoft.com/office/drawing/2014/main" id="{1C1B65B8-391D-46B3-BB19-46FF49F543B1}"/>
              </a:ext>
            </a:extLst>
          </p:cNvPr>
          <p:cNvSpPr/>
          <p:nvPr/>
        </p:nvSpPr>
        <p:spPr>
          <a:xfrm>
            <a:off x="3678762" y="2578488"/>
            <a:ext cx="2676847" cy="616519"/>
          </a:xfrm>
          <a:prstGeom prst="roundRect">
            <a:avLst>
              <a:gd name="adj" fmla="val 10031"/>
            </a:avLst>
          </a:prstGeom>
          <a:solidFill>
            <a:srgbClr val="F2CAD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 ÷ </a:t>
            </a:r>
            <a:r>
              <a:rPr lang="ar-OM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أ ) 096</a:t>
            </a:r>
            <a:endParaRPr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Google Shape;954;p47">
            <a:extLst>
              <a:ext uri="{FF2B5EF4-FFF2-40B4-BE49-F238E27FC236}">
                <a16:creationId xmlns:a16="http://schemas.microsoft.com/office/drawing/2014/main" id="{AA9F4958-998A-4D45-A593-945256B778EE}"/>
              </a:ext>
            </a:extLst>
          </p:cNvPr>
          <p:cNvSpPr/>
          <p:nvPr/>
        </p:nvSpPr>
        <p:spPr>
          <a:xfrm>
            <a:off x="989407" y="2578488"/>
            <a:ext cx="2468640" cy="616519"/>
          </a:xfrm>
          <a:prstGeom prst="roundRect">
            <a:avLst>
              <a:gd name="adj" fmla="val 10031"/>
            </a:avLst>
          </a:prstGeom>
          <a:solidFill>
            <a:srgbClr val="F2CAD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× 01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OM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(ب) 96</a:t>
            </a:r>
            <a:endParaRPr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7" name="Google Shape;954;p47">
            <a:extLst>
              <a:ext uri="{FF2B5EF4-FFF2-40B4-BE49-F238E27FC236}">
                <a16:creationId xmlns:a16="http://schemas.microsoft.com/office/drawing/2014/main" id="{5CCF2DF3-0B6F-4E03-BBEF-7C91DE16B65B}"/>
              </a:ext>
            </a:extLst>
          </p:cNvPr>
          <p:cNvSpPr/>
          <p:nvPr/>
        </p:nvSpPr>
        <p:spPr>
          <a:xfrm>
            <a:off x="3679835" y="3389724"/>
            <a:ext cx="2676847" cy="616519"/>
          </a:xfrm>
          <a:prstGeom prst="roundRect">
            <a:avLst>
              <a:gd name="adj" fmla="val 10031"/>
            </a:avLst>
          </a:prstGeom>
          <a:solidFill>
            <a:srgbClr val="F2CAD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9  × 1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ج ) 6</a:t>
            </a:r>
            <a:endParaRPr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Google Shape;954;p47">
            <a:extLst>
              <a:ext uri="{FF2B5EF4-FFF2-40B4-BE49-F238E27FC236}">
                <a16:creationId xmlns:a16="http://schemas.microsoft.com/office/drawing/2014/main" id="{F5AD1DFA-78F7-461C-878A-5E3C0A2B87F5}"/>
              </a:ext>
            </a:extLst>
          </p:cNvPr>
          <p:cNvSpPr/>
          <p:nvPr/>
        </p:nvSpPr>
        <p:spPr>
          <a:xfrm>
            <a:off x="979656" y="3389723"/>
            <a:ext cx="2468640" cy="616519"/>
          </a:xfrm>
          <a:prstGeom prst="roundRect">
            <a:avLst>
              <a:gd name="adj" fmla="val 10031"/>
            </a:avLst>
          </a:prstGeom>
          <a:solidFill>
            <a:srgbClr val="F2CAD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÷ 01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OM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د) 96</a:t>
            </a:r>
            <a:endParaRPr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" name="Google Shape;741;p42">
            <a:extLst>
              <a:ext uri="{FF2B5EF4-FFF2-40B4-BE49-F238E27FC236}">
                <a16:creationId xmlns:a16="http://schemas.microsoft.com/office/drawing/2014/main" id="{CCB5A6A3-3535-4062-8903-A8553A33EB88}"/>
              </a:ext>
            </a:extLst>
          </p:cNvPr>
          <p:cNvSpPr txBox="1">
            <a:spLocks/>
          </p:cNvSpPr>
          <p:nvPr/>
        </p:nvSpPr>
        <p:spPr>
          <a:xfrm>
            <a:off x="475996" y="253247"/>
            <a:ext cx="6322200" cy="572700"/>
          </a:xfrm>
          <a:prstGeom prst="rect">
            <a:avLst/>
          </a:prstGeom>
          <a:noFill/>
          <a:ln>
            <a:noFill/>
          </a:ln>
          <a:effectLst>
            <a:outerShdw dist="47625" dir="12600000" algn="bl" rotWithShape="0">
              <a:schemeClr val="dk2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ltra"/>
              <a:buNone/>
              <a:defRPr sz="2800" b="0" i="0" u="none" strike="noStrike" cap="none">
                <a:solidFill>
                  <a:schemeClr val="dk1"/>
                </a:solidFill>
                <a:latin typeface="Ultra"/>
                <a:ea typeface="Ultra"/>
                <a:cs typeface="Ultra"/>
                <a:sym typeface="Ultr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OM" sz="36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التقويم الختامـــــــــــــي</a:t>
            </a:r>
          </a:p>
        </p:txBody>
      </p:sp>
      <p:grpSp>
        <p:nvGrpSpPr>
          <p:cNvPr id="24" name="Google Shape;1815;p70">
            <a:extLst>
              <a:ext uri="{FF2B5EF4-FFF2-40B4-BE49-F238E27FC236}">
                <a16:creationId xmlns:a16="http://schemas.microsoft.com/office/drawing/2014/main" id="{6750F3D8-63E6-4E79-99CE-9DCB3B1E273E}"/>
              </a:ext>
            </a:extLst>
          </p:cNvPr>
          <p:cNvGrpSpPr/>
          <p:nvPr/>
        </p:nvGrpSpPr>
        <p:grpSpPr>
          <a:xfrm>
            <a:off x="5498146" y="354640"/>
            <a:ext cx="358056" cy="369913"/>
            <a:chOff x="-62148000" y="1930075"/>
            <a:chExt cx="309550" cy="319800"/>
          </a:xfrm>
        </p:grpSpPr>
        <p:sp>
          <p:nvSpPr>
            <p:cNvPr id="25" name="Google Shape;1816;p70">
              <a:extLst>
                <a:ext uri="{FF2B5EF4-FFF2-40B4-BE49-F238E27FC236}">
                  <a16:creationId xmlns:a16="http://schemas.microsoft.com/office/drawing/2014/main" id="{E776BB1F-D5C4-459C-A488-E7378E89A503}"/>
                </a:ext>
              </a:extLst>
            </p:cNvPr>
            <p:cNvSpPr/>
            <p:nvPr/>
          </p:nvSpPr>
          <p:spPr>
            <a:xfrm>
              <a:off x="-62148000" y="1930075"/>
              <a:ext cx="309550" cy="319800"/>
            </a:xfrm>
            <a:custGeom>
              <a:avLst/>
              <a:gdLst/>
              <a:ahLst/>
              <a:cxnLst/>
              <a:rect l="l" t="t" r="r" b="b"/>
              <a:pathLst>
                <a:path w="12382" h="12792" extrusionOk="0">
                  <a:moveTo>
                    <a:pt x="11594" y="1670"/>
                  </a:moveTo>
                  <a:lnTo>
                    <a:pt x="11594" y="2899"/>
                  </a:lnTo>
                  <a:cubicBezTo>
                    <a:pt x="11594" y="3970"/>
                    <a:pt x="10775" y="4883"/>
                    <a:pt x="9735" y="4946"/>
                  </a:cubicBezTo>
                  <a:cubicBezTo>
                    <a:pt x="9861" y="4631"/>
                    <a:pt x="9924" y="4190"/>
                    <a:pt x="9924" y="3781"/>
                  </a:cubicBezTo>
                  <a:lnTo>
                    <a:pt x="9924" y="1670"/>
                  </a:lnTo>
                  <a:close/>
                  <a:moveTo>
                    <a:pt x="2489" y="1733"/>
                  </a:moveTo>
                  <a:lnTo>
                    <a:pt x="2489" y="3812"/>
                  </a:lnTo>
                  <a:cubicBezTo>
                    <a:pt x="2489" y="4253"/>
                    <a:pt x="2584" y="4631"/>
                    <a:pt x="2678" y="5041"/>
                  </a:cubicBezTo>
                  <a:cubicBezTo>
                    <a:pt x="1638" y="4915"/>
                    <a:pt x="851" y="4033"/>
                    <a:pt x="851" y="2993"/>
                  </a:cubicBezTo>
                  <a:lnTo>
                    <a:pt x="851" y="1733"/>
                  </a:lnTo>
                  <a:close/>
                  <a:moveTo>
                    <a:pt x="9105" y="882"/>
                  </a:moveTo>
                  <a:lnTo>
                    <a:pt x="9105" y="3812"/>
                  </a:lnTo>
                  <a:cubicBezTo>
                    <a:pt x="9105" y="5419"/>
                    <a:pt x="7813" y="6679"/>
                    <a:pt x="6207" y="6679"/>
                  </a:cubicBezTo>
                  <a:cubicBezTo>
                    <a:pt x="4600" y="6679"/>
                    <a:pt x="3308" y="5387"/>
                    <a:pt x="3308" y="3812"/>
                  </a:cubicBezTo>
                  <a:lnTo>
                    <a:pt x="3308" y="882"/>
                  </a:lnTo>
                  <a:close/>
                  <a:moveTo>
                    <a:pt x="6648" y="7467"/>
                  </a:moveTo>
                  <a:lnTo>
                    <a:pt x="6648" y="8601"/>
                  </a:lnTo>
                  <a:lnTo>
                    <a:pt x="5797" y="8601"/>
                  </a:lnTo>
                  <a:lnTo>
                    <a:pt x="5797" y="7467"/>
                  </a:lnTo>
                  <a:cubicBezTo>
                    <a:pt x="5923" y="7467"/>
                    <a:pt x="6081" y="7498"/>
                    <a:pt x="6207" y="7498"/>
                  </a:cubicBezTo>
                  <a:cubicBezTo>
                    <a:pt x="6301" y="7498"/>
                    <a:pt x="6459" y="7498"/>
                    <a:pt x="6648" y="7467"/>
                  </a:cubicBezTo>
                  <a:close/>
                  <a:moveTo>
                    <a:pt x="7057" y="9389"/>
                  </a:moveTo>
                  <a:cubicBezTo>
                    <a:pt x="7309" y="9389"/>
                    <a:pt x="7498" y="9609"/>
                    <a:pt x="7498" y="9830"/>
                  </a:cubicBezTo>
                  <a:lnTo>
                    <a:pt x="7498" y="10271"/>
                  </a:lnTo>
                  <a:lnTo>
                    <a:pt x="5009" y="10271"/>
                  </a:lnTo>
                  <a:lnTo>
                    <a:pt x="5009" y="9830"/>
                  </a:lnTo>
                  <a:lnTo>
                    <a:pt x="4978" y="9830"/>
                  </a:lnTo>
                  <a:cubicBezTo>
                    <a:pt x="4978" y="9609"/>
                    <a:pt x="5167" y="9389"/>
                    <a:pt x="5419" y="9389"/>
                  </a:cubicBezTo>
                  <a:close/>
                  <a:moveTo>
                    <a:pt x="8727" y="11090"/>
                  </a:moveTo>
                  <a:cubicBezTo>
                    <a:pt x="8948" y="11090"/>
                    <a:pt x="9105" y="11279"/>
                    <a:pt x="9105" y="11499"/>
                  </a:cubicBezTo>
                  <a:lnTo>
                    <a:pt x="9105" y="11909"/>
                  </a:lnTo>
                  <a:lnTo>
                    <a:pt x="3308" y="11909"/>
                  </a:lnTo>
                  <a:lnTo>
                    <a:pt x="3308" y="11499"/>
                  </a:lnTo>
                  <a:cubicBezTo>
                    <a:pt x="3308" y="11247"/>
                    <a:pt x="3529" y="11090"/>
                    <a:pt x="3718" y="11090"/>
                  </a:cubicBezTo>
                  <a:close/>
                  <a:moveTo>
                    <a:pt x="2899" y="0"/>
                  </a:moveTo>
                  <a:cubicBezTo>
                    <a:pt x="2647" y="0"/>
                    <a:pt x="2489" y="189"/>
                    <a:pt x="2489" y="410"/>
                  </a:cubicBezTo>
                  <a:lnTo>
                    <a:pt x="2489" y="819"/>
                  </a:lnTo>
                  <a:lnTo>
                    <a:pt x="410" y="819"/>
                  </a:lnTo>
                  <a:cubicBezTo>
                    <a:pt x="221" y="882"/>
                    <a:pt x="0" y="1040"/>
                    <a:pt x="0" y="1292"/>
                  </a:cubicBezTo>
                  <a:lnTo>
                    <a:pt x="0" y="2930"/>
                  </a:lnTo>
                  <a:cubicBezTo>
                    <a:pt x="0" y="4568"/>
                    <a:pt x="1323" y="5860"/>
                    <a:pt x="2930" y="5860"/>
                  </a:cubicBezTo>
                  <a:lnTo>
                    <a:pt x="3119" y="5860"/>
                  </a:lnTo>
                  <a:cubicBezTo>
                    <a:pt x="3560" y="6522"/>
                    <a:pt x="4222" y="7026"/>
                    <a:pt x="4978" y="7309"/>
                  </a:cubicBezTo>
                  <a:lnTo>
                    <a:pt x="4978" y="8695"/>
                  </a:lnTo>
                  <a:cubicBezTo>
                    <a:pt x="4505" y="8853"/>
                    <a:pt x="4159" y="9326"/>
                    <a:pt x="4159" y="9861"/>
                  </a:cubicBezTo>
                  <a:lnTo>
                    <a:pt x="4159" y="10302"/>
                  </a:lnTo>
                  <a:lnTo>
                    <a:pt x="3749" y="10302"/>
                  </a:lnTo>
                  <a:cubicBezTo>
                    <a:pt x="3088" y="10302"/>
                    <a:pt x="2521" y="10869"/>
                    <a:pt x="2521" y="11531"/>
                  </a:cubicBezTo>
                  <a:lnTo>
                    <a:pt x="2521" y="12350"/>
                  </a:lnTo>
                  <a:cubicBezTo>
                    <a:pt x="2521" y="12571"/>
                    <a:pt x="2741" y="12791"/>
                    <a:pt x="2930" y="12791"/>
                  </a:cubicBezTo>
                  <a:lnTo>
                    <a:pt x="9546" y="12791"/>
                  </a:lnTo>
                  <a:cubicBezTo>
                    <a:pt x="9767" y="12791"/>
                    <a:pt x="9924" y="12571"/>
                    <a:pt x="9924" y="12350"/>
                  </a:cubicBezTo>
                  <a:lnTo>
                    <a:pt x="9924" y="11499"/>
                  </a:lnTo>
                  <a:cubicBezTo>
                    <a:pt x="9924" y="10806"/>
                    <a:pt x="9389" y="10271"/>
                    <a:pt x="8727" y="10271"/>
                  </a:cubicBezTo>
                  <a:lnTo>
                    <a:pt x="8286" y="10271"/>
                  </a:lnTo>
                  <a:lnTo>
                    <a:pt x="8286" y="9830"/>
                  </a:lnTo>
                  <a:cubicBezTo>
                    <a:pt x="8286" y="9294"/>
                    <a:pt x="7939" y="8853"/>
                    <a:pt x="7467" y="8664"/>
                  </a:cubicBezTo>
                  <a:lnTo>
                    <a:pt x="7467" y="7278"/>
                  </a:lnTo>
                  <a:cubicBezTo>
                    <a:pt x="8191" y="6994"/>
                    <a:pt x="8885" y="6490"/>
                    <a:pt x="9294" y="5828"/>
                  </a:cubicBezTo>
                  <a:lnTo>
                    <a:pt x="9515" y="5828"/>
                  </a:lnTo>
                  <a:cubicBezTo>
                    <a:pt x="11121" y="5828"/>
                    <a:pt x="12382" y="4505"/>
                    <a:pt x="12382" y="2899"/>
                  </a:cubicBezTo>
                  <a:lnTo>
                    <a:pt x="12382" y="1260"/>
                  </a:lnTo>
                  <a:cubicBezTo>
                    <a:pt x="12382" y="1008"/>
                    <a:pt x="12193" y="819"/>
                    <a:pt x="11972" y="819"/>
                  </a:cubicBezTo>
                  <a:lnTo>
                    <a:pt x="9893" y="819"/>
                  </a:lnTo>
                  <a:lnTo>
                    <a:pt x="9893" y="410"/>
                  </a:lnTo>
                  <a:cubicBezTo>
                    <a:pt x="9893" y="189"/>
                    <a:pt x="9704" y="0"/>
                    <a:pt x="95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817;p70">
              <a:extLst>
                <a:ext uri="{FF2B5EF4-FFF2-40B4-BE49-F238E27FC236}">
                  <a16:creationId xmlns:a16="http://schemas.microsoft.com/office/drawing/2014/main" id="{C45DDB6E-8D05-4E4D-BB0E-956907C55FCA}"/>
                </a:ext>
              </a:extLst>
            </p:cNvPr>
            <p:cNvSpPr/>
            <p:nvPr/>
          </p:nvSpPr>
          <p:spPr>
            <a:xfrm>
              <a:off x="-62044825" y="1972200"/>
              <a:ext cx="107125" cy="97700"/>
            </a:xfrm>
            <a:custGeom>
              <a:avLst/>
              <a:gdLst/>
              <a:ahLst/>
              <a:cxnLst/>
              <a:rect l="l" t="t" r="r" b="b"/>
              <a:pathLst>
                <a:path w="4285" h="3908" extrusionOk="0">
                  <a:moveTo>
                    <a:pt x="2111" y="1308"/>
                  </a:moveTo>
                  <a:lnTo>
                    <a:pt x="2237" y="1560"/>
                  </a:lnTo>
                  <a:cubicBezTo>
                    <a:pt x="2300" y="1686"/>
                    <a:pt x="2395" y="1781"/>
                    <a:pt x="2552" y="1812"/>
                  </a:cubicBezTo>
                  <a:lnTo>
                    <a:pt x="2867" y="1844"/>
                  </a:lnTo>
                  <a:lnTo>
                    <a:pt x="2615" y="2033"/>
                  </a:lnTo>
                  <a:cubicBezTo>
                    <a:pt x="2552" y="2127"/>
                    <a:pt x="2458" y="2285"/>
                    <a:pt x="2521" y="2411"/>
                  </a:cubicBezTo>
                  <a:lnTo>
                    <a:pt x="2552" y="2726"/>
                  </a:lnTo>
                  <a:lnTo>
                    <a:pt x="2269" y="2568"/>
                  </a:lnTo>
                  <a:cubicBezTo>
                    <a:pt x="2206" y="2505"/>
                    <a:pt x="2143" y="2505"/>
                    <a:pt x="2080" y="2505"/>
                  </a:cubicBezTo>
                  <a:cubicBezTo>
                    <a:pt x="1985" y="2505"/>
                    <a:pt x="1954" y="2505"/>
                    <a:pt x="1891" y="2568"/>
                  </a:cubicBezTo>
                  <a:lnTo>
                    <a:pt x="1607" y="2726"/>
                  </a:lnTo>
                  <a:lnTo>
                    <a:pt x="1639" y="2411"/>
                  </a:lnTo>
                  <a:cubicBezTo>
                    <a:pt x="1670" y="2285"/>
                    <a:pt x="1607" y="2127"/>
                    <a:pt x="1513" y="2033"/>
                  </a:cubicBezTo>
                  <a:lnTo>
                    <a:pt x="1292" y="1844"/>
                  </a:lnTo>
                  <a:lnTo>
                    <a:pt x="1670" y="1812"/>
                  </a:lnTo>
                  <a:cubicBezTo>
                    <a:pt x="1796" y="1812"/>
                    <a:pt x="1922" y="1686"/>
                    <a:pt x="1985" y="1560"/>
                  </a:cubicBezTo>
                  <a:lnTo>
                    <a:pt x="2111" y="1308"/>
                  </a:lnTo>
                  <a:close/>
                  <a:moveTo>
                    <a:pt x="2143" y="1"/>
                  </a:moveTo>
                  <a:cubicBezTo>
                    <a:pt x="1993" y="1"/>
                    <a:pt x="1843" y="79"/>
                    <a:pt x="1765" y="237"/>
                  </a:cubicBezTo>
                  <a:lnTo>
                    <a:pt x="1355" y="1056"/>
                  </a:lnTo>
                  <a:lnTo>
                    <a:pt x="473" y="1182"/>
                  </a:lnTo>
                  <a:cubicBezTo>
                    <a:pt x="95" y="1214"/>
                    <a:pt x="0" y="1655"/>
                    <a:pt x="221" y="1875"/>
                  </a:cubicBezTo>
                  <a:lnTo>
                    <a:pt x="851" y="2505"/>
                  </a:lnTo>
                  <a:lnTo>
                    <a:pt x="693" y="3419"/>
                  </a:lnTo>
                  <a:cubicBezTo>
                    <a:pt x="668" y="3693"/>
                    <a:pt x="880" y="3908"/>
                    <a:pt x="1110" y="3908"/>
                  </a:cubicBezTo>
                  <a:cubicBezTo>
                    <a:pt x="1171" y="3908"/>
                    <a:pt x="1233" y="3893"/>
                    <a:pt x="1292" y="3860"/>
                  </a:cubicBezTo>
                  <a:lnTo>
                    <a:pt x="2111" y="3419"/>
                  </a:lnTo>
                  <a:lnTo>
                    <a:pt x="2930" y="3860"/>
                  </a:lnTo>
                  <a:cubicBezTo>
                    <a:pt x="2992" y="3891"/>
                    <a:pt x="3056" y="3905"/>
                    <a:pt x="3119" y="3905"/>
                  </a:cubicBezTo>
                  <a:cubicBezTo>
                    <a:pt x="3376" y="3905"/>
                    <a:pt x="3605" y="3672"/>
                    <a:pt x="3529" y="3419"/>
                  </a:cubicBezTo>
                  <a:lnTo>
                    <a:pt x="3371" y="2505"/>
                  </a:lnTo>
                  <a:lnTo>
                    <a:pt x="4033" y="1875"/>
                  </a:lnTo>
                  <a:cubicBezTo>
                    <a:pt x="4285" y="1655"/>
                    <a:pt x="4159" y="1214"/>
                    <a:pt x="3812" y="1182"/>
                  </a:cubicBezTo>
                  <a:lnTo>
                    <a:pt x="2899" y="1056"/>
                  </a:lnTo>
                  <a:lnTo>
                    <a:pt x="2521" y="237"/>
                  </a:lnTo>
                  <a:cubicBezTo>
                    <a:pt x="2442" y="79"/>
                    <a:pt x="2292" y="1"/>
                    <a:pt x="2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1" name="Google Shape;1771;p69"/>
          <p:cNvGrpSpPr/>
          <p:nvPr/>
        </p:nvGrpSpPr>
        <p:grpSpPr>
          <a:xfrm>
            <a:off x="1103630" y="1038578"/>
            <a:ext cx="3546494" cy="3395589"/>
            <a:chOff x="4714014" y="1125571"/>
            <a:chExt cx="3312650" cy="2988300"/>
          </a:xfrm>
        </p:grpSpPr>
        <p:grpSp>
          <p:nvGrpSpPr>
            <p:cNvPr id="1772" name="Google Shape;1772;p69"/>
            <p:cNvGrpSpPr/>
            <p:nvPr/>
          </p:nvGrpSpPr>
          <p:grpSpPr>
            <a:xfrm>
              <a:off x="4714014" y="1125571"/>
              <a:ext cx="3312650" cy="2988300"/>
              <a:chOff x="4714014" y="1125571"/>
              <a:chExt cx="3312650" cy="2988300"/>
            </a:xfrm>
          </p:grpSpPr>
          <p:sp>
            <p:nvSpPr>
              <p:cNvPr id="1773" name="Google Shape;1773;p69"/>
              <p:cNvSpPr/>
              <p:nvPr/>
            </p:nvSpPr>
            <p:spPr>
              <a:xfrm>
                <a:off x="4720364" y="1125571"/>
                <a:ext cx="3306300" cy="2988300"/>
              </a:xfrm>
              <a:prstGeom prst="roundRect">
                <a:avLst>
                  <a:gd name="adj" fmla="val 3966"/>
                </a:avLst>
              </a:prstGeom>
              <a:solidFill>
                <a:schemeClr val="lt2"/>
              </a:solidFill>
              <a:ln>
                <a:noFill/>
              </a:ln>
              <a:effectLst>
                <a:outerShdw dist="200025" dir="2880000" algn="bl" rotWithShape="0">
                  <a:schemeClr val="dk1">
                    <a:alpha val="95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4" name="Google Shape;1774;p69"/>
              <p:cNvSpPr/>
              <p:nvPr/>
            </p:nvSpPr>
            <p:spPr>
              <a:xfrm>
                <a:off x="4714014" y="1390646"/>
                <a:ext cx="3306300" cy="95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775" name="Google Shape;1775;p69"/>
            <p:cNvSpPr/>
            <p:nvPr/>
          </p:nvSpPr>
          <p:spPr>
            <a:xfrm>
              <a:off x="7191375" y="1171575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69"/>
            <p:cNvSpPr/>
            <p:nvPr/>
          </p:nvSpPr>
          <p:spPr>
            <a:xfrm>
              <a:off x="7448550" y="1171575"/>
              <a:ext cx="162000" cy="162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69"/>
            <p:cNvSpPr/>
            <p:nvPr/>
          </p:nvSpPr>
          <p:spPr>
            <a:xfrm>
              <a:off x="7705725" y="1171575"/>
              <a:ext cx="162000" cy="162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78" name="Google Shape;1778;p69"/>
          <p:cNvGrpSpPr/>
          <p:nvPr/>
        </p:nvGrpSpPr>
        <p:grpSpPr>
          <a:xfrm>
            <a:off x="4796006" y="1038578"/>
            <a:ext cx="3509959" cy="3395589"/>
            <a:chOff x="4714014" y="1125571"/>
            <a:chExt cx="3312650" cy="2988300"/>
          </a:xfrm>
        </p:grpSpPr>
        <p:grpSp>
          <p:nvGrpSpPr>
            <p:cNvPr id="1779" name="Google Shape;1779;p69"/>
            <p:cNvGrpSpPr/>
            <p:nvPr/>
          </p:nvGrpSpPr>
          <p:grpSpPr>
            <a:xfrm>
              <a:off x="4714014" y="1125571"/>
              <a:ext cx="3312650" cy="2988300"/>
              <a:chOff x="4714014" y="1125571"/>
              <a:chExt cx="3312650" cy="2988300"/>
            </a:xfrm>
          </p:grpSpPr>
          <p:sp>
            <p:nvSpPr>
              <p:cNvPr id="1780" name="Google Shape;1780;p69"/>
              <p:cNvSpPr/>
              <p:nvPr/>
            </p:nvSpPr>
            <p:spPr>
              <a:xfrm>
                <a:off x="4720364" y="1125571"/>
                <a:ext cx="3306300" cy="2988300"/>
              </a:xfrm>
              <a:prstGeom prst="roundRect">
                <a:avLst>
                  <a:gd name="adj" fmla="val 3966"/>
                </a:avLst>
              </a:prstGeom>
              <a:solidFill>
                <a:schemeClr val="lt2"/>
              </a:solidFill>
              <a:ln>
                <a:noFill/>
              </a:ln>
              <a:effectLst>
                <a:outerShdw dist="200025" dir="2880000" algn="bl" rotWithShape="0">
                  <a:schemeClr val="dk1">
                    <a:alpha val="95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1" name="Google Shape;1781;p69"/>
              <p:cNvSpPr/>
              <p:nvPr/>
            </p:nvSpPr>
            <p:spPr>
              <a:xfrm>
                <a:off x="4714014" y="1390646"/>
                <a:ext cx="3306300" cy="95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782" name="Google Shape;1782;p69"/>
            <p:cNvSpPr/>
            <p:nvPr/>
          </p:nvSpPr>
          <p:spPr>
            <a:xfrm>
              <a:off x="7191375" y="1171575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69"/>
            <p:cNvSpPr/>
            <p:nvPr/>
          </p:nvSpPr>
          <p:spPr>
            <a:xfrm>
              <a:off x="7448550" y="1171575"/>
              <a:ext cx="162000" cy="162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69"/>
            <p:cNvSpPr/>
            <p:nvPr/>
          </p:nvSpPr>
          <p:spPr>
            <a:xfrm>
              <a:off x="7705725" y="1171575"/>
              <a:ext cx="162000" cy="162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86" name="Google Shape;1786;p69"/>
          <p:cNvSpPr txBox="1">
            <a:spLocks noGrp="1"/>
          </p:cNvSpPr>
          <p:nvPr>
            <p:ph type="title" idx="4294967295"/>
          </p:nvPr>
        </p:nvSpPr>
        <p:spPr>
          <a:xfrm>
            <a:off x="1203159" y="257820"/>
            <a:ext cx="7336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تفريد التعليم</a:t>
            </a:r>
            <a:endParaRPr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1790" name="Google Shape;1790;p69"/>
          <p:cNvSpPr/>
          <p:nvPr/>
        </p:nvSpPr>
        <p:spPr>
          <a:xfrm>
            <a:off x="1391382" y="1705233"/>
            <a:ext cx="2907600" cy="313053"/>
          </a:xfrm>
          <a:prstGeom prst="roundRect">
            <a:avLst>
              <a:gd name="adj" fmla="val 16705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كتاب النشاط صفحة 52 رقم (5)</a:t>
            </a:r>
            <a:endParaRPr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92" name="Google Shape;1792;p69"/>
          <p:cNvSpPr/>
          <p:nvPr/>
        </p:nvSpPr>
        <p:spPr>
          <a:xfrm>
            <a:off x="7445650" y="292250"/>
            <a:ext cx="1342350" cy="435400"/>
          </a:xfrm>
          <a:custGeom>
            <a:avLst/>
            <a:gdLst/>
            <a:ahLst/>
            <a:cxnLst/>
            <a:rect l="l" t="t" r="r" b="b"/>
            <a:pathLst>
              <a:path w="53694" h="17416" extrusionOk="0">
                <a:moveTo>
                  <a:pt x="0" y="9737"/>
                </a:moveTo>
                <a:cubicBezTo>
                  <a:pt x="1142" y="6320"/>
                  <a:pt x="5525" y="423"/>
                  <a:pt x="8261" y="2767"/>
                </a:cubicBezTo>
                <a:cubicBezTo>
                  <a:pt x="11241" y="5320"/>
                  <a:pt x="7535" y="15008"/>
                  <a:pt x="11359" y="14125"/>
                </a:cubicBezTo>
                <a:cubicBezTo>
                  <a:pt x="17188" y="12779"/>
                  <a:pt x="17746" y="-2463"/>
                  <a:pt x="22975" y="443"/>
                </a:cubicBezTo>
                <a:cubicBezTo>
                  <a:pt x="25767" y="1995"/>
                  <a:pt x="27761" y="5792"/>
                  <a:pt x="27364" y="8962"/>
                </a:cubicBezTo>
                <a:cubicBezTo>
                  <a:pt x="27022" y="11694"/>
                  <a:pt x="24752" y="16351"/>
                  <a:pt x="27364" y="17223"/>
                </a:cubicBezTo>
                <a:cubicBezTo>
                  <a:pt x="30629" y="18313"/>
                  <a:pt x="34536" y="14292"/>
                  <a:pt x="35624" y="11027"/>
                </a:cubicBezTo>
                <a:cubicBezTo>
                  <a:pt x="36756" y="7632"/>
                  <a:pt x="36950" y="1476"/>
                  <a:pt x="40529" y="1476"/>
                </a:cubicBezTo>
                <a:cubicBezTo>
                  <a:pt x="45132" y="1476"/>
                  <a:pt x="43115" y="10407"/>
                  <a:pt x="45434" y="14383"/>
                </a:cubicBezTo>
                <a:cubicBezTo>
                  <a:pt x="46827" y="16772"/>
                  <a:pt x="51104" y="16129"/>
                  <a:pt x="53694" y="15158"/>
                </a:cubicBezTo>
              </a:path>
            </a:pathLst>
          </a:custGeom>
          <a:noFill/>
          <a:ln w="38100" cap="rnd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1793" name="Google Shape;1793;p69"/>
          <p:cNvGrpSpPr/>
          <p:nvPr/>
        </p:nvGrpSpPr>
        <p:grpSpPr>
          <a:xfrm rot="1377290">
            <a:off x="602870" y="1665987"/>
            <a:ext cx="580268" cy="676396"/>
            <a:chOff x="1545492" y="2775050"/>
            <a:chExt cx="580276" cy="676405"/>
          </a:xfrm>
        </p:grpSpPr>
        <p:sp>
          <p:nvSpPr>
            <p:cNvPr id="1794" name="Google Shape;1794;p69"/>
            <p:cNvSpPr/>
            <p:nvPr/>
          </p:nvSpPr>
          <p:spPr>
            <a:xfrm>
              <a:off x="1703750" y="2775050"/>
              <a:ext cx="406575" cy="167775"/>
            </a:xfrm>
            <a:custGeom>
              <a:avLst/>
              <a:gdLst/>
              <a:ahLst/>
              <a:cxnLst/>
              <a:rect l="l" t="t" r="r" b="b"/>
              <a:pathLst>
                <a:path w="16263" h="6711" extrusionOk="0">
                  <a:moveTo>
                    <a:pt x="16263" y="6711"/>
                  </a:moveTo>
                  <a:cubicBezTo>
                    <a:pt x="11234" y="3694"/>
                    <a:pt x="5491" y="2058"/>
                    <a:pt x="0" y="0"/>
                  </a:cubicBezTo>
                </a:path>
              </a:pathLst>
            </a:custGeom>
            <a:noFill/>
            <a:ln w="38100" cap="rnd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95" name="Google Shape;1795;p69"/>
            <p:cNvSpPr/>
            <p:nvPr/>
          </p:nvSpPr>
          <p:spPr>
            <a:xfrm rot="-1152844">
              <a:off x="1561775" y="2962193"/>
              <a:ext cx="406577" cy="167776"/>
            </a:xfrm>
            <a:custGeom>
              <a:avLst/>
              <a:gdLst/>
              <a:ahLst/>
              <a:cxnLst/>
              <a:rect l="l" t="t" r="r" b="b"/>
              <a:pathLst>
                <a:path w="16263" h="6711" extrusionOk="0">
                  <a:moveTo>
                    <a:pt x="16263" y="6711"/>
                  </a:moveTo>
                  <a:cubicBezTo>
                    <a:pt x="11234" y="3694"/>
                    <a:pt x="5491" y="2058"/>
                    <a:pt x="0" y="0"/>
                  </a:cubicBezTo>
                </a:path>
              </a:pathLst>
            </a:custGeom>
            <a:noFill/>
            <a:ln w="38100" cap="rnd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96" name="Google Shape;1796;p69"/>
            <p:cNvSpPr/>
            <p:nvPr/>
          </p:nvSpPr>
          <p:spPr>
            <a:xfrm rot="-1702772">
              <a:off x="1703761" y="3197142"/>
              <a:ext cx="406566" cy="167771"/>
            </a:xfrm>
            <a:custGeom>
              <a:avLst/>
              <a:gdLst/>
              <a:ahLst/>
              <a:cxnLst/>
              <a:rect l="l" t="t" r="r" b="b"/>
              <a:pathLst>
                <a:path w="16263" h="6711" extrusionOk="0">
                  <a:moveTo>
                    <a:pt x="16263" y="6711"/>
                  </a:moveTo>
                  <a:cubicBezTo>
                    <a:pt x="11234" y="3694"/>
                    <a:pt x="5491" y="2058"/>
                    <a:pt x="0" y="0"/>
                  </a:cubicBezTo>
                </a:path>
              </a:pathLst>
            </a:custGeom>
            <a:noFill/>
            <a:ln w="38100" cap="rnd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F0598DFC-A755-4EED-A0BF-EF319DE4F833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881659" y="2255658"/>
            <a:ext cx="3695816" cy="453000"/>
          </a:xfrm>
        </p:spPr>
        <p:txBody>
          <a:bodyPr/>
          <a:lstStyle/>
          <a:p>
            <a:r>
              <a:rPr lang="ar-OM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أوجد ناتج ما يلي ،ثم استخدم العمليات العكسية للتحقق من صحة إجاباتك: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Google Shape;1790;p69">
            <a:extLst>
              <a:ext uri="{FF2B5EF4-FFF2-40B4-BE49-F238E27FC236}">
                <a16:creationId xmlns:a16="http://schemas.microsoft.com/office/drawing/2014/main" id="{ECD2C88B-88F4-43E0-914D-2CB03EF36BD0}"/>
              </a:ext>
            </a:extLst>
          </p:cNvPr>
          <p:cNvSpPr/>
          <p:nvPr/>
        </p:nvSpPr>
        <p:spPr>
          <a:xfrm>
            <a:off x="5117585" y="1674926"/>
            <a:ext cx="2907600" cy="313053"/>
          </a:xfrm>
          <a:prstGeom prst="roundRect">
            <a:avLst>
              <a:gd name="adj" fmla="val 16705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كتاب النشاط صفحة 52 رقم (3+4)</a:t>
            </a:r>
            <a:endParaRPr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Google Shape;954;p47">
            <a:extLst>
              <a:ext uri="{FF2B5EF4-FFF2-40B4-BE49-F238E27FC236}">
                <a16:creationId xmlns:a16="http://schemas.microsoft.com/office/drawing/2014/main" id="{73E94906-B9D6-4A9E-B5C5-55BCF8600993}"/>
              </a:ext>
            </a:extLst>
          </p:cNvPr>
          <p:cNvSpPr/>
          <p:nvPr/>
        </p:nvSpPr>
        <p:spPr>
          <a:xfrm>
            <a:off x="6616885" y="2692674"/>
            <a:ext cx="1579624" cy="376153"/>
          </a:xfrm>
          <a:prstGeom prst="roundRect">
            <a:avLst>
              <a:gd name="adj" fmla="val 10031"/>
            </a:avLst>
          </a:prstGeom>
          <a:solidFill>
            <a:srgbClr val="F2CAD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× 1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(أ)   33</a:t>
            </a:r>
            <a:endParaRPr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Google Shape;954;p47">
            <a:extLst>
              <a:ext uri="{FF2B5EF4-FFF2-40B4-BE49-F238E27FC236}">
                <a16:creationId xmlns:a16="http://schemas.microsoft.com/office/drawing/2014/main" id="{B3A3EE49-D30A-4975-88F8-2566A1DFA0C3}"/>
              </a:ext>
            </a:extLst>
          </p:cNvPr>
          <p:cNvSpPr/>
          <p:nvPr/>
        </p:nvSpPr>
        <p:spPr>
          <a:xfrm>
            <a:off x="6625174" y="3241007"/>
            <a:ext cx="1579624" cy="376153"/>
          </a:xfrm>
          <a:prstGeom prst="roundRect">
            <a:avLst>
              <a:gd name="adj" fmla="val 10031"/>
            </a:avLst>
          </a:prstGeom>
          <a:solidFill>
            <a:srgbClr val="F2CAD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 × 1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7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(د)</a:t>
            </a:r>
            <a:endParaRPr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Google Shape;954;p47">
            <a:extLst>
              <a:ext uri="{FF2B5EF4-FFF2-40B4-BE49-F238E27FC236}">
                <a16:creationId xmlns:a16="http://schemas.microsoft.com/office/drawing/2014/main" id="{1DCADFFA-A7FE-43B8-AF1E-DD4F16565300}"/>
              </a:ext>
            </a:extLst>
          </p:cNvPr>
          <p:cNvSpPr/>
          <p:nvPr/>
        </p:nvSpPr>
        <p:spPr>
          <a:xfrm>
            <a:off x="6650720" y="3811655"/>
            <a:ext cx="1579624" cy="376153"/>
          </a:xfrm>
          <a:prstGeom prst="roundRect">
            <a:avLst>
              <a:gd name="adj" fmla="val 10031"/>
            </a:avLst>
          </a:prstGeom>
          <a:solidFill>
            <a:srgbClr val="F2CAD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×01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(ز) 700</a:t>
            </a:r>
            <a:endParaRPr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Google Shape;954;p47">
            <a:extLst>
              <a:ext uri="{FF2B5EF4-FFF2-40B4-BE49-F238E27FC236}">
                <a16:creationId xmlns:a16="http://schemas.microsoft.com/office/drawing/2014/main" id="{1129EB61-042C-4017-9E73-A6363096631E}"/>
              </a:ext>
            </a:extLst>
          </p:cNvPr>
          <p:cNvSpPr/>
          <p:nvPr/>
        </p:nvSpPr>
        <p:spPr>
          <a:xfrm>
            <a:off x="4927805" y="2679906"/>
            <a:ext cx="1579624" cy="376153"/>
          </a:xfrm>
          <a:prstGeom prst="roundRect">
            <a:avLst>
              <a:gd name="adj" fmla="val 10031"/>
            </a:avLst>
          </a:prstGeom>
          <a:solidFill>
            <a:srgbClr val="F2CAD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5   ÷ 1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(أ)</a:t>
            </a:r>
            <a:endParaRPr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Google Shape;954;p47">
            <a:extLst>
              <a:ext uri="{FF2B5EF4-FFF2-40B4-BE49-F238E27FC236}">
                <a16:creationId xmlns:a16="http://schemas.microsoft.com/office/drawing/2014/main" id="{886DF334-B253-4DA2-A460-497B917EC5CC}"/>
              </a:ext>
            </a:extLst>
          </p:cNvPr>
          <p:cNvSpPr/>
          <p:nvPr/>
        </p:nvSpPr>
        <p:spPr>
          <a:xfrm>
            <a:off x="4933946" y="3231221"/>
            <a:ext cx="1579624" cy="376153"/>
          </a:xfrm>
          <a:prstGeom prst="roundRect">
            <a:avLst>
              <a:gd name="adj" fmla="val 10031"/>
            </a:avLst>
          </a:prstGeom>
          <a:solidFill>
            <a:srgbClr val="F2CAD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 ÷ 1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(ب)</a:t>
            </a:r>
            <a:endParaRPr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Google Shape;954;p47">
            <a:extLst>
              <a:ext uri="{FF2B5EF4-FFF2-40B4-BE49-F238E27FC236}">
                <a16:creationId xmlns:a16="http://schemas.microsoft.com/office/drawing/2014/main" id="{CEA7821F-F5D4-4A9B-9524-08A4315471BE}"/>
              </a:ext>
            </a:extLst>
          </p:cNvPr>
          <p:cNvSpPr/>
          <p:nvPr/>
        </p:nvSpPr>
        <p:spPr>
          <a:xfrm>
            <a:off x="4933946" y="3811655"/>
            <a:ext cx="1579624" cy="376153"/>
          </a:xfrm>
          <a:prstGeom prst="roundRect">
            <a:avLst>
              <a:gd name="adj" fmla="val 10031"/>
            </a:avLst>
          </a:prstGeom>
          <a:solidFill>
            <a:srgbClr val="F2CAD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55 ÷ 01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(ز)</a:t>
            </a:r>
            <a:endParaRPr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3604859B-32B9-44DE-A2E4-B8F9AAE9FA5A}"/>
              </a:ext>
            </a:extLst>
          </p:cNvPr>
          <p:cNvSpPr txBox="1"/>
          <p:nvPr/>
        </p:nvSpPr>
        <p:spPr>
          <a:xfrm>
            <a:off x="6953956" y="2289250"/>
            <a:ext cx="1035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تمرين (3)</a:t>
            </a:r>
            <a:endParaRPr lang="en-US" sz="1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F17BEF99-90B4-456E-87BF-5407C5D422C9}"/>
              </a:ext>
            </a:extLst>
          </p:cNvPr>
          <p:cNvSpPr txBox="1"/>
          <p:nvPr/>
        </p:nvSpPr>
        <p:spPr>
          <a:xfrm>
            <a:off x="5280112" y="2294370"/>
            <a:ext cx="1035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تمرين (4)</a:t>
            </a:r>
            <a:endParaRPr lang="en-US" sz="1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8" name="Google Shape;954;p47">
            <a:extLst>
              <a:ext uri="{FF2B5EF4-FFF2-40B4-BE49-F238E27FC236}">
                <a16:creationId xmlns:a16="http://schemas.microsoft.com/office/drawing/2014/main" id="{BD611C1D-6A6D-4C74-B310-DCC1E0AB0FB8}"/>
              </a:ext>
            </a:extLst>
          </p:cNvPr>
          <p:cNvSpPr/>
          <p:nvPr/>
        </p:nvSpPr>
        <p:spPr>
          <a:xfrm>
            <a:off x="1214840" y="2959887"/>
            <a:ext cx="1630342" cy="376153"/>
          </a:xfrm>
          <a:prstGeom prst="roundRect">
            <a:avLst>
              <a:gd name="adj" fmla="val 10031"/>
            </a:avLst>
          </a:prstGeom>
          <a:solidFill>
            <a:srgbClr val="F2CAD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 × 01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9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(ب)</a:t>
            </a:r>
            <a:endParaRPr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Google Shape;954;p47">
            <a:extLst>
              <a:ext uri="{FF2B5EF4-FFF2-40B4-BE49-F238E27FC236}">
                <a16:creationId xmlns:a16="http://schemas.microsoft.com/office/drawing/2014/main" id="{264ED7FC-1F7A-4E9D-90DE-C092970C874E}"/>
              </a:ext>
            </a:extLst>
          </p:cNvPr>
          <p:cNvSpPr/>
          <p:nvPr/>
        </p:nvSpPr>
        <p:spPr>
          <a:xfrm>
            <a:off x="2956786" y="2959888"/>
            <a:ext cx="1579624" cy="376153"/>
          </a:xfrm>
          <a:prstGeom prst="roundRect">
            <a:avLst>
              <a:gd name="adj" fmla="val 10031"/>
            </a:avLst>
          </a:prstGeom>
          <a:solidFill>
            <a:srgbClr val="F2CAD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× 1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(أ)   27</a:t>
            </a:r>
            <a:endParaRPr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عنوان فرعي 2">
            <a:extLst>
              <a:ext uri="{FF2B5EF4-FFF2-40B4-BE49-F238E27FC236}">
                <a16:creationId xmlns:a16="http://schemas.microsoft.com/office/drawing/2014/main" id="{57E1B76F-4B6E-4904-98C1-3AACBB851C10}"/>
              </a:ext>
            </a:extLst>
          </p:cNvPr>
          <p:cNvSpPr txBox="1">
            <a:spLocks/>
          </p:cNvSpPr>
          <p:nvPr/>
        </p:nvSpPr>
        <p:spPr>
          <a:xfrm>
            <a:off x="4665662" y="1983329"/>
            <a:ext cx="3695816" cy="453000"/>
          </a:xfrm>
          <a:prstGeom prst="rect">
            <a:avLst/>
          </a:prstGeom>
          <a:noFill/>
          <a:ln>
            <a:noFill/>
          </a:ln>
          <a:effectLst>
            <a:outerShdw dist="47625" dir="126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ra Sans"/>
              <a:buNone/>
              <a:defRPr sz="2000" b="0" i="0" u="none" strike="noStrike" cap="none">
                <a:solidFill>
                  <a:schemeClr val="dk2"/>
                </a:solidFill>
                <a:latin typeface="Ultra"/>
                <a:ea typeface="Ultra"/>
                <a:cs typeface="Ultra"/>
                <a:sym typeface="Ultra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ra Sans"/>
              <a:buNone/>
              <a:defRPr sz="20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ra Sans"/>
              <a:buNone/>
              <a:defRPr sz="20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ra Sans"/>
              <a:buNone/>
              <a:defRPr sz="20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ra Sans"/>
              <a:buNone/>
              <a:defRPr sz="20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ra Sans"/>
              <a:buNone/>
              <a:defRPr sz="20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ra Sans"/>
              <a:buNone/>
              <a:defRPr sz="20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ra Sans"/>
              <a:buNone/>
              <a:defRPr sz="20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ra Sans"/>
              <a:buNone/>
              <a:defRPr sz="20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r>
              <a:rPr lang="ar-OM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أوجد ناتج ما يلي :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Google Shape;954;p47">
            <a:extLst>
              <a:ext uri="{FF2B5EF4-FFF2-40B4-BE49-F238E27FC236}">
                <a16:creationId xmlns:a16="http://schemas.microsoft.com/office/drawing/2014/main" id="{39B6994A-0F35-427B-AD2F-34B8911296D0}"/>
              </a:ext>
            </a:extLst>
          </p:cNvPr>
          <p:cNvSpPr/>
          <p:nvPr/>
        </p:nvSpPr>
        <p:spPr>
          <a:xfrm>
            <a:off x="2956786" y="3502262"/>
            <a:ext cx="1579624" cy="376153"/>
          </a:xfrm>
          <a:prstGeom prst="roundRect">
            <a:avLst>
              <a:gd name="adj" fmla="val 10031"/>
            </a:avLst>
          </a:prstGeom>
          <a:solidFill>
            <a:srgbClr val="F2CAD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 ÷ 1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(ج)</a:t>
            </a:r>
            <a:endParaRPr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Google Shape;954;p47">
            <a:extLst>
              <a:ext uri="{FF2B5EF4-FFF2-40B4-BE49-F238E27FC236}">
                <a16:creationId xmlns:a16="http://schemas.microsoft.com/office/drawing/2014/main" id="{2A7CC999-2AB5-4080-B622-7818AEB3606B}"/>
              </a:ext>
            </a:extLst>
          </p:cNvPr>
          <p:cNvSpPr/>
          <p:nvPr/>
        </p:nvSpPr>
        <p:spPr>
          <a:xfrm>
            <a:off x="1203159" y="3502098"/>
            <a:ext cx="1630342" cy="376153"/>
          </a:xfrm>
          <a:prstGeom prst="roundRect">
            <a:avLst>
              <a:gd name="adj" fmla="val 10031"/>
            </a:avLst>
          </a:prstGeom>
          <a:solidFill>
            <a:srgbClr val="F2CAD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  ÷  01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7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OM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(د)</a:t>
            </a:r>
            <a:endParaRPr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نجمة: 5 نقاط 9">
            <a:extLst>
              <a:ext uri="{FF2B5EF4-FFF2-40B4-BE49-F238E27FC236}">
                <a16:creationId xmlns:a16="http://schemas.microsoft.com/office/drawing/2014/main" id="{B7B4B3BC-4A8E-47FE-A192-4804BE3505A8}"/>
              </a:ext>
            </a:extLst>
          </p:cNvPr>
          <p:cNvSpPr/>
          <p:nvPr/>
        </p:nvSpPr>
        <p:spPr>
          <a:xfrm>
            <a:off x="2793548" y="886926"/>
            <a:ext cx="326475" cy="313053"/>
          </a:xfrm>
          <a:prstGeom prst="star5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نجمة: 5 نقاط 56">
            <a:extLst>
              <a:ext uri="{FF2B5EF4-FFF2-40B4-BE49-F238E27FC236}">
                <a16:creationId xmlns:a16="http://schemas.microsoft.com/office/drawing/2014/main" id="{42535BF3-D8CF-4016-AAFD-C8B770E38373}"/>
              </a:ext>
            </a:extLst>
          </p:cNvPr>
          <p:cNvSpPr/>
          <p:nvPr/>
        </p:nvSpPr>
        <p:spPr>
          <a:xfrm>
            <a:off x="2364908" y="895369"/>
            <a:ext cx="326475" cy="313053"/>
          </a:xfrm>
          <a:prstGeom prst="star5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نجمة: 5 نقاط 57">
            <a:extLst>
              <a:ext uri="{FF2B5EF4-FFF2-40B4-BE49-F238E27FC236}">
                <a16:creationId xmlns:a16="http://schemas.microsoft.com/office/drawing/2014/main" id="{A1348DD1-992E-445B-9583-4AF33A75C09F}"/>
              </a:ext>
            </a:extLst>
          </p:cNvPr>
          <p:cNvSpPr/>
          <p:nvPr/>
        </p:nvSpPr>
        <p:spPr>
          <a:xfrm>
            <a:off x="6350332" y="893873"/>
            <a:ext cx="326475" cy="313053"/>
          </a:xfrm>
          <a:prstGeom prst="star5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9" name="Google Shape;1849;p72"/>
          <p:cNvGrpSpPr/>
          <p:nvPr/>
        </p:nvGrpSpPr>
        <p:grpSpPr>
          <a:xfrm>
            <a:off x="4794264" y="1306386"/>
            <a:ext cx="3629845" cy="2561764"/>
            <a:chOff x="4794264" y="1306386"/>
            <a:chExt cx="3629845" cy="2561764"/>
          </a:xfrm>
        </p:grpSpPr>
        <p:grpSp>
          <p:nvGrpSpPr>
            <p:cNvPr id="1850" name="Google Shape;1850;p72"/>
            <p:cNvGrpSpPr/>
            <p:nvPr/>
          </p:nvGrpSpPr>
          <p:grpSpPr>
            <a:xfrm>
              <a:off x="4794264" y="1306386"/>
              <a:ext cx="3629845" cy="2551674"/>
              <a:chOff x="4794264" y="1306386"/>
              <a:chExt cx="3629845" cy="2551674"/>
            </a:xfrm>
          </p:grpSpPr>
          <p:sp>
            <p:nvSpPr>
              <p:cNvPr id="1851" name="Google Shape;1851;p72"/>
              <p:cNvSpPr/>
              <p:nvPr/>
            </p:nvSpPr>
            <p:spPr>
              <a:xfrm>
                <a:off x="6172929" y="3411852"/>
                <a:ext cx="946648" cy="446209"/>
              </a:xfrm>
              <a:custGeom>
                <a:avLst/>
                <a:gdLst/>
                <a:ahLst/>
                <a:cxnLst/>
                <a:rect l="l" t="t" r="r" b="b"/>
                <a:pathLst>
                  <a:path w="41406" h="19517" extrusionOk="0">
                    <a:moveTo>
                      <a:pt x="4428" y="0"/>
                    </a:moveTo>
                    <a:lnTo>
                      <a:pt x="3542" y="3880"/>
                    </a:lnTo>
                    <a:lnTo>
                      <a:pt x="0" y="19517"/>
                    </a:lnTo>
                    <a:lnTo>
                      <a:pt x="41406" y="19517"/>
                    </a:lnTo>
                    <a:lnTo>
                      <a:pt x="37864" y="3880"/>
                    </a:lnTo>
                    <a:lnTo>
                      <a:pt x="3697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2" name="Google Shape;1852;p72"/>
              <p:cNvSpPr/>
              <p:nvPr/>
            </p:nvSpPr>
            <p:spPr>
              <a:xfrm>
                <a:off x="6253910" y="3411852"/>
                <a:ext cx="784689" cy="88707"/>
              </a:xfrm>
              <a:custGeom>
                <a:avLst/>
                <a:gdLst/>
                <a:ahLst/>
                <a:cxnLst/>
                <a:rect l="l" t="t" r="r" b="b"/>
                <a:pathLst>
                  <a:path w="34322" h="3880" extrusionOk="0">
                    <a:moveTo>
                      <a:pt x="886" y="0"/>
                    </a:moveTo>
                    <a:lnTo>
                      <a:pt x="0" y="3880"/>
                    </a:lnTo>
                    <a:lnTo>
                      <a:pt x="34322" y="3880"/>
                    </a:lnTo>
                    <a:lnTo>
                      <a:pt x="3343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3" name="Google Shape;1853;p72"/>
              <p:cNvSpPr/>
              <p:nvPr/>
            </p:nvSpPr>
            <p:spPr>
              <a:xfrm>
                <a:off x="5911787" y="3730518"/>
                <a:ext cx="1468966" cy="127162"/>
              </a:xfrm>
              <a:custGeom>
                <a:avLst/>
                <a:gdLst/>
                <a:ahLst/>
                <a:cxnLst/>
                <a:rect l="l" t="t" r="r" b="b"/>
                <a:pathLst>
                  <a:path w="64252" h="5562" extrusionOk="0">
                    <a:moveTo>
                      <a:pt x="159" y="1"/>
                    </a:moveTo>
                    <a:cubicBezTo>
                      <a:pt x="71" y="1"/>
                      <a:pt x="0" y="72"/>
                      <a:pt x="0" y="159"/>
                    </a:cubicBezTo>
                    <a:lnTo>
                      <a:pt x="0" y="5420"/>
                    </a:lnTo>
                    <a:cubicBezTo>
                      <a:pt x="0" y="5508"/>
                      <a:pt x="71" y="5562"/>
                      <a:pt x="159" y="5562"/>
                    </a:cubicBezTo>
                    <a:lnTo>
                      <a:pt x="64091" y="5562"/>
                    </a:lnTo>
                    <a:cubicBezTo>
                      <a:pt x="64180" y="5562"/>
                      <a:pt x="64251" y="5508"/>
                      <a:pt x="64251" y="5420"/>
                    </a:cubicBezTo>
                    <a:lnTo>
                      <a:pt x="64251" y="159"/>
                    </a:lnTo>
                    <a:cubicBezTo>
                      <a:pt x="64251" y="72"/>
                      <a:pt x="64180" y="1"/>
                      <a:pt x="6409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4" name="Google Shape;1854;p72"/>
              <p:cNvSpPr/>
              <p:nvPr/>
            </p:nvSpPr>
            <p:spPr>
              <a:xfrm>
                <a:off x="5911787" y="3730518"/>
                <a:ext cx="1468966" cy="100024"/>
              </a:xfrm>
              <a:custGeom>
                <a:avLst/>
                <a:gdLst/>
                <a:ahLst/>
                <a:cxnLst/>
                <a:rect l="l" t="t" r="r" b="b"/>
                <a:pathLst>
                  <a:path w="64252" h="4375" extrusionOk="0">
                    <a:moveTo>
                      <a:pt x="159" y="1"/>
                    </a:moveTo>
                    <a:cubicBezTo>
                      <a:pt x="71" y="1"/>
                      <a:pt x="0" y="72"/>
                      <a:pt x="0" y="159"/>
                    </a:cubicBezTo>
                    <a:lnTo>
                      <a:pt x="0" y="4216"/>
                    </a:lnTo>
                    <a:cubicBezTo>
                      <a:pt x="0" y="4303"/>
                      <a:pt x="71" y="4374"/>
                      <a:pt x="159" y="4374"/>
                    </a:cubicBezTo>
                    <a:lnTo>
                      <a:pt x="64091" y="4374"/>
                    </a:lnTo>
                    <a:cubicBezTo>
                      <a:pt x="64180" y="4374"/>
                      <a:pt x="64251" y="4303"/>
                      <a:pt x="64251" y="4216"/>
                    </a:cubicBezTo>
                    <a:lnTo>
                      <a:pt x="64251" y="159"/>
                    </a:lnTo>
                    <a:cubicBezTo>
                      <a:pt x="64251" y="72"/>
                      <a:pt x="64180" y="1"/>
                      <a:pt x="6409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5" name="Google Shape;1855;p72"/>
              <p:cNvSpPr/>
              <p:nvPr/>
            </p:nvSpPr>
            <p:spPr>
              <a:xfrm>
                <a:off x="4794264" y="1306386"/>
                <a:ext cx="3629845" cy="2134198"/>
              </a:xfrm>
              <a:custGeom>
                <a:avLst/>
                <a:gdLst/>
                <a:ahLst/>
                <a:cxnLst/>
                <a:rect l="l" t="t" r="r" b="b"/>
                <a:pathLst>
                  <a:path w="158768" h="93349" extrusionOk="0">
                    <a:moveTo>
                      <a:pt x="5384" y="0"/>
                    </a:moveTo>
                    <a:cubicBezTo>
                      <a:pt x="2426" y="0"/>
                      <a:pt x="0" y="2409"/>
                      <a:pt x="0" y="5384"/>
                    </a:cubicBezTo>
                    <a:lnTo>
                      <a:pt x="0" y="87965"/>
                    </a:lnTo>
                    <a:cubicBezTo>
                      <a:pt x="0" y="90940"/>
                      <a:pt x="2426" y="93349"/>
                      <a:pt x="5384" y="93349"/>
                    </a:cubicBezTo>
                    <a:lnTo>
                      <a:pt x="153384" y="93349"/>
                    </a:lnTo>
                    <a:cubicBezTo>
                      <a:pt x="156359" y="93349"/>
                      <a:pt x="158767" y="90940"/>
                      <a:pt x="158767" y="87965"/>
                    </a:cubicBezTo>
                    <a:lnTo>
                      <a:pt x="158767" y="5384"/>
                    </a:lnTo>
                    <a:cubicBezTo>
                      <a:pt x="158767" y="2409"/>
                      <a:pt x="156359" y="0"/>
                      <a:pt x="15338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6" name="Google Shape;1856;p72"/>
              <p:cNvSpPr/>
              <p:nvPr/>
            </p:nvSpPr>
            <p:spPr>
              <a:xfrm>
                <a:off x="4857435" y="1392214"/>
                <a:ext cx="3503941" cy="1705022"/>
              </a:xfrm>
              <a:custGeom>
                <a:avLst/>
                <a:gdLst/>
                <a:ahLst/>
                <a:cxnLst/>
                <a:rect l="l" t="t" r="r" b="b"/>
                <a:pathLst>
                  <a:path w="153261" h="74577" extrusionOk="0">
                    <a:moveTo>
                      <a:pt x="248" y="0"/>
                    </a:moveTo>
                    <a:cubicBezTo>
                      <a:pt x="106" y="0"/>
                      <a:pt x="0" y="125"/>
                      <a:pt x="0" y="248"/>
                    </a:cubicBezTo>
                    <a:lnTo>
                      <a:pt x="0" y="74329"/>
                    </a:lnTo>
                    <a:cubicBezTo>
                      <a:pt x="0" y="74470"/>
                      <a:pt x="106" y="74577"/>
                      <a:pt x="248" y="74577"/>
                    </a:cubicBezTo>
                    <a:lnTo>
                      <a:pt x="153012" y="74577"/>
                    </a:lnTo>
                    <a:cubicBezTo>
                      <a:pt x="153154" y="74577"/>
                      <a:pt x="153260" y="74470"/>
                      <a:pt x="153260" y="74329"/>
                    </a:cubicBezTo>
                    <a:lnTo>
                      <a:pt x="153260" y="248"/>
                    </a:lnTo>
                    <a:cubicBezTo>
                      <a:pt x="153260" y="125"/>
                      <a:pt x="153154" y="0"/>
                      <a:pt x="1530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57" name="Google Shape;1857;p72"/>
            <p:cNvSpPr/>
            <p:nvPr/>
          </p:nvSpPr>
          <p:spPr>
            <a:xfrm>
              <a:off x="5866300" y="3707050"/>
              <a:ext cx="1574700" cy="161100"/>
            </a:xfrm>
            <a:prstGeom prst="roundRect">
              <a:avLst>
                <a:gd name="adj" fmla="val 28042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61" name="Google Shape;1861;p72"/>
          <p:cNvGrpSpPr/>
          <p:nvPr/>
        </p:nvGrpSpPr>
        <p:grpSpPr>
          <a:xfrm>
            <a:off x="3708187" y="3739226"/>
            <a:ext cx="4768816" cy="932075"/>
            <a:chOff x="-116528" y="1537950"/>
            <a:chExt cx="1086711" cy="212400"/>
          </a:xfrm>
        </p:grpSpPr>
        <p:sp>
          <p:nvSpPr>
            <p:cNvPr id="1862" name="Google Shape;1862;p72"/>
            <p:cNvSpPr/>
            <p:nvPr/>
          </p:nvSpPr>
          <p:spPr>
            <a:xfrm>
              <a:off x="-116528" y="1537950"/>
              <a:ext cx="142325" cy="212400"/>
            </a:xfrm>
            <a:custGeom>
              <a:avLst/>
              <a:gdLst/>
              <a:ahLst/>
              <a:cxnLst/>
              <a:rect l="l" t="t" r="r" b="b"/>
              <a:pathLst>
                <a:path w="5693" h="8496" extrusionOk="0">
                  <a:moveTo>
                    <a:pt x="1454" y="3983"/>
                  </a:moveTo>
                  <a:cubicBezTo>
                    <a:pt x="1489" y="3983"/>
                    <a:pt x="1525" y="3983"/>
                    <a:pt x="1561" y="3995"/>
                  </a:cubicBezTo>
                  <a:cubicBezTo>
                    <a:pt x="1787" y="4006"/>
                    <a:pt x="2013" y="4090"/>
                    <a:pt x="2216" y="4197"/>
                  </a:cubicBezTo>
                  <a:cubicBezTo>
                    <a:pt x="2216" y="4352"/>
                    <a:pt x="2192" y="4507"/>
                    <a:pt x="2144" y="4661"/>
                  </a:cubicBezTo>
                  <a:cubicBezTo>
                    <a:pt x="2049" y="4971"/>
                    <a:pt x="1799" y="5257"/>
                    <a:pt x="1501" y="5388"/>
                  </a:cubicBezTo>
                  <a:cubicBezTo>
                    <a:pt x="1407" y="5431"/>
                    <a:pt x="1287" y="5470"/>
                    <a:pt x="1154" y="5470"/>
                  </a:cubicBezTo>
                  <a:cubicBezTo>
                    <a:pt x="1067" y="5470"/>
                    <a:pt x="976" y="5454"/>
                    <a:pt x="882" y="5411"/>
                  </a:cubicBezTo>
                  <a:cubicBezTo>
                    <a:pt x="584" y="5269"/>
                    <a:pt x="418" y="4888"/>
                    <a:pt x="513" y="4578"/>
                  </a:cubicBezTo>
                  <a:cubicBezTo>
                    <a:pt x="620" y="4197"/>
                    <a:pt x="1061" y="3983"/>
                    <a:pt x="1454" y="3983"/>
                  </a:cubicBezTo>
                  <a:close/>
                  <a:moveTo>
                    <a:pt x="831" y="1"/>
                  </a:moveTo>
                  <a:cubicBezTo>
                    <a:pt x="799" y="1"/>
                    <a:pt x="767" y="10"/>
                    <a:pt x="739" y="30"/>
                  </a:cubicBezTo>
                  <a:cubicBezTo>
                    <a:pt x="644" y="89"/>
                    <a:pt x="608" y="208"/>
                    <a:pt x="668" y="292"/>
                  </a:cubicBezTo>
                  <a:cubicBezTo>
                    <a:pt x="1156" y="1101"/>
                    <a:pt x="1573" y="1959"/>
                    <a:pt x="1906" y="2852"/>
                  </a:cubicBezTo>
                  <a:cubicBezTo>
                    <a:pt x="2025" y="3149"/>
                    <a:pt x="2120" y="3447"/>
                    <a:pt x="2180" y="3756"/>
                  </a:cubicBezTo>
                  <a:cubicBezTo>
                    <a:pt x="1989" y="3685"/>
                    <a:pt x="1799" y="3625"/>
                    <a:pt x="1596" y="3602"/>
                  </a:cubicBezTo>
                  <a:cubicBezTo>
                    <a:pt x="1556" y="3598"/>
                    <a:pt x="1514" y="3597"/>
                    <a:pt x="1472" y="3597"/>
                  </a:cubicBezTo>
                  <a:cubicBezTo>
                    <a:pt x="927" y="3597"/>
                    <a:pt x="310" y="3885"/>
                    <a:pt x="144" y="4471"/>
                  </a:cubicBezTo>
                  <a:cubicBezTo>
                    <a:pt x="1" y="4959"/>
                    <a:pt x="263" y="5542"/>
                    <a:pt x="715" y="5757"/>
                  </a:cubicBezTo>
                  <a:cubicBezTo>
                    <a:pt x="855" y="5821"/>
                    <a:pt x="1006" y="5853"/>
                    <a:pt x="1162" y="5853"/>
                  </a:cubicBezTo>
                  <a:cubicBezTo>
                    <a:pt x="1324" y="5853"/>
                    <a:pt x="1492" y="5818"/>
                    <a:pt x="1656" y="5745"/>
                  </a:cubicBezTo>
                  <a:cubicBezTo>
                    <a:pt x="2061" y="5566"/>
                    <a:pt x="2382" y="5197"/>
                    <a:pt x="2513" y="4780"/>
                  </a:cubicBezTo>
                  <a:cubicBezTo>
                    <a:pt x="2549" y="4661"/>
                    <a:pt x="2573" y="4542"/>
                    <a:pt x="2585" y="4423"/>
                  </a:cubicBezTo>
                  <a:cubicBezTo>
                    <a:pt x="2680" y="4495"/>
                    <a:pt x="2763" y="4566"/>
                    <a:pt x="2835" y="4626"/>
                  </a:cubicBezTo>
                  <a:cubicBezTo>
                    <a:pt x="4001" y="5578"/>
                    <a:pt x="4883" y="6912"/>
                    <a:pt x="5299" y="8352"/>
                  </a:cubicBezTo>
                  <a:cubicBezTo>
                    <a:pt x="5323" y="8436"/>
                    <a:pt x="5394" y="8495"/>
                    <a:pt x="5478" y="8495"/>
                  </a:cubicBezTo>
                  <a:cubicBezTo>
                    <a:pt x="5502" y="8495"/>
                    <a:pt x="5514" y="8495"/>
                    <a:pt x="5537" y="8483"/>
                  </a:cubicBezTo>
                  <a:cubicBezTo>
                    <a:pt x="5633" y="8459"/>
                    <a:pt x="5692" y="8352"/>
                    <a:pt x="5668" y="8245"/>
                  </a:cubicBezTo>
                  <a:cubicBezTo>
                    <a:pt x="5228" y="6721"/>
                    <a:pt x="4311" y="5340"/>
                    <a:pt x="3085" y="4328"/>
                  </a:cubicBezTo>
                  <a:cubicBezTo>
                    <a:pt x="2942" y="4209"/>
                    <a:pt x="2775" y="4078"/>
                    <a:pt x="2585" y="3971"/>
                  </a:cubicBezTo>
                  <a:cubicBezTo>
                    <a:pt x="2549" y="3530"/>
                    <a:pt x="2418" y="3102"/>
                    <a:pt x="2263" y="2709"/>
                  </a:cubicBezTo>
                  <a:cubicBezTo>
                    <a:pt x="1930" y="1804"/>
                    <a:pt x="1501" y="923"/>
                    <a:pt x="1001" y="101"/>
                  </a:cubicBezTo>
                  <a:cubicBezTo>
                    <a:pt x="961" y="38"/>
                    <a:pt x="895" y="1"/>
                    <a:pt x="8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72"/>
            <p:cNvSpPr/>
            <p:nvPr/>
          </p:nvSpPr>
          <p:spPr>
            <a:xfrm>
              <a:off x="882034" y="1603482"/>
              <a:ext cx="88150" cy="113750"/>
            </a:xfrm>
            <a:custGeom>
              <a:avLst/>
              <a:gdLst/>
              <a:ahLst/>
              <a:cxnLst/>
              <a:rect l="l" t="t" r="r" b="b"/>
              <a:pathLst>
                <a:path w="3526" h="4550" extrusionOk="0">
                  <a:moveTo>
                    <a:pt x="3326" y="0"/>
                  </a:moveTo>
                  <a:cubicBezTo>
                    <a:pt x="3227" y="0"/>
                    <a:pt x="3143" y="80"/>
                    <a:pt x="3132" y="180"/>
                  </a:cubicBezTo>
                  <a:cubicBezTo>
                    <a:pt x="2977" y="1919"/>
                    <a:pt x="1775" y="3526"/>
                    <a:pt x="156" y="4181"/>
                  </a:cubicBezTo>
                  <a:cubicBezTo>
                    <a:pt x="48" y="4216"/>
                    <a:pt x="1" y="4335"/>
                    <a:pt x="48" y="4431"/>
                  </a:cubicBezTo>
                  <a:cubicBezTo>
                    <a:pt x="72" y="4502"/>
                    <a:pt x="144" y="4550"/>
                    <a:pt x="227" y="4550"/>
                  </a:cubicBezTo>
                  <a:cubicBezTo>
                    <a:pt x="251" y="4550"/>
                    <a:pt x="275" y="4538"/>
                    <a:pt x="298" y="4538"/>
                  </a:cubicBezTo>
                  <a:cubicBezTo>
                    <a:pt x="2049" y="3824"/>
                    <a:pt x="3346" y="2085"/>
                    <a:pt x="3525" y="216"/>
                  </a:cubicBezTo>
                  <a:cubicBezTo>
                    <a:pt x="3525" y="109"/>
                    <a:pt x="3454" y="14"/>
                    <a:pt x="3346" y="2"/>
                  </a:cubicBezTo>
                  <a:cubicBezTo>
                    <a:pt x="3340" y="1"/>
                    <a:pt x="3333" y="0"/>
                    <a:pt x="33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72"/>
            <p:cNvSpPr/>
            <p:nvPr/>
          </p:nvSpPr>
          <p:spPr>
            <a:xfrm>
              <a:off x="771009" y="1630232"/>
              <a:ext cx="87250" cy="89975"/>
            </a:xfrm>
            <a:custGeom>
              <a:avLst/>
              <a:gdLst/>
              <a:ahLst/>
              <a:cxnLst/>
              <a:rect l="l" t="t" r="r" b="b"/>
              <a:pathLst>
                <a:path w="3490" h="3599" extrusionOk="0">
                  <a:moveTo>
                    <a:pt x="1811" y="0"/>
                  </a:moveTo>
                  <a:cubicBezTo>
                    <a:pt x="1779" y="0"/>
                    <a:pt x="1747" y="1"/>
                    <a:pt x="1715" y="3"/>
                  </a:cubicBezTo>
                  <a:cubicBezTo>
                    <a:pt x="1013" y="39"/>
                    <a:pt x="370" y="575"/>
                    <a:pt x="179" y="1277"/>
                  </a:cubicBezTo>
                  <a:cubicBezTo>
                    <a:pt x="1" y="1944"/>
                    <a:pt x="263" y="2718"/>
                    <a:pt x="810" y="3170"/>
                  </a:cubicBezTo>
                  <a:cubicBezTo>
                    <a:pt x="1168" y="3444"/>
                    <a:pt x="1608" y="3599"/>
                    <a:pt x="2061" y="3599"/>
                  </a:cubicBezTo>
                  <a:cubicBezTo>
                    <a:pt x="2311" y="3599"/>
                    <a:pt x="2561" y="3551"/>
                    <a:pt x="2799" y="3456"/>
                  </a:cubicBezTo>
                  <a:cubicBezTo>
                    <a:pt x="2894" y="3420"/>
                    <a:pt x="2942" y="3313"/>
                    <a:pt x="2906" y="3206"/>
                  </a:cubicBezTo>
                  <a:cubicBezTo>
                    <a:pt x="2878" y="3132"/>
                    <a:pt x="2800" y="3087"/>
                    <a:pt x="2723" y="3087"/>
                  </a:cubicBezTo>
                  <a:cubicBezTo>
                    <a:pt x="2700" y="3087"/>
                    <a:pt x="2677" y="3091"/>
                    <a:pt x="2656" y="3099"/>
                  </a:cubicBezTo>
                  <a:cubicBezTo>
                    <a:pt x="2464" y="3176"/>
                    <a:pt x="2259" y="3213"/>
                    <a:pt x="2057" y="3213"/>
                  </a:cubicBezTo>
                  <a:cubicBezTo>
                    <a:pt x="1694" y="3213"/>
                    <a:pt x="1335" y="3094"/>
                    <a:pt x="1060" y="2873"/>
                  </a:cubicBezTo>
                  <a:cubicBezTo>
                    <a:pt x="620" y="2515"/>
                    <a:pt x="417" y="1896"/>
                    <a:pt x="548" y="1372"/>
                  </a:cubicBezTo>
                  <a:cubicBezTo>
                    <a:pt x="691" y="837"/>
                    <a:pt x="1203" y="408"/>
                    <a:pt x="1739" y="384"/>
                  </a:cubicBezTo>
                  <a:cubicBezTo>
                    <a:pt x="1763" y="383"/>
                    <a:pt x="1787" y="382"/>
                    <a:pt x="1811" y="382"/>
                  </a:cubicBezTo>
                  <a:cubicBezTo>
                    <a:pt x="2334" y="382"/>
                    <a:pt x="2841" y="752"/>
                    <a:pt x="2977" y="1241"/>
                  </a:cubicBezTo>
                  <a:cubicBezTo>
                    <a:pt x="3084" y="1587"/>
                    <a:pt x="2989" y="1944"/>
                    <a:pt x="2763" y="2146"/>
                  </a:cubicBezTo>
                  <a:cubicBezTo>
                    <a:pt x="2662" y="2227"/>
                    <a:pt x="2526" y="2283"/>
                    <a:pt x="2385" y="2283"/>
                  </a:cubicBezTo>
                  <a:cubicBezTo>
                    <a:pt x="2360" y="2283"/>
                    <a:pt x="2335" y="2281"/>
                    <a:pt x="2311" y="2277"/>
                  </a:cubicBezTo>
                  <a:cubicBezTo>
                    <a:pt x="2168" y="2265"/>
                    <a:pt x="2049" y="2206"/>
                    <a:pt x="1977" y="2111"/>
                  </a:cubicBezTo>
                  <a:cubicBezTo>
                    <a:pt x="1906" y="2015"/>
                    <a:pt x="1894" y="1849"/>
                    <a:pt x="1953" y="1706"/>
                  </a:cubicBezTo>
                  <a:cubicBezTo>
                    <a:pt x="2001" y="1599"/>
                    <a:pt x="2084" y="1515"/>
                    <a:pt x="2192" y="1503"/>
                  </a:cubicBezTo>
                  <a:cubicBezTo>
                    <a:pt x="2299" y="1491"/>
                    <a:pt x="2370" y="1396"/>
                    <a:pt x="2358" y="1289"/>
                  </a:cubicBezTo>
                  <a:cubicBezTo>
                    <a:pt x="2347" y="1190"/>
                    <a:pt x="2264" y="1121"/>
                    <a:pt x="2167" y="1121"/>
                  </a:cubicBezTo>
                  <a:cubicBezTo>
                    <a:pt x="2159" y="1121"/>
                    <a:pt x="2152" y="1122"/>
                    <a:pt x="2144" y="1122"/>
                  </a:cubicBezTo>
                  <a:cubicBezTo>
                    <a:pt x="1906" y="1146"/>
                    <a:pt x="1703" y="1313"/>
                    <a:pt x="1596" y="1563"/>
                  </a:cubicBezTo>
                  <a:cubicBezTo>
                    <a:pt x="1477" y="1837"/>
                    <a:pt x="1513" y="2146"/>
                    <a:pt x="1680" y="2349"/>
                  </a:cubicBezTo>
                  <a:cubicBezTo>
                    <a:pt x="1822" y="2527"/>
                    <a:pt x="2025" y="2634"/>
                    <a:pt x="2275" y="2658"/>
                  </a:cubicBezTo>
                  <a:cubicBezTo>
                    <a:pt x="2313" y="2663"/>
                    <a:pt x="2352" y="2666"/>
                    <a:pt x="2390" y="2666"/>
                  </a:cubicBezTo>
                  <a:cubicBezTo>
                    <a:pt x="2624" y="2666"/>
                    <a:pt x="2849" y="2575"/>
                    <a:pt x="3013" y="2432"/>
                  </a:cubicBezTo>
                  <a:cubicBezTo>
                    <a:pt x="3358" y="2134"/>
                    <a:pt x="3489" y="1622"/>
                    <a:pt x="3346" y="1146"/>
                  </a:cubicBezTo>
                  <a:cubicBezTo>
                    <a:pt x="3164" y="486"/>
                    <a:pt x="2504" y="0"/>
                    <a:pt x="181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65" name="Google Shape;1865;p72"/>
          <p:cNvSpPr/>
          <p:nvPr/>
        </p:nvSpPr>
        <p:spPr>
          <a:xfrm>
            <a:off x="228447" y="4298106"/>
            <a:ext cx="1730100" cy="455725"/>
          </a:xfrm>
          <a:custGeom>
            <a:avLst/>
            <a:gdLst/>
            <a:ahLst/>
            <a:cxnLst/>
            <a:rect l="l" t="t" r="r" b="b"/>
            <a:pathLst>
              <a:path w="69204" h="18229" extrusionOk="0">
                <a:moveTo>
                  <a:pt x="110" y="8827"/>
                </a:moveTo>
                <a:cubicBezTo>
                  <a:pt x="-771" y="12787"/>
                  <a:pt x="5718" y="20428"/>
                  <a:pt x="8586" y="17560"/>
                </a:cubicBezTo>
                <a:cubicBezTo>
                  <a:pt x="12229" y="13917"/>
                  <a:pt x="9053" y="6305"/>
                  <a:pt x="12696" y="2662"/>
                </a:cubicBezTo>
                <a:cubicBezTo>
                  <a:pt x="13270" y="2088"/>
                  <a:pt x="14366" y="1394"/>
                  <a:pt x="15007" y="1892"/>
                </a:cubicBezTo>
                <a:cubicBezTo>
                  <a:pt x="18042" y="4252"/>
                  <a:pt x="15280" y="9933"/>
                  <a:pt x="17319" y="13193"/>
                </a:cubicBezTo>
                <a:cubicBezTo>
                  <a:pt x="18619" y="15272"/>
                  <a:pt x="22777" y="16467"/>
                  <a:pt x="24511" y="14734"/>
                </a:cubicBezTo>
                <a:cubicBezTo>
                  <a:pt x="28280" y="10967"/>
                  <a:pt x="25657" y="-660"/>
                  <a:pt x="30932" y="94"/>
                </a:cubicBezTo>
                <a:cubicBezTo>
                  <a:pt x="37077" y="972"/>
                  <a:pt x="32844" y="14818"/>
                  <a:pt x="38638" y="17046"/>
                </a:cubicBezTo>
                <a:cubicBezTo>
                  <a:pt x="41630" y="18197"/>
                  <a:pt x="45492" y="14660"/>
                  <a:pt x="46600" y="11652"/>
                </a:cubicBezTo>
                <a:cubicBezTo>
                  <a:pt x="47793" y="8413"/>
                  <a:pt x="47436" y="3240"/>
                  <a:pt x="50710" y="2148"/>
                </a:cubicBezTo>
                <a:cubicBezTo>
                  <a:pt x="55223" y="642"/>
                  <a:pt x="53577" y="12494"/>
                  <a:pt x="57902" y="14477"/>
                </a:cubicBezTo>
                <a:cubicBezTo>
                  <a:pt x="61432" y="16095"/>
                  <a:pt x="66777" y="14683"/>
                  <a:pt x="69204" y="11652"/>
                </a:cubicBezTo>
              </a:path>
            </a:pathLst>
          </a:custGeom>
          <a:noFill/>
          <a:ln w="3810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1866" name="Google Shape;1866;p72"/>
          <p:cNvGrpSpPr/>
          <p:nvPr/>
        </p:nvGrpSpPr>
        <p:grpSpPr>
          <a:xfrm rot="1017267">
            <a:off x="6916399" y="607540"/>
            <a:ext cx="443045" cy="590747"/>
            <a:chOff x="7371700" y="2260325"/>
            <a:chExt cx="443062" cy="590770"/>
          </a:xfrm>
        </p:grpSpPr>
        <p:sp>
          <p:nvSpPr>
            <p:cNvPr id="1867" name="Google Shape;1867;p72"/>
            <p:cNvSpPr/>
            <p:nvPr/>
          </p:nvSpPr>
          <p:spPr>
            <a:xfrm>
              <a:off x="7407630" y="2260325"/>
              <a:ext cx="407132" cy="237575"/>
            </a:xfrm>
            <a:custGeom>
              <a:avLst/>
              <a:gdLst/>
              <a:ahLst/>
              <a:cxnLst/>
              <a:rect l="l" t="t" r="r" b="b"/>
              <a:pathLst>
                <a:path w="26199" h="9503" extrusionOk="0">
                  <a:moveTo>
                    <a:pt x="0" y="0"/>
                  </a:moveTo>
                  <a:cubicBezTo>
                    <a:pt x="8310" y="4153"/>
                    <a:pt x="17385" y="6568"/>
                    <a:pt x="26199" y="9503"/>
                  </a:cubicBezTo>
                </a:path>
              </a:pathLst>
            </a:custGeom>
            <a:noFill/>
            <a:ln w="38100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868" name="Google Shape;1868;p72"/>
            <p:cNvSpPr/>
            <p:nvPr/>
          </p:nvSpPr>
          <p:spPr>
            <a:xfrm>
              <a:off x="7371700" y="2452967"/>
              <a:ext cx="407132" cy="237575"/>
            </a:xfrm>
            <a:custGeom>
              <a:avLst/>
              <a:gdLst/>
              <a:ahLst/>
              <a:cxnLst/>
              <a:rect l="l" t="t" r="r" b="b"/>
              <a:pathLst>
                <a:path w="26199" h="9503" extrusionOk="0">
                  <a:moveTo>
                    <a:pt x="0" y="0"/>
                  </a:moveTo>
                  <a:cubicBezTo>
                    <a:pt x="8310" y="4153"/>
                    <a:pt x="17385" y="6568"/>
                    <a:pt x="26199" y="9503"/>
                  </a:cubicBezTo>
                </a:path>
              </a:pathLst>
            </a:custGeom>
            <a:noFill/>
            <a:ln w="38100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869" name="Google Shape;1869;p72"/>
            <p:cNvSpPr/>
            <p:nvPr/>
          </p:nvSpPr>
          <p:spPr>
            <a:xfrm>
              <a:off x="7371700" y="2613520"/>
              <a:ext cx="407132" cy="237575"/>
            </a:xfrm>
            <a:custGeom>
              <a:avLst/>
              <a:gdLst/>
              <a:ahLst/>
              <a:cxnLst/>
              <a:rect l="l" t="t" r="r" b="b"/>
              <a:pathLst>
                <a:path w="26199" h="9503" extrusionOk="0">
                  <a:moveTo>
                    <a:pt x="0" y="0"/>
                  </a:moveTo>
                  <a:cubicBezTo>
                    <a:pt x="8310" y="4153"/>
                    <a:pt x="17385" y="6568"/>
                    <a:pt x="26199" y="9503"/>
                  </a:cubicBezTo>
                </a:path>
              </a:pathLst>
            </a:custGeom>
            <a:noFill/>
            <a:ln w="38100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pic>
        <p:nvPicPr>
          <p:cNvPr id="3" name="صورة 2">
            <a:extLst>
              <a:ext uri="{FF2B5EF4-FFF2-40B4-BE49-F238E27FC236}">
                <a16:creationId xmlns:a16="http://schemas.microsoft.com/office/drawing/2014/main" id="{29DDB002-B8A8-4508-853E-75CE0E80437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57900" y="164341"/>
            <a:ext cx="2266950" cy="2381250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3BC8A47A-2057-4208-84FD-00C052AF0A6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501" t="25888" r="13712" b="14966"/>
          <a:stretch/>
        </p:blipFill>
        <p:spPr>
          <a:xfrm>
            <a:off x="4857215" y="1352469"/>
            <a:ext cx="3503941" cy="2018288"/>
          </a:xfrm>
          <a:prstGeom prst="rect">
            <a:avLst/>
          </a:prstGeom>
        </p:spPr>
      </p:pic>
      <p:sp>
        <p:nvSpPr>
          <p:cNvPr id="31" name="مربع نص 30">
            <a:extLst>
              <a:ext uri="{FF2B5EF4-FFF2-40B4-BE49-F238E27FC236}">
                <a16:creationId xmlns:a16="http://schemas.microsoft.com/office/drawing/2014/main" id="{6A3FE6D3-5936-4FA6-9A44-31391AFF9288}"/>
              </a:ext>
            </a:extLst>
          </p:cNvPr>
          <p:cNvSpPr txBox="1"/>
          <p:nvPr/>
        </p:nvSpPr>
        <p:spPr>
          <a:xfrm>
            <a:off x="113666" y="2835023"/>
            <a:ext cx="47120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https://wordwall.net/resource/24224113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4" name="Google Shape;1964;p76"/>
          <p:cNvSpPr txBox="1">
            <a:spLocks noGrp="1"/>
          </p:cNvSpPr>
          <p:nvPr>
            <p:ph type="title"/>
          </p:nvPr>
        </p:nvSpPr>
        <p:spPr>
          <a:xfrm>
            <a:off x="1601200" y="539400"/>
            <a:ext cx="63222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الواجب المنزلي 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grpSp>
        <p:nvGrpSpPr>
          <p:cNvPr id="2326" name="Google Shape;2326;p76"/>
          <p:cNvGrpSpPr/>
          <p:nvPr/>
        </p:nvGrpSpPr>
        <p:grpSpPr>
          <a:xfrm rot="1377290">
            <a:off x="835497" y="2448259"/>
            <a:ext cx="580268" cy="676396"/>
            <a:chOff x="1545492" y="2775050"/>
            <a:chExt cx="580276" cy="676405"/>
          </a:xfrm>
        </p:grpSpPr>
        <p:sp>
          <p:nvSpPr>
            <p:cNvPr id="2327" name="Google Shape;2327;p76"/>
            <p:cNvSpPr/>
            <p:nvPr/>
          </p:nvSpPr>
          <p:spPr>
            <a:xfrm>
              <a:off x="1703750" y="2775050"/>
              <a:ext cx="406575" cy="167775"/>
            </a:xfrm>
            <a:custGeom>
              <a:avLst/>
              <a:gdLst/>
              <a:ahLst/>
              <a:cxnLst/>
              <a:rect l="l" t="t" r="r" b="b"/>
              <a:pathLst>
                <a:path w="16263" h="6711" extrusionOk="0">
                  <a:moveTo>
                    <a:pt x="16263" y="6711"/>
                  </a:moveTo>
                  <a:cubicBezTo>
                    <a:pt x="11234" y="3694"/>
                    <a:pt x="5491" y="2058"/>
                    <a:pt x="0" y="0"/>
                  </a:cubicBezTo>
                </a:path>
              </a:pathLst>
            </a:custGeom>
            <a:noFill/>
            <a:ln w="38100" cap="rnd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328" name="Google Shape;2328;p76"/>
            <p:cNvSpPr/>
            <p:nvPr/>
          </p:nvSpPr>
          <p:spPr>
            <a:xfrm rot="-1152844">
              <a:off x="1561775" y="2962193"/>
              <a:ext cx="406577" cy="167776"/>
            </a:xfrm>
            <a:custGeom>
              <a:avLst/>
              <a:gdLst/>
              <a:ahLst/>
              <a:cxnLst/>
              <a:rect l="l" t="t" r="r" b="b"/>
              <a:pathLst>
                <a:path w="16263" h="6711" extrusionOk="0">
                  <a:moveTo>
                    <a:pt x="16263" y="6711"/>
                  </a:moveTo>
                  <a:cubicBezTo>
                    <a:pt x="11234" y="3694"/>
                    <a:pt x="5491" y="2058"/>
                    <a:pt x="0" y="0"/>
                  </a:cubicBezTo>
                </a:path>
              </a:pathLst>
            </a:custGeom>
            <a:noFill/>
            <a:ln w="38100" cap="rnd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329" name="Google Shape;2329;p76"/>
            <p:cNvSpPr/>
            <p:nvPr/>
          </p:nvSpPr>
          <p:spPr>
            <a:xfrm rot="-1702772">
              <a:off x="1703761" y="3197142"/>
              <a:ext cx="406566" cy="167771"/>
            </a:xfrm>
            <a:custGeom>
              <a:avLst/>
              <a:gdLst/>
              <a:ahLst/>
              <a:cxnLst/>
              <a:rect l="l" t="t" r="r" b="b"/>
              <a:pathLst>
                <a:path w="16263" h="6711" extrusionOk="0">
                  <a:moveTo>
                    <a:pt x="16263" y="6711"/>
                  </a:moveTo>
                  <a:cubicBezTo>
                    <a:pt x="11234" y="3694"/>
                    <a:pt x="5491" y="2058"/>
                    <a:pt x="0" y="0"/>
                  </a:cubicBezTo>
                </a:path>
              </a:pathLst>
            </a:custGeom>
            <a:noFill/>
            <a:ln w="38100" cap="rnd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pic>
        <p:nvPicPr>
          <p:cNvPr id="5" name="صورة 4">
            <a:extLst>
              <a:ext uri="{FF2B5EF4-FFF2-40B4-BE49-F238E27FC236}">
                <a16:creationId xmlns:a16="http://schemas.microsoft.com/office/drawing/2014/main" id="{347C9305-394B-4390-B31C-546251C570C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01200" y="1381295"/>
            <a:ext cx="3022600" cy="3175000"/>
          </a:xfrm>
          <a:prstGeom prst="rect">
            <a:avLst/>
          </a:prstGeom>
        </p:spPr>
      </p:pic>
      <p:sp>
        <p:nvSpPr>
          <p:cNvPr id="8" name="Google Shape;1786;p69">
            <a:extLst>
              <a:ext uri="{FF2B5EF4-FFF2-40B4-BE49-F238E27FC236}">
                <a16:creationId xmlns:a16="http://schemas.microsoft.com/office/drawing/2014/main" id="{900C9DB5-189C-46B5-AD19-72CB185ABA41}"/>
              </a:ext>
            </a:extLst>
          </p:cNvPr>
          <p:cNvSpPr txBox="1">
            <a:spLocks/>
          </p:cNvSpPr>
          <p:nvPr/>
        </p:nvSpPr>
        <p:spPr>
          <a:xfrm>
            <a:off x="2941648" y="2137256"/>
            <a:ext cx="7336800" cy="572700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Ultra"/>
              <a:buNone/>
              <a:defRPr sz="2800" b="0" i="0" u="none" strike="noStrike" cap="none">
                <a:solidFill>
                  <a:schemeClr val="dk2"/>
                </a:solidFill>
                <a:latin typeface="Ultra"/>
                <a:ea typeface="Ultra"/>
                <a:cs typeface="Ultra"/>
                <a:sym typeface="Ultr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15000"/>
              </a:lnSpc>
            </a:pPr>
            <a:r>
              <a:rPr lang="ar-OM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</a:t>
            </a:r>
            <a:r>
              <a:rPr lang="ar-OM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النشاط</a:t>
            </a:r>
            <a:r>
              <a:rPr lang="ar-OM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ct val="115000"/>
              </a:lnSpc>
            </a:pPr>
            <a:r>
              <a:rPr lang="ar-OM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صفحة (53) رقم 6+7</a:t>
            </a:r>
          </a:p>
          <a:p>
            <a:pPr algn="ctr">
              <a:lnSpc>
                <a:spcPct val="115000"/>
              </a:lnSpc>
            </a:pPr>
            <a:r>
              <a:rPr lang="ar-OM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صفحة (54) رقم 10   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7" name="Google Shape;947;p47"/>
          <p:cNvGrpSpPr/>
          <p:nvPr/>
        </p:nvGrpSpPr>
        <p:grpSpPr>
          <a:xfrm>
            <a:off x="866149" y="974240"/>
            <a:ext cx="4589599" cy="3220738"/>
            <a:chOff x="2690500" y="1125575"/>
            <a:chExt cx="4033501" cy="3749400"/>
          </a:xfrm>
        </p:grpSpPr>
        <p:grpSp>
          <p:nvGrpSpPr>
            <p:cNvPr id="948" name="Google Shape;948;p47"/>
            <p:cNvGrpSpPr/>
            <p:nvPr/>
          </p:nvGrpSpPr>
          <p:grpSpPr>
            <a:xfrm>
              <a:off x="2690500" y="1125575"/>
              <a:ext cx="4033501" cy="3749400"/>
              <a:chOff x="2690500" y="1125575"/>
              <a:chExt cx="4033501" cy="3749400"/>
            </a:xfrm>
          </p:grpSpPr>
          <p:sp>
            <p:nvSpPr>
              <p:cNvPr id="949" name="Google Shape;949;p47"/>
              <p:cNvSpPr/>
              <p:nvPr/>
            </p:nvSpPr>
            <p:spPr>
              <a:xfrm>
                <a:off x="2690501" y="1125575"/>
                <a:ext cx="4033500" cy="3749400"/>
              </a:xfrm>
              <a:prstGeom prst="roundRect">
                <a:avLst>
                  <a:gd name="adj" fmla="val 4473"/>
                </a:avLst>
              </a:prstGeom>
              <a:solidFill>
                <a:schemeClr val="dk1"/>
              </a:solidFill>
              <a:ln>
                <a:noFill/>
              </a:ln>
              <a:effectLst>
                <a:outerShdw dist="200025" dir="2760000" algn="bl" rotWithShape="0">
                  <a:schemeClr val="lt2">
                    <a:alpha val="79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950" name="Google Shape;950;p47"/>
              <p:cNvSpPr/>
              <p:nvPr/>
            </p:nvSpPr>
            <p:spPr>
              <a:xfrm>
                <a:off x="2690500" y="1390650"/>
                <a:ext cx="4033500" cy="95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51" name="Google Shape;951;p47"/>
            <p:cNvSpPr/>
            <p:nvPr/>
          </p:nvSpPr>
          <p:spPr>
            <a:xfrm>
              <a:off x="5895975" y="1171575"/>
              <a:ext cx="162000" cy="162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47"/>
            <p:cNvSpPr/>
            <p:nvPr/>
          </p:nvSpPr>
          <p:spPr>
            <a:xfrm>
              <a:off x="6153150" y="1171575"/>
              <a:ext cx="162000" cy="162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47"/>
            <p:cNvSpPr/>
            <p:nvPr/>
          </p:nvSpPr>
          <p:spPr>
            <a:xfrm>
              <a:off x="6410325" y="1171575"/>
              <a:ext cx="162000" cy="162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5" name="Google Shape;985;p47"/>
          <p:cNvGrpSpPr/>
          <p:nvPr/>
        </p:nvGrpSpPr>
        <p:grpSpPr>
          <a:xfrm>
            <a:off x="628009" y="312703"/>
            <a:ext cx="8042088" cy="4400050"/>
            <a:chOff x="80112" y="601452"/>
            <a:chExt cx="8042088" cy="4400050"/>
          </a:xfrm>
        </p:grpSpPr>
        <p:grpSp>
          <p:nvGrpSpPr>
            <p:cNvPr id="986" name="Google Shape;986;p47"/>
            <p:cNvGrpSpPr/>
            <p:nvPr/>
          </p:nvGrpSpPr>
          <p:grpSpPr>
            <a:xfrm rot="-3735833">
              <a:off x="-186840" y="1087301"/>
              <a:ext cx="704318" cy="170413"/>
              <a:chOff x="6808021" y="-1938379"/>
              <a:chExt cx="704318" cy="170413"/>
            </a:xfrm>
          </p:grpSpPr>
          <p:sp>
            <p:nvSpPr>
              <p:cNvPr id="987" name="Google Shape;987;p47"/>
              <p:cNvSpPr/>
              <p:nvPr/>
            </p:nvSpPr>
            <p:spPr>
              <a:xfrm>
                <a:off x="6834329" y="-1815852"/>
                <a:ext cx="619552" cy="47886"/>
              </a:xfrm>
              <a:custGeom>
                <a:avLst/>
                <a:gdLst/>
                <a:ahLst/>
                <a:cxnLst/>
                <a:rect l="l" t="t" r="r" b="b"/>
                <a:pathLst>
                  <a:path w="11709" h="905" extrusionOk="0">
                    <a:moveTo>
                      <a:pt x="239" y="1"/>
                    </a:moveTo>
                    <a:cubicBezTo>
                      <a:pt x="1" y="1"/>
                      <a:pt x="10" y="403"/>
                      <a:pt x="267" y="403"/>
                    </a:cubicBezTo>
                    <a:cubicBezTo>
                      <a:pt x="3936" y="603"/>
                      <a:pt x="7639" y="770"/>
                      <a:pt x="11308" y="903"/>
                    </a:cubicBezTo>
                    <a:cubicBezTo>
                      <a:pt x="11319" y="904"/>
                      <a:pt x="11329" y="905"/>
                      <a:pt x="11338" y="905"/>
                    </a:cubicBezTo>
                    <a:cubicBezTo>
                      <a:pt x="11708" y="905"/>
                      <a:pt x="11698" y="303"/>
                      <a:pt x="11308" y="303"/>
                    </a:cubicBezTo>
                    <a:cubicBezTo>
                      <a:pt x="7639" y="170"/>
                      <a:pt x="3936" y="36"/>
                      <a:pt x="267" y="3"/>
                    </a:cubicBezTo>
                    <a:cubicBezTo>
                      <a:pt x="257" y="2"/>
                      <a:pt x="248" y="1"/>
                      <a:pt x="23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8" name="Google Shape;988;p47"/>
              <p:cNvSpPr/>
              <p:nvPr/>
            </p:nvSpPr>
            <p:spPr>
              <a:xfrm>
                <a:off x="6808021" y="-1938379"/>
                <a:ext cx="704318" cy="120376"/>
              </a:xfrm>
              <a:custGeom>
                <a:avLst/>
                <a:gdLst/>
                <a:ahLst/>
                <a:cxnLst/>
                <a:rect l="l" t="t" r="r" b="b"/>
                <a:pathLst>
                  <a:path w="13311" h="2275" extrusionOk="0">
                    <a:moveTo>
                      <a:pt x="295" y="0"/>
                    </a:moveTo>
                    <a:cubicBezTo>
                      <a:pt x="52" y="0"/>
                      <a:pt x="0" y="405"/>
                      <a:pt x="257" y="469"/>
                    </a:cubicBezTo>
                    <a:cubicBezTo>
                      <a:pt x="4393" y="1170"/>
                      <a:pt x="8596" y="1603"/>
                      <a:pt x="12733" y="2270"/>
                    </a:cubicBezTo>
                    <a:cubicBezTo>
                      <a:pt x="12755" y="2273"/>
                      <a:pt x="12777" y="2275"/>
                      <a:pt x="12798" y="2275"/>
                    </a:cubicBezTo>
                    <a:cubicBezTo>
                      <a:pt x="13241" y="2275"/>
                      <a:pt x="13310" y="1634"/>
                      <a:pt x="12833" y="1570"/>
                    </a:cubicBezTo>
                    <a:cubicBezTo>
                      <a:pt x="8630" y="1136"/>
                      <a:pt x="4493" y="436"/>
                      <a:pt x="324" y="2"/>
                    </a:cubicBezTo>
                    <a:cubicBezTo>
                      <a:pt x="314" y="1"/>
                      <a:pt x="304" y="0"/>
                      <a:pt x="29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89" name="Google Shape;989;p47"/>
            <p:cNvGrpSpPr/>
            <p:nvPr/>
          </p:nvGrpSpPr>
          <p:grpSpPr>
            <a:xfrm>
              <a:off x="6844657" y="601452"/>
              <a:ext cx="1277543" cy="4400050"/>
              <a:chOff x="598207" y="822918"/>
              <a:chExt cx="291125" cy="1002677"/>
            </a:xfrm>
          </p:grpSpPr>
          <p:sp>
            <p:nvSpPr>
              <p:cNvPr id="990" name="Google Shape;990;p47"/>
              <p:cNvSpPr/>
              <p:nvPr/>
            </p:nvSpPr>
            <p:spPr>
              <a:xfrm>
                <a:off x="598207" y="822918"/>
                <a:ext cx="291125" cy="150750"/>
              </a:xfrm>
              <a:custGeom>
                <a:avLst/>
                <a:gdLst/>
                <a:ahLst/>
                <a:cxnLst/>
                <a:rect l="l" t="t" r="r" b="b"/>
                <a:pathLst>
                  <a:path w="11645" h="6030" extrusionOk="0">
                    <a:moveTo>
                      <a:pt x="3405" y="386"/>
                    </a:moveTo>
                    <a:cubicBezTo>
                      <a:pt x="3548" y="386"/>
                      <a:pt x="3691" y="434"/>
                      <a:pt x="3834" y="529"/>
                    </a:cubicBezTo>
                    <a:cubicBezTo>
                      <a:pt x="4060" y="684"/>
                      <a:pt x="4203" y="946"/>
                      <a:pt x="4215" y="1196"/>
                    </a:cubicBezTo>
                    <a:cubicBezTo>
                      <a:pt x="4227" y="1684"/>
                      <a:pt x="3810" y="2172"/>
                      <a:pt x="3263" y="2303"/>
                    </a:cubicBezTo>
                    <a:cubicBezTo>
                      <a:pt x="3001" y="2065"/>
                      <a:pt x="2834" y="1815"/>
                      <a:pt x="2751" y="1541"/>
                    </a:cubicBezTo>
                    <a:cubicBezTo>
                      <a:pt x="2632" y="1124"/>
                      <a:pt x="2798" y="565"/>
                      <a:pt x="3215" y="410"/>
                    </a:cubicBezTo>
                    <a:cubicBezTo>
                      <a:pt x="3274" y="386"/>
                      <a:pt x="3346" y="386"/>
                      <a:pt x="3405" y="386"/>
                    </a:cubicBezTo>
                    <a:close/>
                    <a:moveTo>
                      <a:pt x="6977" y="1791"/>
                    </a:moveTo>
                    <a:cubicBezTo>
                      <a:pt x="7096" y="1791"/>
                      <a:pt x="7192" y="1839"/>
                      <a:pt x="7251" y="1862"/>
                    </a:cubicBezTo>
                    <a:cubicBezTo>
                      <a:pt x="7418" y="1970"/>
                      <a:pt x="7549" y="2148"/>
                      <a:pt x="7573" y="2339"/>
                    </a:cubicBezTo>
                    <a:cubicBezTo>
                      <a:pt x="7620" y="2732"/>
                      <a:pt x="7299" y="3101"/>
                      <a:pt x="6977" y="3267"/>
                    </a:cubicBezTo>
                    <a:cubicBezTo>
                      <a:pt x="6930" y="3279"/>
                      <a:pt x="6894" y="3303"/>
                      <a:pt x="6846" y="3315"/>
                    </a:cubicBezTo>
                    <a:cubicBezTo>
                      <a:pt x="6846" y="3315"/>
                      <a:pt x="6834" y="3315"/>
                      <a:pt x="6834" y="3303"/>
                    </a:cubicBezTo>
                    <a:cubicBezTo>
                      <a:pt x="6692" y="3089"/>
                      <a:pt x="6513" y="2791"/>
                      <a:pt x="6489" y="2470"/>
                    </a:cubicBezTo>
                    <a:cubicBezTo>
                      <a:pt x="6477" y="2231"/>
                      <a:pt x="6584" y="1922"/>
                      <a:pt x="6823" y="1827"/>
                    </a:cubicBezTo>
                    <a:cubicBezTo>
                      <a:pt x="6882" y="1803"/>
                      <a:pt x="6930" y="1791"/>
                      <a:pt x="6977" y="1791"/>
                    </a:cubicBezTo>
                    <a:close/>
                    <a:moveTo>
                      <a:pt x="3410" y="0"/>
                    </a:moveTo>
                    <a:cubicBezTo>
                      <a:pt x="3304" y="0"/>
                      <a:pt x="3198" y="17"/>
                      <a:pt x="3096" y="53"/>
                    </a:cubicBezTo>
                    <a:cubicBezTo>
                      <a:pt x="2453" y="267"/>
                      <a:pt x="2215" y="1053"/>
                      <a:pt x="2381" y="1648"/>
                    </a:cubicBezTo>
                    <a:cubicBezTo>
                      <a:pt x="2453" y="1898"/>
                      <a:pt x="2584" y="2124"/>
                      <a:pt x="2774" y="2351"/>
                    </a:cubicBezTo>
                    <a:cubicBezTo>
                      <a:pt x="2417" y="2327"/>
                      <a:pt x="2024" y="2196"/>
                      <a:pt x="1667" y="1970"/>
                    </a:cubicBezTo>
                    <a:cubicBezTo>
                      <a:pt x="1167" y="1660"/>
                      <a:pt x="750" y="1208"/>
                      <a:pt x="357" y="767"/>
                    </a:cubicBezTo>
                    <a:cubicBezTo>
                      <a:pt x="319" y="728"/>
                      <a:pt x="266" y="707"/>
                      <a:pt x="213" y="707"/>
                    </a:cubicBezTo>
                    <a:cubicBezTo>
                      <a:pt x="168" y="707"/>
                      <a:pt x="122" y="722"/>
                      <a:pt x="84" y="755"/>
                    </a:cubicBezTo>
                    <a:cubicBezTo>
                      <a:pt x="0" y="827"/>
                      <a:pt x="0" y="958"/>
                      <a:pt x="72" y="1029"/>
                    </a:cubicBezTo>
                    <a:cubicBezTo>
                      <a:pt x="488" y="1481"/>
                      <a:pt x="917" y="1958"/>
                      <a:pt x="1465" y="2303"/>
                    </a:cubicBezTo>
                    <a:cubicBezTo>
                      <a:pt x="1931" y="2590"/>
                      <a:pt x="2421" y="2738"/>
                      <a:pt x="2882" y="2738"/>
                    </a:cubicBezTo>
                    <a:cubicBezTo>
                      <a:pt x="2974" y="2738"/>
                      <a:pt x="3066" y="2732"/>
                      <a:pt x="3155" y="2720"/>
                    </a:cubicBezTo>
                    <a:cubicBezTo>
                      <a:pt x="3263" y="2803"/>
                      <a:pt x="3382" y="2886"/>
                      <a:pt x="3513" y="2970"/>
                    </a:cubicBezTo>
                    <a:cubicBezTo>
                      <a:pt x="4156" y="3386"/>
                      <a:pt x="4894" y="3660"/>
                      <a:pt x="5644" y="3767"/>
                    </a:cubicBezTo>
                    <a:cubicBezTo>
                      <a:pt x="5831" y="3796"/>
                      <a:pt x="6008" y="3811"/>
                      <a:pt x="6175" y="3811"/>
                    </a:cubicBezTo>
                    <a:cubicBezTo>
                      <a:pt x="6358" y="3811"/>
                      <a:pt x="6530" y="3793"/>
                      <a:pt x="6692" y="3755"/>
                    </a:cubicBezTo>
                    <a:cubicBezTo>
                      <a:pt x="7751" y="5160"/>
                      <a:pt x="9501" y="6030"/>
                      <a:pt x="11252" y="6030"/>
                    </a:cubicBezTo>
                    <a:lnTo>
                      <a:pt x="11454" y="6030"/>
                    </a:lnTo>
                    <a:cubicBezTo>
                      <a:pt x="11561" y="6018"/>
                      <a:pt x="11645" y="5934"/>
                      <a:pt x="11633" y="5827"/>
                    </a:cubicBezTo>
                    <a:cubicBezTo>
                      <a:pt x="11633" y="5720"/>
                      <a:pt x="11537" y="5637"/>
                      <a:pt x="11442" y="5637"/>
                    </a:cubicBezTo>
                    <a:cubicBezTo>
                      <a:pt x="11373" y="5640"/>
                      <a:pt x="11303" y="5641"/>
                      <a:pt x="11233" y="5641"/>
                    </a:cubicBezTo>
                    <a:cubicBezTo>
                      <a:pt x="9648" y="5641"/>
                      <a:pt x="8077" y="4868"/>
                      <a:pt x="7084" y="3636"/>
                    </a:cubicBezTo>
                    <a:cubicBezTo>
                      <a:pt x="7096" y="3625"/>
                      <a:pt x="7120" y="3625"/>
                      <a:pt x="7144" y="3613"/>
                    </a:cubicBezTo>
                    <a:cubicBezTo>
                      <a:pt x="7680" y="3351"/>
                      <a:pt x="8013" y="2815"/>
                      <a:pt x="7954" y="2291"/>
                    </a:cubicBezTo>
                    <a:cubicBezTo>
                      <a:pt x="7918" y="1993"/>
                      <a:pt x="7727" y="1696"/>
                      <a:pt x="7442" y="1541"/>
                    </a:cubicBezTo>
                    <a:cubicBezTo>
                      <a:pt x="7294" y="1449"/>
                      <a:pt x="7134" y="1404"/>
                      <a:pt x="6978" y="1404"/>
                    </a:cubicBezTo>
                    <a:cubicBezTo>
                      <a:pt x="6871" y="1404"/>
                      <a:pt x="6765" y="1426"/>
                      <a:pt x="6668" y="1469"/>
                    </a:cubicBezTo>
                    <a:cubicBezTo>
                      <a:pt x="6311" y="1624"/>
                      <a:pt x="6072" y="2053"/>
                      <a:pt x="6108" y="2493"/>
                    </a:cubicBezTo>
                    <a:cubicBezTo>
                      <a:pt x="6132" y="2851"/>
                      <a:pt x="6287" y="3160"/>
                      <a:pt x="6442" y="3410"/>
                    </a:cubicBezTo>
                    <a:cubicBezTo>
                      <a:pt x="6366" y="3419"/>
                      <a:pt x="6285" y="3423"/>
                      <a:pt x="6201" y="3423"/>
                    </a:cubicBezTo>
                    <a:cubicBezTo>
                      <a:pt x="6047" y="3423"/>
                      <a:pt x="5880" y="3409"/>
                      <a:pt x="5703" y="3386"/>
                    </a:cubicBezTo>
                    <a:cubicBezTo>
                      <a:pt x="5001" y="3291"/>
                      <a:pt x="4310" y="3029"/>
                      <a:pt x="3715" y="2648"/>
                    </a:cubicBezTo>
                    <a:cubicBezTo>
                      <a:pt x="3691" y="2624"/>
                      <a:pt x="3655" y="2612"/>
                      <a:pt x="3632" y="2589"/>
                    </a:cubicBezTo>
                    <a:cubicBezTo>
                      <a:pt x="4203" y="2339"/>
                      <a:pt x="4608" y="1767"/>
                      <a:pt x="4596" y="1184"/>
                    </a:cubicBezTo>
                    <a:cubicBezTo>
                      <a:pt x="4584" y="815"/>
                      <a:pt x="4382" y="434"/>
                      <a:pt x="4048" y="207"/>
                    </a:cubicBezTo>
                    <a:cubicBezTo>
                      <a:pt x="3849" y="72"/>
                      <a:pt x="3628" y="0"/>
                      <a:pt x="34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" name="Google Shape;991;p47"/>
              <p:cNvSpPr/>
              <p:nvPr/>
            </p:nvSpPr>
            <p:spPr>
              <a:xfrm>
                <a:off x="732856" y="1707092"/>
                <a:ext cx="88150" cy="113750"/>
              </a:xfrm>
              <a:custGeom>
                <a:avLst/>
                <a:gdLst/>
                <a:ahLst/>
                <a:cxnLst/>
                <a:rect l="l" t="t" r="r" b="b"/>
                <a:pathLst>
                  <a:path w="3526" h="4550" extrusionOk="0">
                    <a:moveTo>
                      <a:pt x="3326" y="0"/>
                    </a:moveTo>
                    <a:cubicBezTo>
                      <a:pt x="3227" y="0"/>
                      <a:pt x="3143" y="80"/>
                      <a:pt x="3132" y="180"/>
                    </a:cubicBezTo>
                    <a:cubicBezTo>
                      <a:pt x="2977" y="1919"/>
                      <a:pt x="1775" y="3526"/>
                      <a:pt x="156" y="4181"/>
                    </a:cubicBezTo>
                    <a:cubicBezTo>
                      <a:pt x="48" y="4216"/>
                      <a:pt x="1" y="4335"/>
                      <a:pt x="48" y="4431"/>
                    </a:cubicBezTo>
                    <a:cubicBezTo>
                      <a:pt x="72" y="4502"/>
                      <a:pt x="144" y="4550"/>
                      <a:pt x="227" y="4550"/>
                    </a:cubicBezTo>
                    <a:cubicBezTo>
                      <a:pt x="251" y="4550"/>
                      <a:pt x="275" y="4538"/>
                      <a:pt x="298" y="4538"/>
                    </a:cubicBezTo>
                    <a:cubicBezTo>
                      <a:pt x="2049" y="3824"/>
                      <a:pt x="3346" y="2085"/>
                      <a:pt x="3525" y="216"/>
                    </a:cubicBezTo>
                    <a:cubicBezTo>
                      <a:pt x="3525" y="109"/>
                      <a:pt x="3454" y="14"/>
                      <a:pt x="3346" y="2"/>
                    </a:cubicBezTo>
                    <a:cubicBezTo>
                      <a:pt x="3340" y="1"/>
                      <a:pt x="3333" y="0"/>
                      <a:pt x="33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" name="Google Shape;992;p47"/>
              <p:cNvSpPr/>
              <p:nvPr/>
            </p:nvSpPr>
            <p:spPr>
              <a:xfrm>
                <a:off x="669699" y="1735620"/>
                <a:ext cx="87250" cy="89975"/>
              </a:xfrm>
              <a:custGeom>
                <a:avLst/>
                <a:gdLst/>
                <a:ahLst/>
                <a:cxnLst/>
                <a:rect l="l" t="t" r="r" b="b"/>
                <a:pathLst>
                  <a:path w="3490" h="3599" extrusionOk="0">
                    <a:moveTo>
                      <a:pt x="1811" y="0"/>
                    </a:moveTo>
                    <a:cubicBezTo>
                      <a:pt x="1779" y="0"/>
                      <a:pt x="1747" y="1"/>
                      <a:pt x="1715" y="3"/>
                    </a:cubicBezTo>
                    <a:cubicBezTo>
                      <a:pt x="1013" y="39"/>
                      <a:pt x="370" y="575"/>
                      <a:pt x="179" y="1277"/>
                    </a:cubicBezTo>
                    <a:cubicBezTo>
                      <a:pt x="1" y="1944"/>
                      <a:pt x="263" y="2718"/>
                      <a:pt x="810" y="3170"/>
                    </a:cubicBezTo>
                    <a:cubicBezTo>
                      <a:pt x="1168" y="3444"/>
                      <a:pt x="1608" y="3599"/>
                      <a:pt x="2061" y="3599"/>
                    </a:cubicBezTo>
                    <a:cubicBezTo>
                      <a:pt x="2311" y="3599"/>
                      <a:pt x="2561" y="3551"/>
                      <a:pt x="2799" y="3456"/>
                    </a:cubicBezTo>
                    <a:cubicBezTo>
                      <a:pt x="2894" y="3420"/>
                      <a:pt x="2942" y="3313"/>
                      <a:pt x="2906" y="3206"/>
                    </a:cubicBezTo>
                    <a:cubicBezTo>
                      <a:pt x="2878" y="3132"/>
                      <a:pt x="2800" y="3087"/>
                      <a:pt x="2723" y="3087"/>
                    </a:cubicBezTo>
                    <a:cubicBezTo>
                      <a:pt x="2700" y="3087"/>
                      <a:pt x="2677" y="3091"/>
                      <a:pt x="2656" y="3099"/>
                    </a:cubicBezTo>
                    <a:cubicBezTo>
                      <a:pt x="2464" y="3176"/>
                      <a:pt x="2259" y="3213"/>
                      <a:pt x="2057" y="3213"/>
                    </a:cubicBezTo>
                    <a:cubicBezTo>
                      <a:pt x="1694" y="3213"/>
                      <a:pt x="1335" y="3094"/>
                      <a:pt x="1060" y="2873"/>
                    </a:cubicBezTo>
                    <a:cubicBezTo>
                      <a:pt x="620" y="2515"/>
                      <a:pt x="417" y="1896"/>
                      <a:pt x="548" y="1372"/>
                    </a:cubicBezTo>
                    <a:cubicBezTo>
                      <a:pt x="691" y="837"/>
                      <a:pt x="1203" y="408"/>
                      <a:pt x="1739" y="384"/>
                    </a:cubicBezTo>
                    <a:cubicBezTo>
                      <a:pt x="1763" y="383"/>
                      <a:pt x="1787" y="382"/>
                      <a:pt x="1811" y="382"/>
                    </a:cubicBezTo>
                    <a:cubicBezTo>
                      <a:pt x="2334" y="382"/>
                      <a:pt x="2841" y="752"/>
                      <a:pt x="2977" y="1241"/>
                    </a:cubicBezTo>
                    <a:cubicBezTo>
                      <a:pt x="3084" y="1587"/>
                      <a:pt x="2989" y="1944"/>
                      <a:pt x="2763" y="2146"/>
                    </a:cubicBezTo>
                    <a:cubicBezTo>
                      <a:pt x="2662" y="2227"/>
                      <a:pt x="2526" y="2283"/>
                      <a:pt x="2385" y="2283"/>
                    </a:cubicBezTo>
                    <a:cubicBezTo>
                      <a:pt x="2360" y="2283"/>
                      <a:pt x="2335" y="2281"/>
                      <a:pt x="2311" y="2277"/>
                    </a:cubicBezTo>
                    <a:cubicBezTo>
                      <a:pt x="2168" y="2265"/>
                      <a:pt x="2049" y="2206"/>
                      <a:pt x="1977" y="2111"/>
                    </a:cubicBezTo>
                    <a:cubicBezTo>
                      <a:pt x="1906" y="2015"/>
                      <a:pt x="1894" y="1849"/>
                      <a:pt x="1953" y="1706"/>
                    </a:cubicBezTo>
                    <a:cubicBezTo>
                      <a:pt x="2001" y="1599"/>
                      <a:pt x="2084" y="1515"/>
                      <a:pt x="2192" y="1503"/>
                    </a:cubicBezTo>
                    <a:cubicBezTo>
                      <a:pt x="2299" y="1491"/>
                      <a:pt x="2370" y="1396"/>
                      <a:pt x="2358" y="1289"/>
                    </a:cubicBezTo>
                    <a:cubicBezTo>
                      <a:pt x="2347" y="1190"/>
                      <a:pt x="2264" y="1121"/>
                      <a:pt x="2167" y="1121"/>
                    </a:cubicBezTo>
                    <a:cubicBezTo>
                      <a:pt x="2159" y="1121"/>
                      <a:pt x="2152" y="1122"/>
                      <a:pt x="2144" y="1122"/>
                    </a:cubicBezTo>
                    <a:cubicBezTo>
                      <a:pt x="1906" y="1146"/>
                      <a:pt x="1703" y="1313"/>
                      <a:pt x="1596" y="1563"/>
                    </a:cubicBezTo>
                    <a:cubicBezTo>
                      <a:pt x="1477" y="1837"/>
                      <a:pt x="1513" y="2146"/>
                      <a:pt x="1680" y="2349"/>
                    </a:cubicBezTo>
                    <a:cubicBezTo>
                      <a:pt x="1822" y="2527"/>
                      <a:pt x="2025" y="2634"/>
                      <a:pt x="2275" y="2658"/>
                    </a:cubicBezTo>
                    <a:cubicBezTo>
                      <a:pt x="2313" y="2663"/>
                      <a:pt x="2352" y="2666"/>
                      <a:pt x="2390" y="2666"/>
                    </a:cubicBezTo>
                    <a:cubicBezTo>
                      <a:pt x="2624" y="2666"/>
                      <a:pt x="2849" y="2575"/>
                      <a:pt x="3013" y="2432"/>
                    </a:cubicBezTo>
                    <a:cubicBezTo>
                      <a:pt x="3358" y="2134"/>
                      <a:pt x="3489" y="1622"/>
                      <a:pt x="3346" y="1146"/>
                    </a:cubicBezTo>
                    <a:cubicBezTo>
                      <a:pt x="3164" y="486"/>
                      <a:pt x="2504" y="0"/>
                      <a:pt x="181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1" name="Google Shape;1786;p69">
            <a:extLst>
              <a:ext uri="{FF2B5EF4-FFF2-40B4-BE49-F238E27FC236}">
                <a16:creationId xmlns:a16="http://schemas.microsoft.com/office/drawing/2014/main" id="{A353A5B3-23C2-4574-8558-859946C6D0C4}"/>
              </a:ext>
            </a:extLst>
          </p:cNvPr>
          <p:cNvSpPr txBox="1">
            <a:spLocks/>
          </p:cNvSpPr>
          <p:nvPr/>
        </p:nvSpPr>
        <p:spPr>
          <a:xfrm>
            <a:off x="1330819" y="2285400"/>
            <a:ext cx="3685269" cy="572700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Ultra"/>
              <a:buNone/>
              <a:defRPr sz="2800" b="0" i="0" u="none" strike="noStrike" cap="none">
                <a:solidFill>
                  <a:schemeClr val="dk2"/>
                </a:solidFill>
                <a:latin typeface="Ultra"/>
                <a:ea typeface="Ultra"/>
                <a:cs typeface="Ultra"/>
                <a:sym typeface="Ultr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15000"/>
              </a:lnSpc>
            </a:pPr>
            <a:r>
              <a:rPr lang="ar-OM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PT Bold Heading" panose="02010400000000000000" pitchFamily="2" charset="-78"/>
              </a:rPr>
              <a:t>انتهى الدرس 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54F41C65-5855-485A-B823-E54382DD065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90993" y="811247"/>
            <a:ext cx="3743325" cy="4019550"/>
          </a:xfrm>
          <a:prstGeom prst="rect">
            <a:avLst/>
          </a:prstGeom>
        </p:spPr>
      </p:pic>
      <p:sp>
        <p:nvSpPr>
          <p:cNvPr id="34" name="شكل بيضاوي 33">
            <a:extLst>
              <a:ext uri="{FF2B5EF4-FFF2-40B4-BE49-F238E27FC236}">
                <a16:creationId xmlns:a16="http://schemas.microsoft.com/office/drawing/2014/main" id="{7C24931F-4B72-4C92-A1CC-4806C31CAE50}"/>
              </a:ext>
            </a:extLst>
          </p:cNvPr>
          <p:cNvSpPr/>
          <p:nvPr/>
        </p:nvSpPr>
        <p:spPr>
          <a:xfrm>
            <a:off x="6861851" y="1083333"/>
            <a:ext cx="1808245" cy="91739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1800" b="1" dirty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anose="02010400000000000000" pitchFamily="2" charset="-78"/>
              </a:rPr>
              <a:t>إلى</a:t>
            </a:r>
          </a:p>
          <a:p>
            <a:pPr algn="ctr"/>
            <a:r>
              <a:rPr lang="ar-OM" sz="1800" b="1" dirty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anose="02010400000000000000" pitchFamily="2" charset="-78"/>
              </a:rPr>
              <a:t>اللقاء</a:t>
            </a:r>
            <a:endParaRPr lang="en-US" sz="1800" b="1" dirty="0">
              <a:solidFill>
                <a:schemeClr val="tx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Led Italic Font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85871610"/>
      </p:ext>
    </p:extLst>
  </p:cSld>
  <p:clrMapOvr>
    <a:masterClrMapping/>
  </p:clrMapOvr>
</p:sld>
</file>

<file path=ppt/theme/theme1.xml><?xml version="1.0" encoding="utf-8"?>
<a:theme xmlns:a="http://schemas.openxmlformats.org/drawingml/2006/main" name="Colorful Book Slideshow for Business by Slidesgo">
  <a:themeElements>
    <a:clrScheme name="Simple Light">
      <a:dk1>
        <a:srgbClr val="6F79F7"/>
      </a:dk1>
      <a:lt1>
        <a:srgbClr val="F4F4F4"/>
      </a:lt1>
      <a:dk2>
        <a:srgbClr val="EA6497"/>
      </a:dk2>
      <a:lt2>
        <a:srgbClr val="F7D448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6F79F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888</TotalTime>
  <Words>789</Words>
  <Application>Microsoft Office PowerPoint</Application>
  <PresentationFormat>عرض على الشاشة (16:9)</PresentationFormat>
  <Paragraphs>162</Paragraphs>
  <Slides>18</Slides>
  <Notes>18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25" baseType="lpstr">
      <vt:lpstr>Ultra</vt:lpstr>
      <vt:lpstr>Calibri</vt:lpstr>
      <vt:lpstr>Symbol</vt:lpstr>
      <vt:lpstr>Times New Roman</vt:lpstr>
      <vt:lpstr>Fira Sans</vt:lpstr>
      <vt:lpstr>Arial</vt:lpstr>
      <vt:lpstr>Colorful Book Slideshow for Business by Slidesgo</vt:lpstr>
      <vt:lpstr>الضرب في      أو     والقسمــــة عليهما</vt:lpstr>
      <vt:lpstr>عزيزي الطالب : كن حريصاً على فهم الدرس جيداً  .. ركّز وتابع الشرح مع الأستاذ </vt:lpstr>
      <vt:lpstr>أنا أستطـــــــــــــــــيع</vt:lpstr>
      <vt:lpstr>مفـــــــــــــردات الـــــــــدرس</vt:lpstr>
      <vt:lpstr>التمهيد للدرس</vt:lpstr>
      <vt:lpstr>استراتيجية  الدقيقة الواحدة</vt:lpstr>
      <vt:lpstr>نشاط جماعي : (استراتيجية السبورات البيضاء)</vt:lpstr>
      <vt:lpstr>  الكسر العشري         =</vt:lpstr>
      <vt:lpstr>مثال (1) : أوجد ناتج ما يلي : </vt:lpstr>
      <vt:lpstr>نشاط ثنائي (استراتيجية أخبر زميل)  </vt:lpstr>
      <vt:lpstr>ضع الرمز الصحيح (×،÷) في ما يلي لتكون العملية الرياضية صحيحة :</vt:lpstr>
      <vt:lpstr>عرض تقديمي في PowerPoint</vt:lpstr>
      <vt:lpstr>عرض تقديمي في PowerPoint</vt:lpstr>
      <vt:lpstr>اختر العملية الحسابية التي يكون ناتجها مختلفاً عن البقية في ما يلي : وضّح إجابتك .</vt:lpstr>
      <vt:lpstr>تفريد التعليم</vt:lpstr>
      <vt:lpstr>عرض تقديمي في PowerPoint</vt:lpstr>
      <vt:lpstr>الواجب المنزلي 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Colorful Book</dc:title>
  <dc:creator>Hashem</dc:creator>
  <cp:lastModifiedBy>Hashem</cp:lastModifiedBy>
  <cp:revision>13</cp:revision>
  <dcterms:modified xsi:type="dcterms:W3CDTF">2021-10-30T18:43:16Z</dcterms:modified>
</cp:coreProperties>
</file>