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schemas.openxmlformats.org/officeDocument/2006/relationships/slide" Target="slides/slide8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26/10/1441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563184" y="428178"/>
            <a:ext cx="4089030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استنتاج واستخدام الصيغ</a:t>
            </a:r>
          </a:p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(2-4)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828835"/>
            <a:ext cx="9257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اشتقاق المعادلات البسيطة واستخدامها، مثال: لتغيير الساعات إلى دقائق.</a:t>
            </a:r>
            <a:endParaRPr lang="ar-OM" sz="4000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65D53820-8AAA-4159-9D4B-BA57AEA18CC3}"/>
              </a:ext>
            </a:extLst>
          </p:cNvPr>
          <p:cNvSpPr/>
          <p:nvPr/>
        </p:nvSpPr>
        <p:spPr>
          <a:xfrm>
            <a:off x="3452501" y="170916"/>
            <a:ext cx="3392680" cy="427290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التعويض في العبارات الجبرية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BF6A98D-04FD-401C-B031-D04511E34D3C}"/>
              </a:ext>
            </a:extLst>
          </p:cNvPr>
          <p:cNvSpPr txBox="1"/>
          <p:nvPr/>
        </p:nvSpPr>
        <p:spPr>
          <a:xfrm>
            <a:off x="2171227" y="926151"/>
            <a:ext cx="697017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120000"/>
              <a:buFont typeface="Wingdings" panose="05000000000000000000" pitchFamily="2" charset="2"/>
              <a:buChar char=""/>
            </a:pPr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أوجد ناتج ما يلي عندما يكون : س=3 ،ص=4 ،ع=2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1E33F90-D8AC-4695-813D-A11FE314FCD7}"/>
              </a:ext>
            </a:extLst>
          </p:cNvPr>
          <p:cNvSpPr txBox="1"/>
          <p:nvPr/>
        </p:nvSpPr>
        <p:spPr>
          <a:xfrm>
            <a:off x="6436640" y="1572483"/>
            <a:ext cx="185018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80000"/>
              <a:buFont typeface="Wingdings" panose="05000000000000000000" pitchFamily="2" charset="2"/>
              <a:buChar char=""/>
            </a:pPr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2س+ص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46407CE-E933-4BB6-8764-60C57DDA3EA6}"/>
              </a:ext>
            </a:extLst>
          </p:cNvPr>
          <p:cNvSpPr txBox="1"/>
          <p:nvPr/>
        </p:nvSpPr>
        <p:spPr>
          <a:xfrm>
            <a:off x="6406183" y="3272517"/>
            <a:ext cx="188064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80000"/>
              <a:buFont typeface="Wingdings" panose="05000000000000000000" pitchFamily="2" charset="2"/>
              <a:buChar char=""/>
            </a:pPr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3ص-2ع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A7D68FB-E044-43A7-9461-42A5356A9531}"/>
              </a:ext>
            </a:extLst>
          </p:cNvPr>
          <p:cNvSpPr txBox="1"/>
          <p:nvPr/>
        </p:nvSpPr>
        <p:spPr>
          <a:xfrm>
            <a:off x="5771394" y="4972550"/>
            <a:ext cx="251543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80000"/>
              <a:buFont typeface="Wingdings" panose="05000000000000000000" pitchFamily="2" charset="2"/>
              <a:buChar char=""/>
            </a:pPr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س(2ص-3ع)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C1C94D4-CC10-4052-841C-61360B299592}"/>
              </a:ext>
            </a:extLst>
          </p:cNvPr>
          <p:cNvSpPr txBox="1"/>
          <p:nvPr/>
        </p:nvSpPr>
        <p:spPr>
          <a:xfrm>
            <a:off x="7556658" y="2057440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16E72FDA-7F51-489A-BA47-38C5FF827032}"/>
              </a:ext>
            </a:extLst>
          </p:cNvPr>
          <p:cNvSpPr txBox="1"/>
          <p:nvPr/>
        </p:nvSpPr>
        <p:spPr>
          <a:xfrm>
            <a:off x="7361733" y="2057440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BD86A13-0C6F-4BA1-A1C2-0CC05D935398}"/>
              </a:ext>
            </a:extLst>
          </p:cNvPr>
          <p:cNvSpPr txBox="1"/>
          <p:nvPr/>
        </p:nvSpPr>
        <p:spPr>
          <a:xfrm>
            <a:off x="7151579" y="2057440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60F37C9-532B-4CAD-9E4F-AF0B2FEF3299}"/>
              </a:ext>
            </a:extLst>
          </p:cNvPr>
          <p:cNvSpPr txBox="1"/>
          <p:nvPr/>
        </p:nvSpPr>
        <p:spPr>
          <a:xfrm>
            <a:off x="6866806" y="2057440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106BEE5-FB2C-45DE-B0C9-EE59C9483C24}"/>
              </a:ext>
            </a:extLst>
          </p:cNvPr>
          <p:cNvSpPr txBox="1"/>
          <p:nvPr/>
        </p:nvSpPr>
        <p:spPr>
          <a:xfrm>
            <a:off x="6616336" y="2057440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601AAAB-88F5-4F54-8386-9DAB81FB0F78}"/>
              </a:ext>
            </a:extLst>
          </p:cNvPr>
          <p:cNvSpPr txBox="1"/>
          <p:nvPr/>
        </p:nvSpPr>
        <p:spPr>
          <a:xfrm>
            <a:off x="7161821" y="242249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7F9AFFB-5D9C-4B8E-89B0-3BBFE67AF7B2}"/>
              </a:ext>
            </a:extLst>
          </p:cNvPr>
          <p:cNvSpPr txBox="1"/>
          <p:nvPr/>
        </p:nvSpPr>
        <p:spPr>
          <a:xfrm>
            <a:off x="6883958" y="242249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DE40F18B-2D42-4C3A-BDEA-DACD9D515A75}"/>
              </a:ext>
            </a:extLst>
          </p:cNvPr>
          <p:cNvSpPr txBox="1"/>
          <p:nvPr/>
        </p:nvSpPr>
        <p:spPr>
          <a:xfrm>
            <a:off x="6644109" y="242249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21419E8-2A9E-42C5-8130-291F44AFB9A6}"/>
              </a:ext>
            </a:extLst>
          </p:cNvPr>
          <p:cNvSpPr txBox="1"/>
          <p:nvPr/>
        </p:nvSpPr>
        <p:spPr>
          <a:xfrm>
            <a:off x="6883196" y="2834784"/>
            <a:ext cx="86914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10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EB26CEA-C205-4299-B14B-F5AE2B86E54D}"/>
              </a:ext>
            </a:extLst>
          </p:cNvPr>
          <p:cNvSpPr txBox="1"/>
          <p:nvPr/>
        </p:nvSpPr>
        <p:spPr>
          <a:xfrm>
            <a:off x="7812814" y="2040563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FF219FEC-176A-4FFB-BEAF-0C2A961C5385}"/>
              </a:ext>
            </a:extLst>
          </p:cNvPr>
          <p:cNvSpPr txBox="1"/>
          <p:nvPr/>
        </p:nvSpPr>
        <p:spPr>
          <a:xfrm>
            <a:off x="7487623" y="2422499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659AF7E1-B64C-49F1-B808-9B3BD05BB2E2}"/>
              </a:ext>
            </a:extLst>
          </p:cNvPr>
          <p:cNvSpPr txBox="1"/>
          <p:nvPr/>
        </p:nvSpPr>
        <p:spPr>
          <a:xfrm>
            <a:off x="7460763" y="373920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99E079A9-BD59-4613-8877-97F472CC9014}"/>
              </a:ext>
            </a:extLst>
          </p:cNvPr>
          <p:cNvSpPr txBox="1"/>
          <p:nvPr/>
        </p:nvSpPr>
        <p:spPr>
          <a:xfrm>
            <a:off x="7265838" y="373920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CEAE358-4B25-4CD2-A040-75A55032E718}"/>
              </a:ext>
            </a:extLst>
          </p:cNvPr>
          <p:cNvSpPr txBox="1"/>
          <p:nvPr/>
        </p:nvSpPr>
        <p:spPr>
          <a:xfrm>
            <a:off x="7097773" y="373920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0276BF61-C073-4E84-9E10-24101B919BF6}"/>
              </a:ext>
            </a:extLst>
          </p:cNvPr>
          <p:cNvSpPr txBox="1"/>
          <p:nvPr/>
        </p:nvSpPr>
        <p:spPr>
          <a:xfrm>
            <a:off x="6796549" y="373920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8EEC1014-244B-4E53-81DB-5F76E3E616A6}"/>
              </a:ext>
            </a:extLst>
          </p:cNvPr>
          <p:cNvSpPr txBox="1"/>
          <p:nvPr/>
        </p:nvSpPr>
        <p:spPr>
          <a:xfrm>
            <a:off x="6546079" y="373920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0DC2B6B9-A644-459A-AEE9-5BE9FDE52936}"/>
              </a:ext>
            </a:extLst>
          </p:cNvPr>
          <p:cNvSpPr txBox="1"/>
          <p:nvPr/>
        </p:nvSpPr>
        <p:spPr>
          <a:xfrm>
            <a:off x="6970805" y="4104267"/>
            <a:ext cx="5950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BCE327EE-1886-401D-A69B-D62C5F98846D}"/>
              </a:ext>
            </a:extLst>
          </p:cNvPr>
          <p:cNvSpPr txBox="1"/>
          <p:nvPr/>
        </p:nvSpPr>
        <p:spPr>
          <a:xfrm>
            <a:off x="6788063" y="410426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FBB74B8D-D13F-45F1-A438-79A75AE127D1}"/>
              </a:ext>
            </a:extLst>
          </p:cNvPr>
          <p:cNvSpPr txBox="1"/>
          <p:nvPr/>
        </p:nvSpPr>
        <p:spPr>
          <a:xfrm>
            <a:off x="6548214" y="410426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DE30CDB7-E5E4-4C81-B072-EEDF3A28366A}"/>
              </a:ext>
            </a:extLst>
          </p:cNvPr>
          <p:cNvSpPr txBox="1"/>
          <p:nvPr/>
        </p:nvSpPr>
        <p:spPr>
          <a:xfrm>
            <a:off x="6992487" y="4516552"/>
            <a:ext cx="66396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5F271CCB-831A-484D-B073-FF4ADEF51A35}"/>
              </a:ext>
            </a:extLst>
          </p:cNvPr>
          <p:cNvSpPr txBox="1"/>
          <p:nvPr/>
        </p:nvSpPr>
        <p:spPr>
          <a:xfrm>
            <a:off x="7716919" y="3722331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67765E5D-FE6A-45E9-9CF2-663AE26E8A26}"/>
              </a:ext>
            </a:extLst>
          </p:cNvPr>
          <p:cNvSpPr txBox="1"/>
          <p:nvPr/>
        </p:nvSpPr>
        <p:spPr>
          <a:xfrm>
            <a:off x="7501792" y="410426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290D2D0A-0D8F-4F29-B812-B88D837425BD}"/>
              </a:ext>
            </a:extLst>
          </p:cNvPr>
          <p:cNvSpPr txBox="1"/>
          <p:nvPr/>
        </p:nvSpPr>
        <p:spPr>
          <a:xfrm>
            <a:off x="7375355" y="540377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78C721B9-2469-4209-B0FD-BA892916C493}"/>
              </a:ext>
            </a:extLst>
          </p:cNvPr>
          <p:cNvSpPr txBox="1"/>
          <p:nvPr/>
        </p:nvSpPr>
        <p:spPr>
          <a:xfrm>
            <a:off x="6792187" y="540377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07CB5B98-FBF3-463E-9C65-6E79E948C904}"/>
              </a:ext>
            </a:extLst>
          </p:cNvPr>
          <p:cNvSpPr txBox="1"/>
          <p:nvPr/>
        </p:nvSpPr>
        <p:spPr>
          <a:xfrm>
            <a:off x="6582033" y="540377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62DADABC-39E6-4A3A-9674-DA096264F942}"/>
              </a:ext>
            </a:extLst>
          </p:cNvPr>
          <p:cNvSpPr txBox="1"/>
          <p:nvPr/>
        </p:nvSpPr>
        <p:spPr>
          <a:xfrm>
            <a:off x="6334584" y="540377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5AC97D19-D38C-4B1B-886A-54DDDDD5BE58}"/>
              </a:ext>
            </a:extLst>
          </p:cNvPr>
          <p:cNvSpPr txBox="1"/>
          <p:nvPr/>
        </p:nvSpPr>
        <p:spPr>
          <a:xfrm>
            <a:off x="6115158" y="540377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DBD06289-9366-479E-B043-E52EA41EC871}"/>
              </a:ext>
            </a:extLst>
          </p:cNvPr>
          <p:cNvSpPr txBox="1"/>
          <p:nvPr/>
        </p:nvSpPr>
        <p:spPr>
          <a:xfrm>
            <a:off x="6591928" y="576883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E0C33AE3-3B60-481D-A84B-2A6F7A74D348}"/>
              </a:ext>
            </a:extLst>
          </p:cNvPr>
          <p:cNvSpPr txBox="1"/>
          <p:nvPr/>
        </p:nvSpPr>
        <p:spPr>
          <a:xfrm>
            <a:off x="6314412" y="576883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4A3D82B2-F564-4DF9-B387-97E1169AC134}"/>
              </a:ext>
            </a:extLst>
          </p:cNvPr>
          <p:cNvSpPr txBox="1"/>
          <p:nvPr/>
        </p:nvSpPr>
        <p:spPr>
          <a:xfrm>
            <a:off x="6074563" y="576883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333ED703-88E8-4585-BD00-8E0BC92029FB}"/>
              </a:ext>
            </a:extLst>
          </p:cNvPr>
          <p:cNvSpPr txBox="1"/>
          <p:nvPr/>
        </p:nvSpPr>
        <p:spPr>
          <a:xfrm>
            <a:off x="6518836" y="6181122"/>
            <a:ext cx="66396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5EA4B924-604E-491B-B59C-8E0A8AFEC8D3}"/>
              </a:ext>
            </a:extLst>
          </p:cNvPr>
          <p:cNvSpPr txBox="1"/>
          <p:nvPr/>
        </p:nvSpPr>
        <p:spPr>
          <a:xfrm>
            <a:off x="7696717" y="5386901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B2A11C8C-E35F-4F5D-9059-D84E68641FDC}"/>
              </a:ext>
            </a:extLst>
          </p:cNvPr>
          <p:cNvSpPr txBox="1"/>
          <p:nvPr/>
        </p:nvSpPr>
        <p:spPr>
          <a:xfrm>
            <a:off x="7199390" y="5768837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79AEB6C0-0BF9-4895-B323-EC6C0EF79EBD}"/>
              </a:ext>
            </a:extLst>
          </p:cNvPr>
          <p:cNvSpPr txBox="1"/>
          <p:nvPr/>
        </p:nvSpPr>
        <p:spPr>
          <a:xfrm>
            <a:off x="6374881" y="373920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25913C34-23FB-45BB-9DBD-2862917C6FA6}"/>
              </a:ext>
            </a:extLst>
          </p:cNvPr>
          <p:cNvSpPr txBox="1"/>
          <p:nvPr/>
        </p:nvSpPr>
        <p:spPr>
          <a:xfrm>
            <a:off x="6185802" y="373920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C16F917A-2F57-4639-8406-EF8BB3ACE5D1}"/>
              </a:ext>
            </a:extLst>
          </p:cNvPr>
          <p:cNvSpPr txBox="1"/>
          <p:nvPr/>
        </p:nvSpPr>
        <p:spPr>
          <a:xfrm>
            <a:off x="5591769" y="5403778"/>
            <a:ext cx="190468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                     )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B5A18690-7145-49D3-8D10-2F7ACF5C4ECD}"/>
              </a:ext>
            </a:extLst>
          </p:cNvPr>
          <p:cNvSpPr txBox="1"/>
          <p:nvPr/>
        </p:nvSpPr>
        <p:spPr>
          <a:xfrm>
            <a:off x="7006186" y="540377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46AAB28C-1286-46E3-B04C-676A30447338}"/>
              </a:ext>
            </a:extLst>
          </p:cNvPr>
          <p:cNvSpPr txBox="1"/>
          <p:nvPr/>
        </p:nvSpPr>
        <p:spPr>
          <a:xfrm>
            <a:off x="5909646" y="540377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12CA179D-7D34-4513-A2C2-8FBCED0D4AB3}"/>
              </a:ext>
            </a:extLst>
          </p:cNvPr>
          <p:cNvSpPr txBox="1"/>
          <p:nvPr/>
        </p:nvSpPr>
        <p:spPr>
          <a:xfrm>
            <a:off x="5704112" y="5403778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FCACDFCE-7489-4BA3-830C-67A558262012}"/>
              </a:ext>
            </a:extLst>
          </p:cNvPr>
          <p:cNvSpPr txBox="1"/>
          <p:nvPr/>
        </p:nvSpPr>
        <p:spPr>
          <a:xfrm>
            <a:off x="5960992" y="5765151"/>
            <a:ext cx="114646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          )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6294E4B-1294-4F96-8520-67CF590A9B2E}"/>
              </a:ext>
            </a:extLst>
          </p:cNvPr>
          <p:cNvSpPr txBox="1"/>
          <p:nvPr/>
        </p:nvSpPr>
        <p:spPr>
          <a:xfrm>
            <a:off x="6963881" y="5766771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69814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git_SNG854">
            <a:extLst>
              <a:ext uri="{FF2B5EF4-FFF2-40B4-BE49-F238E27FC236}">
                <a16:creationId xmlns:a16="http://schemas.microsoft.com/office/drawing/2014/main" id="{A8A2AF3B-D4C7-4F60-AB8E-CB74C877A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628" y="0"/>
            <a:ext cx="6246743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262AC82-34EE-4FDA-B976-D82E09DEB393}"/>
              </a:ext>
            </a:extLst>
          </p:cNvPr>
          <p:cNvSpPr txBox="1"/>
          <p:nvPr/>
        </p:nvSpPr>
        <p:spPr>
          <a:xfrm>
            <a:off x="7835433" y="777667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ABCF4D5-71C1-4010-B3A4-C64B4B50BB2D}"/>
              </a:ext>
            </a:extLst>
          </p:cNvPr>
          <p:cNvSpPr txBox="1"/>
          <p:nvPr/>
        </p:nvSpPr>
        <p:spPr>
          <a:xfrm>
            <a:off x="6950332" y="820397"/>
            <a:ext cx="48442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F3EFBD0-3C36-4026-92A5-6C57B467285B}"/>
              </a:ext>
            </a:extLst>
          </p:cNvPr>
          <p:cNvSpPr txBox="1"/>
          <p:nvPr/>
        </p:nvSpPr>
        <p:spPr>
          <a:xfrm>
            <a:off x="6822092" y="1220507"/>
            <a:ext cx="6126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11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8A6A408-E55E-4AEC-9725-C5612CB23A54}"/>
              </a:ext>
            </a:extLst>
          </p:cNvPr>
          <p:cNvSpPr txBox="1"/>
          <p:nvPr/>
        </p:nvSpPr>
        <p:spPr>
          <a:xfrm>
            <a:off x="6822092" y="1620617"/>
            <a:ext cx="6126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11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4AC34E4-8775-464D-88F4-607512FAEEF9}"/>
              </a:ext>
            </a:extLst>
          </p:cNvPr>
          <p:cNvSpPr txBox="1"/>
          <p:nvPr/>
        </p:nvSpPr>
        <p:spPr>
          <a:xfrm>
            <a:off x="6822092" y="2020727"/>
            <a:ext cx="6126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75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2C22E5E-7A83-406F-97CA-02C455136056}"/>
              </a:ext>
            </a:extLst>
          </p:cNvPr>
          <p:cNvSpPr txBox="1"/>
          <p:nvPr/>
        </p:nvSpPr>
        <p:spPr>
          <a:xfrm>
            <a:off x="6822092" y="2354013"/>
            <a:ext cx="6126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15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328E102-0A3D-486E-992E-6FC39C5D35EE}"/>
              </a:ext>
            </a:extLst>
          </p:cNvPr>
          <p:cNvSpPr txBox="1"/>
          <p:nvPr/>
        </p:nvSpPr>
        <p:spPr>
          <a:xfrm>
            <a:off x="6822092" y="2745577"/>
            <a:ext cx="6126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11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00F161E-2833-4516-BD8A-3BDD08599018}"/>
              </a:ext>
            </a:extLst>
          </p:cNvPr>
          <p:cNvSpPr txBox="1"/>
          <p:nvPr/>
        </p:nvSpPr>
        <p:spPr>
          <a:xfrm>
            <a:off x="7292137" y="3583065"/>
            <a:ext cx="48442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E2D28B0-A84E-44BD-85B9-BAB21C9AA60F}"/>
              </a:ext>
            </a:extLst>
          </p:cNvPr>
          <p:cNvSpPr txBox="1"/>
          <p:nvPr/>
        </p:nvSpPr>
        <p:spPr>
          <a:xfrm>
            <a:off x="7014453" y="4039912"/>
            <a:ext cx="48442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23102FB-2C49-4B8A-9B6F-B6542638C1CF}"/>
              </a:ext>
            </a:extLst>
          </p:cNvPr>
          <p:cNvSpPr txBox="1"/>
          <p:nvPr/>
        </p:nvSpPr>
        <p:spPr>
          <a:xfrm>
            <a:off x="6822092" y="4477290"/>
            <a:ext cx="6126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31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8BC7E6AD-248C-450A-97A1-EB06FCE7374D}"/>
              </a:ext>
            </a:extLst>
          </p:cNvPr>
          <p:cNvSpPr txBox="1"/>
          <p:nvPr/>
        </p:nvSpPr>
        <p:spPr>
          <a:xfrm>
            <a:off x="6863095" y="5048846"/>
            <a:ext cx="6126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17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68A24B4C-7B3F-475E-8E2E-9ED701BAEF7D}"/>
              </a:ext>
            </a:extLst>
          </p:cNvPr>
          <p:cNvSpPr txBox="1"/>
          <p:nvPr/>
        </p:nvSpPr>
        <p:spPr>
          <a:xfrm>
            <a:off x="6991336" y="5717202"/>
            <a:ext cx="48442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06E0BC55-25F9-4D22-B87E-9C18721588FB}"/>
              </a:ext>
            </a:extLst>
          </p:cNvPr>
          <p:cNvSpPr txBox="1"/>
          <p:nvPr/>
        </p:nvSpPr>
        <p:spPr>
          <a:xfrm>
            <a:off x="6822092" y="6369894"/>
            <a:ext cx="6126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15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DE96F286-49A2-4262-9BC3-9B29AB272CEF}"/>
              </a:ext>
            </a:extLst>
          </p:cNvPr>
          <p:cNvSpPr txBox="1"/>
          <p:nvPr/>
        </p:nvSpPr>
        <p:spPr>
          <a:xfrm>
            <a:off x="7809714" y="1146999"/>
            <a:ext cx="41549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48579079-8554-4CBC-BB65-C94CF9064F89}"/>
              </a:ext>
            </a:extLst>
          </p:cNvPr>
          <p:cNvSpPr txBox="1"/>
          <p:nvPr/>
        </p:nvSpPr>
        <p:spPr>
          <a:xfrm>
            <a:off x="7910233" y="1516331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93A4E54B-0A80-465F-A164-F4CB7D3381F5}"/>
              </a:ext>
            </a:extLst>
          </p:cNvPr>
          <p:cNvSpPr txBox="1"/>
          <p:nvPr/>
        </p:nvSpPr>
        <p:spPr>
          <a:xfrm>
            <a:off x="7583535" y="1516331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ECCC96A6-8071-40AF-9DCB-97047C85E042}"/>
              </a:ext>
            </a:extLst>
          </p:cNvPr>
          <p:cNvSpPr txBox="1"/>
          <p:nvPr/>
        </p:nvSpPr>
        <p:spPr>
          <a:xfrm>
            <a:off x="7820454" y="1885663"/>
            <a:ext cx="53091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100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139DCBF-F4FD-4E55-80DF-753811838769}"/>
              </a:ext>
            </a:extLst>
          </p:cNvPr>
          <p:cNvSpPr txBox="1"/>
          <p:nvPr/>
        </p:nvSpPr>
        <p:spPr>
          <a:xfrm>
            <a:off x="7500189" y="1885663"/>
            <a:ext cx="41549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CBDA3556-ED01-40F9-AA89-0153CFB2D2EF}"/>
              </a:ext>
            </a:extLst>
          </p:cNvPr>
          <p:cNvSpPr txBox="1"/>
          <p:nvPr/>
        </p:nvSpPr>
        <p:spPr>
          <a:xfrm>
            <a:off x="7626523" y="2290403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BBCA1B2-58D8-46AC-9057-F8C8556A8CAB}"/>
              </a:ext>
            </a:extLst>
          </p:cNvPr>
          <p:cNvSpPr txBox="1"/>
          <p:nvPr/>
        </p:nvSpPr>
        <p:spPr>
          <a:xfrm>
            <a:off x="7910233" y="258852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248A6BE0-7AD7-4F9E-9DE6-BF1E819FAE89}"/>
              </a:ext>
            </a:extLst>
          </p:cNvPr>
          <p:cNvSpPr txBox="1"/>
          <p:nvPr/>
        </p:nvSpPr>
        <p:spPr>
          <a:xfrm>
            <a:off x="7407856" y="258852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B18DD408-3B2C-43F1-B6A2-C01CBE66C28C}"/>
              </a:ext>
            </a:extLst>
          </p:cNvPr>
          <p:cNvSpPr txBox="1"/>
          <p:nvPr/>
        </p:nvSpPr>
        <p:spPr>
          <a:xfrm>
            <a:off x="7707345" y="3401994"/>
            <a:ext cx="41549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32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193D5A9-3253-4EAF-A649-275E48076E63}"/>
              </a:ext>
            </a:extLst>
          </p:cNvPr>
          <p:cNvSpPr txBox="1"/>
          <p:nvPr/>
        </p:nvSpPr>
        <p:spPr>
          <a:xfrm>
            <a:off x="7852525" y="3983175"/>
            <a:ext cx="41549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DA65B08A-FAD4-4FA4-A712-DC77E8CED63A}"/>
              </a:ext>
            </a:extLst>
          </p:cNvPr>
          <p:cNvSpPr txBox="1"/>
          <p:nvPr/>
        </p:nvSpPr>
        <p:spPr>
          <a:xfrm>
            <a:off x="7371937" y="3983175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74EBFC71-5379-43DF-9B15-31D448FA4372}"/>
              </a:ext>
            </a:extLst>
          </p:cNvPr>
          <p:cNvSpPr txBox="1"/>
          <p:nvPr/>
        </p:nvSpPr>
        <p:spPr>
          <a:xfrm>
            <a:off x="7751027" y="4396539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8AB71150-4E2E-4409-8A29-16A273901E49}"/>
              </a:ext>
            </a:extLst>
          </p:cNvPr>
          <p:cNvSpPr txBox="1"/>
          <p:nvPr/>
        </p:nvSpPr>
        <p:spPr>
          <a:xfrm>
            <a:off x="7246915" y="4396539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6C1B2-6132-4217-AFB7-36FBF9E97040}"/>
              </a:ext>
            </a:extLst>
          </p:cNvPr>
          <p:cNvSpPr txBox="1"/>
          <p:nvPr/>
        </p:nvSpPr>
        <p:spPr>
          <a:xfrm>
            <a:off x="7634035" y="4839406"/>
            <a:ext cx="41549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55AD1D82-4E83-4F9F-B95D-5B2D1F053A3C}"/>
              </a:ext>
            </a:extLst>
          </p:cNvPr>
          <p:cNvSpPr txBox="1"/>
          <p:nvPr/>
        </p:nvSpPr>
        <p:spPr>
          <a:xfrm>
            <a:off x="7325722" y="4991935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2BE17FF1-2972-47B5-83DF-9522DDDB1C67}"/>
              </a:ext>
            </a:extLst>
          </p:cNvPr>
          <p:cNvSpPr txBox="1"/>
          <p:nvPr/>
        </p:nvSpPr>
        <p:spPr>
          <a:xfrm>
            <a:off x="7948774" y="6000562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70A3E73F-0FDE-4C94-8465-A5B3A4403026}"/>
              </a:ext>
            </a:extLst>
          </p:cNvPr>
          <p:cNvSpPr txBox="1"/>
          <p:nvPr/>
        </p:nvSpPr>
        <p:spPr>
          <a:xfrm>
            <a:off x="7680522" y="6185228"/>
            <a:ext cx="41549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19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0735AF3B-F39C-47ED-A05B-5B9120F2BF2E}"/>
              </a:ext>
            </a:extLst>
          </p:cNvPr>
          <p:cNvSpPr txBox="1"/>
          <p:nvPr/>
        </p:nvSpPr>
        <p:spPr>
          <a:xfrm>
            <a:off x="7268014" y="6185228"/>
            <a:ext cx="41549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28824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77">
            <a:extLst>
              <a:ext uri="{FF2B5EF4-FFF2-40B4-BE49-F238E27FC236}">
                <a16:creationId xmlns:a16="http://schemas.microsoft.com/office/drawing/2014/main" id="{5D5539A6-D305-4944-82E1-1FDAF9334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05" y="186143"/>
            <a:ext cx="11676190" cy="648571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59D58792-D695-422D-BC5B-84AE1B7D1083}"/>
              </a:ext>
            </a:extLst>
          </p:cNvPr>
          <p:cNvSpPr txBox="1"/>
          <p:nvPr/>
        </p:nvSpPr>
        <p:spPr>
          <a:xfrm>
            <a:off x="8667931" y="722890"/>
            <a:ext cx="74090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48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ADE365D-AE45-43F0-A40A-E1BD3CF044D4}"/>
              </a:ext>
            </a:extLst>
          </p:cNvPr>
          <p:cNvSpPr txBox="1"/>
          <p:nvPr/>
        </p:nvSpPr>
        <p:spPr>
          <a:xfrm>
            <a:off x="8925836" y="1215333"/>
            <a:ext cx="74090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16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525341B5-BBA8-49ED-B870-8396DB373D13}"/>
              </a:ext>
            </a:extLst>
          </p:cNvPr>
          <p:cNvSpPr txBox="1"/>
          <p:nvPr/>
        </p:nvSpPr>
        <p:spPr>
          <a:xfrm>
            <a:off x="8625201" y="1690684"/>
            <a:ext cx="74090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60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D40223D2-2D63-4744-81B3-316C4E66FE88}"/>
              </a:ext>
            </a:extLst>
          </p:cNvPr>
          <p:cNvSpPr txBox="1"/>
          <p:nvPr/>
        </p:nvSpPr>
        <p:spPr>
          <a:xfrm>
            <a:off x="8681337" y="2178531"/>
            <a:ext cx="574196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A291532-C547-49C0-8AA8-82A663612E8C}"/>
              </a:ext>
            </a:extLst>
          </p:cNvPr>
          <p:cNvSpPr txBox="1"/>
          <p:nvPr/>
        </p:nvSpPr>
        <p:spPr>
          <a:xfrm>
            <a:off x="8464189" y="2723331"/>
            <a:ext cx="574196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9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EA58E5A-A909-4CFF-971F-5E2A0C39AAAC}"/>
              </a:ext>
            </a:extLst>
          </p:cNvPr>
          <p:cNvSpPr txBox="1"/>
          <p:nvPr/>
        </p:nvSpPr>
        <p:spPr>
          <a:xfrm>
            <a:off x="8592376" y="3141729"/>
            <a:ext cx="574196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B4E2D82-6642-4448-814A-9E7F5343670D}"/>
              </a:ext>
            </a:extLst>
          </p:cNvPr>
          <p:cNvSpPr txBox="1"/>
          <p:nvPr/>
        </p:nvSpPr>
        <p:spPr>
          <a:xfrm>
            <a:off x="7184137" y="4414350"/>
            <a:ext cx="3390673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عدد الدقائق=60×عدد الساعات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4B234D5-3A13-4166-96E7-B3FFF2794624}"/>
              </a:ext>
            </a:extLst>
          </p:cNvPr>
          <p:cNvSpPr txBox="1"/>
          <p:nvPr/>
        </p:nvSpPr>
        <p:spPr>
          <a:xfrm>
            <a:off x="3658929" y="5002119"/>
            <a:ext cx="1247457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د = 60×5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299EAD0-3E6A-4C5A-BA9E-4526CF51681E}"/>
              </a:ext>
            </a:extLst>
          </p:cNvPr>
          <p:cNvSpPr txBox="1"/>
          <p:nvPr/>
        </p:nvSpPr>
        <p:spPr>
          <a:xfrm>
            <a:off x="7518256" y="5752962"/>
            <a:ext cx="1149675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ك = 3×7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53507B49-B7D2-49EA-9AF7-6BF7B92E9053}"/>
              </a:ext>
            </a:extLst>
          </p:cNvPr>
          <p:cNvSpPr txBox="1"/>
          <p:nvPr/>
        </p:nvSpPr>
        <p:spPr>
          <a:xfrm>
            <a:off x="7518256" y="6219786"/>
            <a:ext cx="1149675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ك = 4×9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18078FE-C5D4-428D-A9E5-7D55A1CD132F}"/>
              </a:ext>
            </a:extLst>
          </p:cNvPr>
          <p:cNvSpPr txBox="1"/>
          <p:nvPr/>
        </p:nvSpPr>
        <p:spPr>
          <a:xfrm>
            <a:off x="4834116" y="4178972"/>
            <a:ext cx="1261884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د=60×س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5C33AA1-8AAB-4A04-A549-AA9B863D54CE}"/>
              </a:ext>
            </a:extLst>
          </p:cNvPr>
          <p:cNvSpPr txBox="1"/>
          <p:nvPr/>
        </p:nvSpPr>
        <p:spPr>
          <a:xfrm>
            <a:off x="2263734" y="5002119"/>
            <a:ext cx="147187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300 دقيقة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9CE418F-5B94-4324-93B5-6A3AC05CB52E}"/>
              </a:ext>
            </a:extLst>
          </p:cNvPr>
          <p:cNvSpPr txBox="1"/>
          <p:nvPr/>
        </p:nvSpPr>
        <p:spPr>
          <a:xfrm>
            <a:off x="6884436" y="5752962"/>
            <a:ext cx="74090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21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76F1E024-36AD-42EC-920D-D6243178B2EC}"/>
              </a:ext>
            </a:extLst>
          </p:cNvPr>
          <p:cNvSpPr txBox="1"/>
          <p:nvPr/>
        </p:nvSpPr>
        <p:spPr>
          <a:xfrm>
            <a:off x="6909584" y="6219786"/>
            <a:ext cx="74090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36</a:t>
            </a:r>
          </a:p>
        </p:txBody>
      </p:sp>
    </p:spTree>
    <p:extLst>
      <p:ext uri="{BB962C8B-B14F-4D97-AF65-F5344CB8AC3E}">
        <p14:creationId xmlns:p14="http://schemas.microsoft.com/office/powerpoint/2010/main" val="4211753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2">
            <a:extLst>
              <a:ext uri="{FF2B5EF4-FFF2-40B4-BE49-F238E27FC236}">
                <a16:creationId xmlns:a16="http://schemas.microsoft.com/office/drawing/2014/main" id="{FFA05ED0-B3CA-49B1-9C1A-62C70A9E3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022"/>
            <a:ext cx="12192000" cy="497795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F9AF1D3-2A08-4E28-84DB-861DED46E824}"/>
              </a:ext>
            </a:extLst>
          </p:cNvPr>
          <p:cNvSpPr txBox="1"/>
          <p:nvPr/>
        </p:nvSpPr>
        <p:spPr>
          <a:xfrm>
            <a:off x="2415940" y="268125"/>
            <a:ext cx="252344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  <a:r>
              <a:rPr lang="ar-OM" sz="2600" baseline="-250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عدنان</a:t>
            </a:r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20 × 22 + 30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08D0918-7EDC-46CC-A33F-E0156C00B467}"/>
              </a:ext>
            </a:extLst>
          </p:cNvPr>
          <p:cNvSpPr txBox="1"/>
          <p:nvPr/>
        </p:nvSpPr>
        <p:spPr>
          <a:xfrm>
            <a:off x="2415940" y="760568"/>
            <a:ext cx="2425665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</a:t>
            </a:r>
            <a:r>
              <a:rPr lang="ar-OM" sz="2600" baseline="-250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حمود</a:t>
            </a:r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32 × 20 + 50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2E94BD87-B2F7-4871-9FBC-79F6D88C726C}"/>
              </a:ext>
            </a:extLst>
          </p:cNvPr>
          <p:cNvSpPr txBox="1"/>
          <p:nvPr/>
        </p:nvSpPr>
        <p:spPr>
          <a:xfrm>
            <a:off x="564022" y="268125"/>
            <a:ext cx="1980030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470 ريالاً عمانياً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726E5DE-E01D-4CB6-A93D-52090EBFB28F}"/>
              </a:ext>
            </a:extLst>
          </p:cNvPr>
          <p:cNvSpPr txBox="1"/>
          <p:nvPr/>
        </p:nvSpPr>
        <p:spPr>
          <a:xfrm>
            <a:off x="564022" y="760568"/>
            <a:ext cx="1999265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690 ريالاً عمانياً</a:t>
            </a:r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7C59ED7F-ABDC-4600-9CDC-EB93AB7E8687}"/>
              </a:ext>
            </a:extLst>
          </p:cNvPr>
          <p:cNvGrpSpPr/>
          <p:nvPr/>
        </p:nvGrpSpPr>
        <p:grpSpPr>
          <a:xfrm>
            <a:off x="3970199" y="5186230"/>
            <a:ext cx="4026070" cy="492443"/>
            <a:chOff x="3970199" y="5186230"/>
            <a:chExt cx="4026070" cy="492443"/>
          </a:xfrm>
        </p:grpSpPr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191B3597-5E7A-4A34-AE5A-9F7935DE62AE}"/>
                </a:ext>
              </a:extLst>
            </p:cNvPr>
            <p:cNvSpPr txBox="1"/>
            <p:nvPr/>
          </p:nvSpPr>
          <p:spPr>
            <a:xfrm>
              <a:off x="7644891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54DA98C1-18AE-4728-9882-C9360CD5D62B}"/>
                </a:ext>
              </a:extLst>
            </p:cNvPr>
            <p:cNvSpPr txBox="1"/>
            <p:nvPr/>
          </p:nvSpPr>
          <p:spPr>
            <a:xfrm>
              <a:off x="5534080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9E3A3AEF-FB8E-4386-AA77-13CDFED09E85}"/>
                </a:ext>
              </a:extLst>
            </p:cNvPr>
            <p:cNvSpPr txBox="1"/>
            <p:nvPr/>
          </p:nvSpPr>
          <p:spPr>
            <a:xfrm>
              <a:off x="3970199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F4CD6AD4-2192-4240-B3CA-1CDE4C41AF71}"/>
              </a:ext>
            </a:extLst>
          </p:cNvPr>
          <p:cNvGrpSpPr/>
          <p:nvPr/>
        </p:nvGrpSpPr>
        <p:grpSpPr>
          <a:xfrm>
            <a:off x="3970199" y="5186229"/>
            <a:ext cx="4026070" cy="492443"/>
            <a:chOff x="3970199" y="5186230"/>
            <a:chExt cx="4026070" cy="492443"/>
          </a:xfrm>
        </p:grpSpPr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5B66A050-1FE8-4987-8545-BFF41EACC670}"/>
                </a:ext>
              </a:extLst>
            </p:cNvPr>
            <p:cNvSpPr txBox="1"/>
            <p:nvPr/>
          </p:nvSpPr>
          <p:spPr>
            <a:xfrm>
              <a:off x="7644891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ED5BEE95-3DB5-4D8A-B2FC-9B0D2764AACF}"/>
                </a:ext>
              </a:extLst>
            </p:cNvPr>
            <p:cNvSpPr txBox="1"/>
            <p:nvPr/>
          </p:nvSpPr>
          <p:spPr>
            <a:xfrm>
              <a:off x="5534080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4DB7339B-A4C2-4C14-8C95-F783B013C3D9}"/>
                </a:ext>
              </a:extLst>
            </p:cNvPr>
            <p:cNvSpPr txBox="1"/>
            <p:nvPr/>
          </p:nvSpPr>
          <p:spPr>
            <a:xfrm>
              <a:off x="3970199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</p:grp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83536355-950C-43C3-AC7E-1DD311D41D3B}"/>
              </a:ext>
            </a:extLst>
          </p:cNvPr>
          <p:cNvGrpSpPr/>
          <p:nvPr/>
        </p:nvGrpSpPr>
        <p:grpSpPr>
          <a:xfrm>
            <a:off x="3970199" y="5186229"/>
            <a:ext cx="4026070" cy="492443"/>
            <a:chOff x="3970199" y="5186230"/>
            <a:chExt cx="4026070" cy="492443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B0209554-4FE1-4932-AA3E-FAB592B413A2}"/>
                </a:ext>
              </a:extLst>
            </p:cNvPr>
            <p:cNvSpPr txBox="1"/>
            <p:nvPr/>
          </p:nvSpPr>
          <p:spPr>
            <a:xfrm>
              <a:off x="7644891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333DBEC0-D759-4AF6-B05B-E1BA867A3C4D}"/>
                </a:ext>
              </a:extLst>
            </p:cNvPr>
            <p:cNvSpPr txBox="1"/>
            <p:nvPr/>
          </p:nvSpPr>
          <p:spPr>
            <a:xfrm>
              <a:off x="5534080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12856670-44CD-45E1-B3AE-B056F47F9F8F}"/>
                </a:ext>
              </a:extLst>
            </p:cNvPr>
            <p:cNvSpPr txBox="1"/>
            <p:nvPr/>
          </p:nvSpPr>
          <p:spPr>
            <a:xfrm>
              <a:off x="3970199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5B93E18F-A9B5-4451-9C4F-4853E6A99CCC}"/>
              </a:ext>
            </a:extLst>
          </p:cNvPr>
          <p:cNvGrpSpPr/>
          <p:nvPr/>
        </p:nvGrpSpPr>
        <p:grpSpPr>
          <a:xfrm>
            <a:off x="3970199" y="5186229"/>
            <a:ext cx="4026070" cy="492443"/>
            <a:chOff x="3970199" y="5186230"/>
            <a:chExt cx="4026070" cy="492443"/>
          </a:xfrm>
        </p:grpSpPr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B55105A1-B954-425A-A11C-C9D5DEC2F5B9}"/>
                </a:ext>
              </a:extLst>
            </p:cNvPr>
            <p:cNvSpPr txBox="1"/>
            <p:nvPr/>
          </p:nvSpPr>
          <p:spPr>
            <a:xfrm>
              <a:off x="7644891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2810F921-0C0F-4420-8556-6E7D0D356A25}"/>
                </a:ext>
              </a:extLst>
            </p:cNvPr>
            <p:cNvSpPr txBox="1"/>
            <p:nvPr/>
          </p:nvSpPr>
          <p:spPr>
            <a:xfrm>
              <a:off x="5534080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932CCA6C-44F7-4EDB-9D26-D538BD20D43E}"/>
                </a:ext>
              </a:extLst>
            </p:cNvPr>
            <p:cNvSpPr txBox="1"/>
            <p:nvPr/>
          </p:nvSpPr>
          <p:spPr>
            <a:xfrm>
              <a:off x="3970199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F622045-025D-4ABA-9DFD-2B28F9C0EEF0}"/>
              </a:ext>
            </a:extLst>
          </p:cNvPr>
          <p:cNvGrpSpPr/>
          <p:nvPr/>
        </p:nvGrpSpPr>
        <p:grpSpPr>
          <a:xfrm>
            <a:off x="3970199" y="5179314"/>
            <a:ext cx="4026070" cy="492443"/>
            <a:chOff x="3970199" y="5186230"/>
            <a:chExt cx="4026070" cy="492443"/>
          </a:xfrm>
        </p:grpSpPr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EA3C0887-B957-40B6-8629-068A140B4879}"/>
                </a:ext>
              </a:extLst>
            </p:cNvPr>
            <p:cNvSpPr txBox="1"/>
            <p:nvPr/>
          </p:nvSpPr>
          <p:spPr>
            <a:xfrm>
              <a:off x="7644891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33FB146F-7A47-4345-BCE0-D3902F1F7A9A}"/>
                </a:ext>
              </a:extLst>
            </p:cNvPr>
            <p:cNvSpPr txBox="1"/>
            <p:nvPr/>
          </p:nvSpPr>
          <p:spPr>
            <a:xfrm>
              <a:off x="5534080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B8191D46-9A81-45A6-91B4-2DBBBD6DA6D1}"/>
                </a:ext>
              </a:extLst>
            </p:cNvPr>
            <p:cNvSpPr txBox="1"/>
            <p:nvPr/>
          </p:nvSpPr>
          <p:spPr>
            <a:xfrm>
              <a:off x="3970199" y="5186230"/>
              <a:ext cx="351378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</p:grp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00A2424E-2BCC-4005-9FE3-2D469C275826}"/>
              </a:ext>
            </a:extLst>
          </p:cNvPr>
          <p:cNvSpPr txBox="1"/>
          <p:nvPr/>
        </p:nvSpPr>
        <p:spPr>
          <a:xfrm>
            <a:off x="7302489" y="5791409"/>
            <a:ext cx="518091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FAC75FBC-D41C-43CF-B5AA-043B9C1C9F71}"/>
              </a:ext>
            </a:extLst>
          </p:cNvPr>
          <p:cNvSpPr txBox="1"/>
          <p:nvPr/>
        </p:nvSpPr>
        <p:spPr>
          <a:xfrm>
            <a:off x="5684130" y="5791409"/>
            <a:ext cx="35137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C85409AD-F2BB-44AD-BF3A-65A037C2EAE0}"/>
              </a:ext>
            </a:extLst>
          </p:cNvPr>
          <p:cNvSpPr txBox="1"/>
          <p:nvPr/>
        </p:nvSpPr>
        <p:spPr>
          <a:xfrm>
            <a:off x="3770974" y="5791409"/>
            <a:ext cx="518092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-1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39190E7A-7414-4746-8788-92CA9F98C847}"/>
              </a:ext>
            </a:extLst>
          </p:cNvPr>
          <p:cNvSpPr txBox="1"/>
          <p:nvPr/>
        </p:nvSpPr>
        <p:spPr>
          <a:xfrm>
            <a:off x="7302488" y="5790637"/>
            <a:ext cx="518092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95378554-C2E2-401E-9FED-3F0CC7E0B802}"/>
              </a:ext>
            </a:extLst>
          </p:cNvPr>
          <p:cNvSpPr txBox="1"/>
          <p:nvPr/>
        </p:nvSpPr>
        <p:spPr>
          <a:xfrm>
            <a:off x="5600773" y="5790637"/>
            <a:ext cx="518092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EDC00126-F430-4972-B255-605F3CDDED8A}"/>
              </a:ext>
            </a:extLst>
          </p:cNvPr>
          <p:cNvSpPr txBox="1"/>
          <p:nvPr/>
        </p:nvSpPr>
        <p:spPr>
          <a:xfrm>
            <a:off x="3770974" y="5790637"/>
            <a:ext cx="518092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4E77CE5D-DB6F-4869-85DA-69D903CCF832}"/>
              </a:ext>
            </a:extLst>
          </p:cNvPr>
          <p:cNvSpPr txBox="1"/>
          <p:nvPr/>
        </p:nvSpPr>
        <p:spPr>
          <a:xfrm>
            <a:off x="7302488" y="5798324"/>
            <a:ext cx="518092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2064B859-2296-43D6-90AB-0652E9778E9D}"/>
              </a:ext>
            </a:extLst>
          </p:cNvPr>
          <p:cNvSpPr txBox="1"/>
          <p:nvPr/>
        </p:nvSpPr>
        <p:spPr>
          <a:xfrm>
            <a:off x="5684130" y="5798324"/>
            <a:ext cx="35137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C34AA8FB-1B0D-46A2-AF4B-B83FF23394C4}"/>
              </a:ext>
            </a:extLst>
          </p:cNvPr>
          <p:cNvSpPr txBox="1"/>
          <p:nvPr/>
        </p:nvSpPr>
        <p:spPr>
          <a:xfrm>
            <a:off x="3854331" y="5798324"/>
            <a:ext cx="35137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1E103BD4-BB17-490D-A789-595E14B395F6}"/>
              </a:ext>
            </a:extLst>
          </p:cNvPr>
          <p:cNvSpPr txBox="1"/>
          <p:nvPr/>
        </p:nvSpPr>
        <p:spPr>
          <a:xfrm>
            <a:off x="7302488" y="5791358"/>
            <a:ext cx="518092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A1B22002-E029-4846-BFBA-EC91F709FA1A}"/>
              </a:ext>
            </a:extLst>
          </p:cNvPr>
          <p:cNvSpPr txBox="1"/>
          <p:nvPr/>
        </p:nvSpPr>
        <p:spPr>
          <a:xfrm>
            <a:off x="5684130" y="5791358"/>
            <a:ext cx="35137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B27BB5D-FB22-4717-BEDB-A2DF5DB5FFAD}"/>
              </a:ext>
            </a:extLst>
          </p:cNvPr>
          <p:cNvSpPr txBox="1"/>
          <p:nvPr/>
        </p:nvSpPr>
        <p:spPr>
          <a:xfrm>
            <a:off x="3854331" y="5791358"/>
            <a:ext cx="35137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531E5769-DD3D-49C7-9D47-4F71CB09853F}"/>
              </a:ext>
            </a:extLst>
          </p:cNvPr>
          <p:cNvSpPr txBox="1"/>
          <p:nvPr/>
        </p:nvSpPr>
        <p:spPr>
          <a:xfrm>
            <a:off x="7302488" y="5798273"/>
            <a:ext cx="518092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898F1B7A-DBDF-4F20-A837-24D70E898F7C}"/>
              </a:ext>
            </a:extLst>
          </p:cNvPr>
          <p:cNvSpPr txBox="1"/>
          <p:nvPr/>
        </p:nvSpPr>
        <p:spPr>
          <a:xfrm>
            <a:off x="5600773" y="5798273"/>
            <a:ext cx="518092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8791D576-A139-4013-B494-1482375491EB}"/>
              </a:ext>
            </a:extLst>
          </p:cNvPr>
          <p:cNvSpPr txBox="1"/>
          <p:nvPr/>
        </p:nvSpPr>
        <p:spPr>
          <a:xfrm>
            <a:off x="3770974" y="5798273"/>
            <a:ext cx="518092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84B48848-B653-4256-AB64-2AEAADF44E27}"/>
              </a:ext>
            </a:extLst>
          </p:cNvPr>
          <p:cNvSpPr txBox="1"/>
          <p:nvPr/>
        </p:nvSpPr>
        <p:spPr>
          <a:xfrm>
            <a:off x="820641" y="5186229"/>
            <a:ext cx="1390125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ك+10=3ك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8A0B8478-AEC5-4E1F-8520-605A9D951B42}"/>
              </a:ext>
            </a:extLst>
          </p:cNvPr>
          <p:cNvSpPr txBox="1"/>
          <p:nvPr/>
        </p:nvSpPr>
        <p:spPr>
          <a:xfrm>
            <a:off x="469724" y="5543011"/>
            <a:ext cx="1390125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10=3ك-ك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D59CC4A7-1545-464E-BF29-7B51DC2E3C8B}"/>
              </a:ext>
            </a:extLst>
          </p:cNvPr>
          <p:cNvSpPr txBox="1"/>
          <p:nvPr/>
        </p:nvSpPr>
        <p:spPr>
          <a:xfrm>
            <a:off x="822384" y="5899793"/>
            <a:ext cx="1037465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10=2ك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D6014124-2249-436E-809D-B6E0FC7CF59C}"/>
              </a:ext>
            </a:extLst>
          </p:cNvPr>
          <p:cNvSpPr txBox="1"/>
          <p:nvPr/>
        </p:nvSpPr>
        <p:spPr>
          <a:xfrm>
            <a:off x="989096" y="6256574"/>
            <a:ext cx="704039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5=ك</a:t>
            </a:r>
          </a:p>
        </p:txBody>
      </p:sp>
      <p:sp>
        <p:nvSpPr>
          <p:cNvPr id="52" name="مستطيل 51">
            <a:extLst>
              <a:ext uri="{FF2B5EF4-FFF2-40B4-BE49-F238E27FC236}">
                <a16:creationId xmlns:a16="http://schemas.microsoft.com/office/drawing/2014/main" id="{CFD4AE50-9390-4A22-85A4-5932DA409BEC}"/>
              </a:ext>
            </a:extLst>
          </p:cNvPr>
          <p:cNvSpPr/>
          <p:nvPr/>
        </p:nvSpPr>
        <p:spPr>
          <a:xfrm>
            <a:off x="4100513" y="323850"/>
            <a:ext cx="804862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3" name="مستطيل 52">
            <a:extLst>
              <a:ext uri="{FF2B5EF4-FFF2-40B4-BE49-F238E27FC236}">
                <a16:creationId xmlns:a16="http://schemas.microsoft.com/office/drawing/2014/main" id="{83CE303F-935A-4DE5-8854-F702DC43C447}"/>
              </a:ext>
            </a:extLst>
          </p:cNvPr>
          <p:cNvSpPr/>
          <p:nvPr/>
        </p:nvSpPr>
        <p:spPr>
          <a:xfrm>
            <a:off x="3719513" y="318990"/>
            <a:ext cx="381000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4" name="مستطيل 53">
            <a:extLst>
              <a:ext uri="{FF2B5EF4-FFF2-40B4-BE49-F238E27FC236}">
                <a16:creationId xmlns:a16="http://schemas.microsoft.com/office/drawing/2014/main" id="{B387B558-11F0-4904-BB2E-A00A5DEC44A1}"/>
              </a:ext>
            </a:extLst>
          </p:cNvPr>
          <p:cNvSpPr/>
          <p:nvPr/>
        </p:nvSpPr>
        <p:spPr>
          <a:xfrm>
            <a:off x="3490913" y="318990"/>
            <a:ext cx="246724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5" name="مستطيل 54">
            <a:extLst>
              <a:ext uri="{FF2B5EF4-FFF2-40B4-BE49-F238E27FC236}">
                <a16:creationId xmlns:a16="http://schemas.microsoft.com/office/drawing/2014/main" id="{19BC29F2-1C83-44D6-8CD8-12259C926FD9}"/>
              </a:ext>
            </a:extLst>
          </p:cNvPr>
          <p:cNvSpPr/>
          <p:nvPr/>
        </p:nvSpPr>
        <p:spPr>
          <a:xfrm>
            <a:off x="3109913" y="318990"/>
            <a:ext cx="381000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6" name="مستطيل 55">
            <a:extLst>
              <a:ext uri="{FF2B5EF4-FFF2-40B4-BE49-F238E27FC236}">
                <a16:creationId xmlns:a16="http://schemas.microsoft.com/office/drawing/2014/main" id="{E1C02B3A-F493-4CBE-90E5-7E820DBFC57A}"/>
              </a:ext>
            </a:extLst>
          </p:cNvPr>
          <p:cNvSpPr/>
          <p:nvPr/>
        </p:nvSpPr>
        <p:spPr>
          <a:xfrm>
            <a:off x="2880638" y="318990"/>
            <a:ext cx="234914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7" name="مستطيل 56">
            <a:extLst>
              <a:ext uri="{FF2B5EF4-FFF2-40B4-BE49-F238E27FC236}">
                <a16:creationId xmlns:a16="http://schemas.microsoft.com/office/drawing/2014/main" id="{8E0ED744-534C-48B7-B85E-291E11EB6B64}"/>
              </a:ext>
            </a:extLst>
          </p:cNvPr>
          <p:cNvSpPr/>
          <p:nvPr/>
        </p:nvSpPr>
        <p:spPr>
          <a:xfrm>
            <a:off x="2505277" y="318990"/>
            <a:ext cx="372542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8" name="مستطيل 57">
            <a:extLst>
              <a:ext uri="{FF2B5EF4-FFF2-40B4-BE49-F238E27FC236}">
                <a16:creationId xmlns:a16="http://schemas.microsoft.com/office/drawing/2014/main" id="{FE324E8B-C116-49B2-AB4F-458D844725A6}"/>
              </a:ext>
            </a:extLst>
          </p:cNvPr>
          <p:cNvSpPr/>
          <p:nvPr/>
        </p:nvSpPr>
        <p:spPr>
          <a:xfrm>
            <a:off x="4100513" y="790858"/>
            <a:ext cx="804862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9" name="مستطيل 58">
            <a:extLst>
              <a:ext uri="{FF2B5EF4-FFF2-40B4-BE49-F238E27FC236}">
                <a16:creationId xmlns:a16="http://schemas.microsoft.com/office/drawing/2014/main" id="{7105EC06-7A3F-4090-B699-5981C9B5BE9D}"/>
              </a:ext>
            </a:extLst>
          </p:cNvPr>
          <p:cNvSpPr/>
          <p:nvPr/>
        </p:nvSpPr>
        <p:spPr>
          <a:xfrm>
            <a:off x="3719513" y="779083"/>
            <a:ext cx="381000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0" name="مستطيل 59">
            <a:extLst>
              <a:ext uri="{FF2B5EF4-FFF2-40B4-BE49-F238E27FC236}">
                <a16:creationId xmlns:a16="http://schemas.microsoft.com/office/drawing/2014/main" id="{484B687E-0B26-4B49-8C51-9AB143570F46}"/>
              </a:ext>
            </a:extLst>
          </p:cNvPr>
          <p:cNvSpPr/>
          <p:nvPr/>
        </p:nvSpPr>
        <p:spPr>
          <a:xfrm>
            <a:off x="3490913" y="778367"/>
            <a:ext cx="246724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1" name="مستطيل 60">
            <a:extLst>
              <a:ext uri="{FF2B5EF4-FFF2-40B4-BE49-F238E27FC236}">
                <a16:creationId xmlns:a16="http://schemas.microsoft.com/office/drawing/2014/main" id="{4736CCD0-7E2E-44C7-B6F0-2722B19A8815}"/>
              </a:ext>
            </a:extLst>
          </p:cNvPr>
          <p:cNvSpPr/>
          <p:nvPr/>
        </p:nvSpPr>
        <p:spPr>
          <a:xfrm>
            <a:off x="3109913" y="785282"/>
            <a:ext cx="381000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2" name="مستطيل 61">
            <a:extLst>
              <a:ext uri="{FF2B5EF4-FFF2-40B4-BE49-F238E27FC236}">
                <a16:creationId xmlns:a16="http://schemas.microsoft.com/office/drawing/2014/main" id="{110343BD-E70F-4E96-BCE9-A62CA507FC0B}"/>
              </a:ext>
            </a:extLst>
          </p:cNvPr>
          <p:cNvSpPr/>
          <p:nvPr/>
        </p:nvSpPr>
        <p:spPr>
          <a:xfrm>
            <a:off x="2880638" y="783167"/>
            <a:ext cx="234914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3" name="مستطيل 62">
            <a:extLst>
              <a:ext uri="{FF2B5EF4-FFF2-40B4-BE49-F238E27FC236}">
                <a16:creationId xmlns:a16="http://schemas.microsoft.com/office/drawing/2014/main" id="{DB723BC8-2757-4A50-BF1E-DF304A1BCD5B}"/>
              </a:ext>
            </a:extLst>
          </p:cNvPr>
          <p:cNvSpPr/>
          <p:nvPr/>
        </p:nvSpPr>
        <p:spPr>
          <a:xfrm>
            <a:off x="2505277" y="785282"/>
            <a:ext cx="372542" cy="4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C7A9AEE0-4ED7-4555-A502-3E6656797750}"/>
              </a:ext>
            </a:extLst>
          </p:cNvPr>
          <p:cNvSpPr txBox="1"/>
          <p:nvPr/>
        </p:nvSpPr>
        <p:spPr>
          <a:xfrm>
            <a:off x="6627891" y="5380571"/>
            <a:ext cx="35137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40443EDD-D3C6-48F0-A0CB-5F63EB40BC0E}"/>
              </a:ext>
            </a:extLst>
          </p:cNvPr>
          <p:cNvSpPr txBox="1"/>
          <p:nvPr/>
        </p:nvSpPr>
        <p:spPr>
          <a:xfrm>
            <a:off x="4798092" y="5380571"/>
            <a:ext cx="35137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4292045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9" grpId="0"/>
      <p:bldP spid="29" grpId="1"/>
      <p:bldP spid="30" grpId="0"/>
      <p:bldP spid="30" grpId="1"/>
      <p:bldP spid="31" grpId="0"/>
      <p:bldP spid="31" grpId="1"/>
      <p:bldP spid="32" grpId="0"/>
      <p:bldP spid="33" grpId="0"/>
      <p:bldP spid="34" grpId="0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9" grpId="0"/>
      <p:bldP spid="50" grpId="0"/>
      <p:bldP spid="51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0B">
            <a:extLst>
              <a:ext uri="{FF2B5EF4-FFF2-40B4-BE49-F238E27FC236}">
                <a16:creationId xmlns:a16="http://schemas.microsoft.com/office/drawing/2014/main" id="{6D443AB5-AE45-4778-B503-DDBFD99CD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4991"/>
            <a:ext cx="12192000" cy="4228018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AD148F1F-17AC-423C-8BA5-A2B15EEC7872}"/>
              </a:ext>
            </a:extLst>
          </p:cNvPr>
          <p:cNvSpPr txBox="1"/>
          <p:nvPr/>
        </p:nvSpPr>
        <p:spPr>
          <a:xfrm>
            <a:off x="3288898" y="191213"/>
            <a:ext cx="2374369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120 = 66 × ك + 35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607086D-01D5-4885-B263-7BAC527513FD}"/>
              </a:ext>
            </a:extLst>
          </p:cNvPr>
          <p:cNvSpPr txBox="1"/>
          <p:nvPr/>
        </p:nvSpPr>
        <p:spPr>
          <a:xfrm>
            <a:off x="4011854" y="506880"/>
            <a:ext cx="1651413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85 = 66 × ك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B1460ED-27CE-454A-8683-BEC7FB82F75E}"/>
              </a:ext>
            </a:extLst>
          </p:cNvPr>
          <p:cNvSpPr txBox="1"/>
          <p:nvPr/>
        </p:nvSpPr>
        <p:spPr>
          <a:xfrm>
            <a:off x="4457488" y="822547"/>
            <a:ext cx="1205779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1.3 = ك 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0B414F8-40CD-4D14-A6FF-DB186B9CCDA4}"/>
              </a:ext>
            </a:extLst>
          </p:cNvPr>
          <p:cNvSpPr txBox="1"/>
          <p:nvPr/>
        </p:nvSpPr>
        <p:spPr>
          <a:xfrm>
            <a:off x="290205" y="191213"/>
            <a:ext cx="2826415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الوقت = 26 × 1.3 + 15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0A1213D-7858-4B22-822E-45DDD0CAE4AE}"/>
              </a:ext>
            </a:extLst>
          </p:cNvPr>
          <p:cNvSpPr txBox="1"/>
          <p:nvPr/>
        </p:nvSpPr>
        <p:spPr>
          <a:xfrm>
            <a:off x="1117355" y="576325"/>
            <a:ext cx="1999265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الوقت = 49 دقيقة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4D97107-452B-4483-98A4-862CE9BAC0EB}"/>
              </a:ext>
            </a:extLst>
          </p:cNvPr>
          <p:cNvSpPr txBox="1"/>
          <p:nvPr/>
        </p:nvSpPr>
        <p:spPr>
          <a:xfrm>
            <a:off x="1578828" y="4080101"/>
            <a:ext cx="1999265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الوقت = 49 دقيقة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E14ED54-8F21-4F8E-AA21-ED2F92F238CB}"/>
              </a:ext>
            </a:extLst>
          </p:cNvPr>
          <p:cNvSpPr txBox="1"/>
          <p:nvPr/>
        </p:nvSpPr>
        <p:spPr>
          <a:xfrm>
            <a:off x="6872610" y="5534465"/>
            <a:ext cx="2268570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الوقت = 26×2+15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EE40E44-E70E-4A77-8A35-57E7DEFF6755}"/>
              </a:ext>
            </a:extLst>
          </p:cNvPr>
          <p:cNvSpPr txBox="1"/>
          <p:nvPr/>
        </p:nvSpPr>
        <p:spPr>
          <a:xfrm>
            <a:off x="7141915" y="5850133"/>
            <a:ext cx="1999265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الوقت = 67 دقيقة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CCAF663-BFD4-412D-A4DB-3C73A52D2958}"/>
              </a:ext>
            </a:extLst>
          </p:cNvPr>
          <p:cNvSpPr txBox="1"/>
          <p:nvPr/>
        </p:nvSpPr>
        <p:spPr>
          <a:xfrm>
            <a:off x="4356955" y="5534465"/>
            <a:ext cx="2268570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الوقت = 66×2+35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629DFF6-6731-467F-942F-5CB3CB6AC319}"/>
              </a:ext>
            </a:extLst>
          </p:cNvPr>
          <p:cNvSpPr txBox="1"/>
          <p:nvPr/>
        </p:nvSpPr>
        <p:spPr>
          <a:xfrm>
            <a:off x="4459547" y="5850133"/>
            <a:ext cx="216597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الوقت = 167 دقيقة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EF8508A1-B513-4C51-AC3E-E24C309E39A1}"/>
              </a:ext>
            </a:extLst>
          </p:cNvPr>
          <p:cNvSpPr txBox="1"/>
          <p:nvPr/>
        </p:nvSpPr>
        <p:spPr>
          <a:xfrm>
            <a:off x="5789398" y="6263008"/>
            <a:ext cx="1877437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الفرق 100 دقيقة</a:t>
            </a:r>
          </a:p>
        </p:txBody>
      </p: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A7E7FA46-ECC6-4C74-9586-145FDBC57D06}"/>
              </a:ext>
            </a:extLst>
          </p:cNvPr>
          <p:cNvGrpSpPr/>
          <p:nvPr/>
        </p:nvGrpSpPr>
        <p:grpSpPr>
          <a:xfrm>
            <a:off x="3116620" y="5366234"/>
            <a:ext cx="684804" cy="773926"/>
            <a:chOff x="3116620" y="5366234"/>
            <a:chExt cx="684804" cy="773926"/>
          </a:xfrm>
        </p:grpSpPr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115E3572-82A0-42EA-BB8B-10813D062C6F}"/>
                </a:ext>
              </a:extLst>
            </p:cNvPr>
            <p:cNvSpPr txBox="1"/>
            <p:nvPr/>
          </p:nvSpPr>
          <p:spPr>
            <a:xfrm>
              <a:off x="3116620" y="5366234"/>
              <a:ext cx="684804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120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FCC3B2B6-98E3-4B2E-995B-3427A8DA6910}"/>
                </a:ext>
              </a:extLst>
            </p:cNvPr>
            <p:cNvSpPr txBox="1"/>
            <p:nvPr/>
          </p:nvSpPr>
          <p:spPr>
            <a:xfrm>
              <a:off x="3199976" y="5647717"/>
              <a:ext cx="518092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49</a:t>
              </a:r>
            </a:p>
          </p:txBody>
        </p: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8CCE32D6-C4FB-4750-B882-13C6C021DD55}"/>
                </a:ext>
              </a:extLst>
            </p:cNvPr>
            <p:cNvCxnSpPr>
              <a:cxnSpLocks/>
            </p:cNvCxnSpPr>
            <p:nvPr/>
          </p:nvCxnSpPr>
          <p:spPr>
            <a:xfrm>
              <a:off x="3226050" y="5681901"/>
              <a:ext cx="46594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38D881FE-1CEA-4D1C-A450-33898B97F726}"/>
              </a:ext>
            </a:extLst>
          </p:cNvPr>
          <p:cNvGrpSpPr/>
          <p:nvPr/>
        </p:nvGrpSpPr>
        <p:grpSpPr>
          <a:xfrm>
            <a:off x="3061602" y="6038123"/>
            <a:ext cx="684804" cy="773926"/>
            <a:chOff x="3116620" y="5366234"/>
            <a:chExt cx="684804" cy="773926"/>
          </a:xfrm>
        </p:grpSpPr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DD4A42C1-6B0D-4CC3-930B-88427491E419}"/>
                </a:ext>
              </a:extLst>
            </p:cNvPr>
            <p:cNvSpPr txBox="1"/>
            <p:nvPr/>
          </p:nvSpPr>
          <p:spPr>
            <a:xfrm>
              <a:off x="3116620" y="5366234"/>
              <a:ext cx="684804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167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BF79DD47-D774-49B1-A399-82162FCC1AAA}"/>
                </a:ext>
              </a:extLst>
            </p:cNvPr>
            <p:cNvSpPr txBox="1"/>
            <p:nvPr/>
          </p:nvSpPr>
          <p:spPr>
            <a:xfrm>
              <a:off x="3199976" y="5647717"/>
              <a:ext cx="518092" cy="49244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6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67</a:t>
              </a:r>
            </a:p>
          </p:txBody>
        </p:sp>
        <p:cxnSp>
          <p:nvCxnSpPr>
            <p:cNvPr id="28" name="رابط مستقيم 27">
              <a:extLst>
                <a:ext uri="{FF2B5EF4-FFF2-40B4-BE49-F238E27FC236}">
                  <a16:creationId xmlns:a16="http://schemas.microsoft.com/office/drawing/2014/main" id="{400C6870-59DC-4BAF-9353-C1FA6995164F}"/>
                </a:ext>
              </a:extLst>
            </p:cNvPr>
            <p:cNvCxnSpPr>
              <a:cxnSpLocks/>
            </p:cNvCxnSpPr>
            <p:nvPr/>
          </p:nvCxnSpPr>
          <p:spPr>
            <a:xfrm>
              <a:off x="3226050" y="5681901"/>
              <a:ext cx="46594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D7C7E7A4-D1EF-4A50-8F5F-8121CF68DF39}"/>
              </a:ext>
            </a:extLst>
          </p:cNvPr>
          <p:cNvSpPr txBox="1"/>
          <p:nvPr/>
        </p:nvSpPr>
        <p:spPr>
          <a:xfrm>
            <a:off x="2147145" y="5454621"/>
            <a:ext cx="1074333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2.45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5DA5BCCC-935E-4656-89C5-065CB53C410B}"/>
              </a:ext>
            </a:extLst>
          </p:cNvPr>
          <p:cNvSpPr txBox="1"/>
          <p:nvPr/>
        </p:nvSpPr>
        <p:spPr>
          <a:xfrm>
            <a:off x="2147145" y="6129182"/>
            <a:ext cx="1074333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2.49</a:t>
            </a:r>
          </a:p>
        </p:txBody>
      </p:sp>
      <p:sp>
        <p:nvSpPr>
          <p:cNvPr id="34" name="مستطيل 33">
            <a:extLst>
              <a:ext uri="{FF2B5EF4-FFF2-40B4-BE49-F238E27FC236}">
                <a16:creationId xmlns:a16="http://schemas.microsoft.com/office/drawing/2014/main" id="{C075DFB1-8914-4F1B-8413-803BA6DBA51B}"/>
              </a:ext>
            </a:extLst>
          </p:cNvPr>
          <p:cNvSpPr/>
          <p:nvPr/>
        </p:nvSpPr>
        <p:spPr>
          <a:xfrm>
            <a:off x="5051425" y="191213"/>
            <a:ext cx="542925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960564F6-E3B5-41D5-9820-7CE93DAC9910}"/>
              </a:ext>
            </a:extLst>
          </p:cNvPr>
          <p:cNvSpPr/>
          <p:nvPr/>
        </p:nvSpPr>
        <p:spPr>
          <a:xfrm>
            <a:off x="4835525" y="191213"/>
            <a:ext cx="215900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6" name="مستطيل 35">
            <a:extLst>
              <a:ext uri="{FF2B5EF4-FFF2-40B4-BE49-F238E27FC236}">
                <a16:creationId xmlns:a16="http://schemas.microsoft.com/office/drawing/2014/main" id="{D9D2D570-C417-443D-B544-D1543EBFF3F8}"/>
              </a:ext>
            </a:extLst>
          </p:cNvPr>
          <p:cNvSpPr/>
          <p:nvPr/>
        </p:nvSpPr>
        <p:spPr>
          <a:xfrm>
            <a:off x="4457488" y="191213"/>
            <a:ext cx="378037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7" name="مستطيل 36">
            <a:extLst>
              <a:ext uri="{FF2B5EF4-FFF2-40B4-BE49-F238E27FC236}">
                <a16:creationId xmlns:a16="http://schemas.microsoft.com/office/drawing/2014/main" id="{3F1FFA83-15CA-441A-AC2B-684DDEF3E48E}"/>
              </a:ext>
            </a:extLst>
          </p:cNvPr>
          <p:cNvSpPr/>
          <p:nvPr/>
        </p:nvSpPr>
        <p:spPr>
          <a:xfrm>
            <a:off x="4213225" y="191213"/>
            <a:ext cx="244263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8" name="مستطيل 37">
            <a:extLst>
              <a:ext uri="{FF2B5EF4-FFF2-40B4-BE49-F238E27FC236}">
                <a16:creationId xmlns:a16="http://schemas.microsoft.com/office/drawing/2014/main" id="{76085D8D-A82C-42F9-A520-AB4E8235FC45}"/>
              </a:ext>
            </a:extLst>
          </p:cNvPr>
          <p:cNvSpPr/>
          <p:nvPr/>
        </p:nvSpPr>
        <p:spPr>
          <a:xfrm>
            <a:off x="3972213" y="191213"/>
            <a:ext cx="244263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9" name="مستطيل 38">
            <a:extLst>
              <a:ext uri="{FF2B5EF4-FFF2-40B4-BE49-F238E27FC236}">
                <a16:creationId xmlns:a16="http://schemas.microsoft.com/office/drawing/2014/main" id="{7F4F2124-70AC-48AF-8FB9-87E1F1D2529E}"/>
              </a:ext>
            </a:extLst>
          </p:cNvPr>
          <p:cNvSpPr/>
          <p:nvPr/>
        </p:nvSpPr>
        <p:spPr>
          <a:xfrm>
            <a:off x="3770842" y="191213"/>
            <a:ext cx="201515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40" name="مستطيل 39">
            <a:extLst>
              <a:ext uri="{FF2B5EF4-FFF2-40B4-BE49-F238E27FC236}">
                <a16:creationId xmlns:a16="http://schemas.microsoft.com/office/drawing/2014/main" id="{C73A71BB-BB1A-4D78-9372-B6ECFBC5F1E5}"/>
              </a:ext>
            </a:extLst>
          </p:cNvPr>
          <p:cNvSpPr/>
          <p:nvPr/>
        </p:nvSpPr>
        <p:spPr>
          <a:xfrm>
            <a:off x="3357489" y="191213"/>
            <a:ext cx="413282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41" name="مستطيل 40">
            <a:extLst>
              <a:ext uri="{FF2B5EF4-FFF2-40B4-BE49-F238E27FC236}">
                <a16:creationId xmlns:a16="http://schemas.microsoft.com/office/drawing/2014/main" id="{B86EC5C6-D1BD-4C61-8D64-B2EE0CCDAF17}"/>
              </a:ext>
            </a:extLst>
          </p:cNvPr>
          <p:cNvSpPr/>
          <p:nvPr/>
        </p:nvSpPr>
        <p:spPr>
          <a:xfrm>
            <a:off x="2147145" y="191213"/>
            <a:ext cx="907091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42" name="مستطيل 41">
            <a:extLst>
              <a:ext uri="{FF2B5EF4-FFF2-40B4-BE49-F238E27FC236}">
                <a16:creationId xmlns:a16="http://schemas.microsoft.com/office/drawing/2014/main" id="{31757B7D-E140-49FC-BC3A-C96803D9D44B}"/>
              </a:ext>
            </a:extLst>
          </p:cNvPr>
          <p:cNvSpPr/>
          <p:nvPr/>
        </p:nvSpPr>
        <p:spPr>
          <a:xfrm>
            <a:off x="1769108" y="191213"/>
            <a:ext cx="377966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43" name="مستطيل 42">
            <a:extLst>
              <a:ext uri="{FF2B5EF4-FFF2-40B4-BE49-F238E27FC236}">
                <a16:creationId xmlns:a16="http://schemas.microsoft.com/office/drawing/2014/main" id="{D2F8BC00-81DB-413C-BEE4-0D5C880E9100}"/>
              </a:ext>
            </a:extLst>
          </p:cNvPr>
          <p:cNvSpPr/>
          <p:nvPr/>
        </p:nvSpPr>
        <p:spPr>
          <a:xfrm>
            <a:off x="1528095" y="191213"/>
            <a:ext cx="238805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44" name="مستطيل 43">
            <a:extLst>
              <a:ext uri="{FF2B5EF4-FFF2-40B4-BE49-F238E27FC236}">
                <a16:creationId xmlns:a16="http://schemas.microsoft.com/office/drawing/2014/main" id="{06845434-6099-4AA8-BF2F-DD327F87D1EF}"/>
              </a:ext>
            </a:extLst>
          </p:cNvPr>
          <p:cNvSpPr/>
          <p:nvPr/>
        </p:nvSpPr>
        <p:spPr>
          <a:xfrm>
            <a:off x="1022350" y="191213"/>
            <a:ext cx="504641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0B7168BA-C57E-4120-9F9D-A3C10DC2F9AF}"/>
              </a:ext>
            </a:extLst>
          </p:cNvPr>
          <p:cNvSpPr/>
          <p:nvPr/>
        </p:nvSpPr>
        <p:spPr>
          <a:xfrm>
            <a:off x="781338" y="191213"/>
            <a:ext cx="250392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46" name="مستطيل 45">
            <a:extLst>
              <a:ext uri="{FF2B5EF4-FFF2-40B4-BE49-F238E27FC236}">
                <a16:creationId xmlns:a16="http://schemas.microsoft.com/office/drawing/2014/main" id="{5D5D028D-F295-4CC3-AB0D-BE57D8C48551}"/>
              </a:ext>
            </a:extLst>
          </p:cNvPr>
          <p:cNvSpPr/>
          <p:nvPr/>
        </p:nvSpPr>
        <p:spPr>
          <a:xfrm>
            <a:off x="403301" y="191213"/>
            <a:ext cx="374791" cy="403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94087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6" grpId="0"/>
      <p:bldP spid="17" grpId="0"/>
      <p:bldP spid="18" grpId="0"/>
      <p:bldP spid="29" grpId="0"/>
      <p:bldP spid="32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