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7" r:id="rId4"/>
    <p:sldId id="278" r:id="rId5"/>
    <p:sldId id="279" r:id="rId6"/>
    <p:sldId id="280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6C12"/>
    <a:srgbClr val="B56C13"/>
    <a:srgbClr val="FFECCC"/>
    <a:srgbClr val="FFF6E7"/>
    <a:srgbClr val="BC7A2A"/>
    <a:srgbClr val="FF0000"/>
    <a:srgbClr val="CFE295"/>
    <a:srgbClr val="F7EF6C"/>
    <a:srgbClr val="FFDF6B"/>
    <a:srgbClr val="8C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335845"/>
            <a:ext cx="408903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6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حساب الكسور والكسور العشرية والنسب المئوية المتكافئة</a:t>
            </a:r>
          </a:p>
          <a:p>
            <a:pPr algn="ctr" rtl="1"/>
            <a:r>
              <a:rPr lang="ar-OM" sz="6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(8-2)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459504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إيجاد الكسور المتكافئة والأعداد العشرية والنسب المئوية عن طريق التحويل بينهم.</a:t>
            </a:r>
            <a:endParaRPr lang="ar-OM" sz="66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3E10F19-9AAA-4B28-B700-3F0B1B91EAB4}"/>
              </a:ext>
            </a:extLst>
          </p:cNvPr>
          <p:cNvSpPr/>
          <p:nvPr/>
        </p:nvSpPr>
        <p:spPr>
          <a:xfrm>
            <a:off x="2211355" y="112574"/>
            <a:ext cx="6122800" cy="512748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التحويل من نسبة مئوية إلى كسر عشري والعكس</a:t>
            </a:r>
          </a:p>
        </p:txBody>
      </p:sp>
      <p:sp>
        <p:nvSpPr>
          <p:cNvPr id="632" name="50%">
            <a:extLst>
              <a:ext uri="{FF2B5EF4-FFF2-40B4-BE49-F238E27FC236}">
                <a16:creationId xmlns:a16="http://schemas.microsoft.com/office/drawing/2014/main" id="{F0D85B41-BE43-4514-937E-1969BB62F2A3}"/>
              </a:ext>
            </a:extLst>
          </p:cNvPr>
          <p:cNvSpPr txBox="1"/>
          <p:nvPr/>
        </p:nvSpPr>
        <p:spPr>
          <a:xfrm>
            <a:off x="8515843" y="1562126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25%</a:t>
            </a:r>
          </a:p>
        </p:txBody>
      </p:sp>
      <p:sp>
        <p:nvSpPr>
          <p:cNvPr id="633" name="50%">
            <a:extLst>
              <a:ext uri="{FF2B5EF4-FFF2-40B4-BE49-F238E27FC236}">
                <a16:creationId xmlns:a16="http://schemas.microsoft.com/office/drawing/2014/main" id="{B3E73509-2233-432D-BA51-163501CD76A9}"/>
              </a:ext>
            </a:extLst>
          </p:cNvPr>
          <p:cNvSpPr txBox="1"/>
          <p:nvPr/>
        </p:nvSpPr>
        <p:spPr>
          <a:xfrm>
            <a:off x="8515843" y="2873153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15%</a:t>
            </a:r>
          </a:p>
        </p:txBody>
      </p:sp>
      <p:sp>
        <p:nvSpPr>
          <p:cNvPr id="634" name="50%">
            <a:extLst>
              <a:ext uri="{FF2B5EF4-FFF2-40B4-BE49-F238E27FC236}">
                <a16:creationId xmlns:a16="http://schemas.microsoft.com/office/drawing/2014/main" id="{97EE9931-DAFC-4E60-A3E8-FFCF24A2553F}"/>
              </a:ext>
            </a:extLst>
          </p:cNvPr>
          <p:cNvSpPr txBox="1"/>
          <p:nvPr/>
        </p:nvSpPr>
        <p:spPr>
          <a:xfrm>
            <a:off x="8515843" y="418418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72%</a:t>
            </a:r>
          </a:p>
        </p:txBody>
      </p:sp>
      <p:sp>
        <p:nvSpPr>
          <p:cNvPr id="635" name="50%">
            <a:extLst>
              <a:ext uri="{FF2B5EF4-FFF2-40B4-BE49-F238E27FC236}">
                <a16:creationId xmlns:a16="http://schemas.microsoft.com/office/drawing/2014/main" id="{B892D663-B815-4A7F-B7EC-C3105FC8BBF9}"/>
              </a:ext>
            </a:extLst>
          </p:cNvPr>
          <p:cNvSpPr txBox="1"/>
          <p:nvPr/>
        </p:nvSpPr>
        <p:spPr>
          <a:xfrm>
            <a:off x="6142111" y="764925"/>
            <a:ext cx="326563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حول من نسبة مئوية إلى كسر :</a:t>
            </a:r>
          </a:p>
        </p:txBody>
      </p:sp>
      <p:sp>
        <p:nvSpPr>
          <p:cNvPr id="652" name="50%">
            <a:extLst>
              <a:ext uri="{FF2B5EF4-FFF2-40B4-BE49-F238E27FC236}">
                <a16:creationId xmlns:a16="http://schemas.microsoft.com/office/drawing/2014/main" id="{D0C10B0C-4280-4749-856B-2D5509E348AD}"/>
              </a:ext>
            </a:extLst>
          </p:cNvPr>
          <p:cNvSpPr txBox="1"/>
          <p:nvPr/>
        </p:nvSpPr>
        <p:spPr>
          <a:xfrm>
            <a:off x="1881333" y="733729"/>
            <a:ext cx="326563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حول من كسر إلى نسبة مئوية :</a:t>
            </a:r>
          </a:p>
        </p:txBody>
      </p:sp>
      <p:grpSp>
        <p:nvGrpSpPr>
          <p:cNvPr id="653" name="مجموعة 652">
            <a:extLst>
              <a:ext uri="{FF2B5EF4-FFF2-40B4-BE49-F238E27FC236}">
                <a16:creationId xmlns:a16="http://schemas.microsoft.com/office/drawing/2014/main" id="{95C6FB12-C878-4703-AFB4-28F6AD09C760}"/>
              </a:ext>
            </a:extLst>
          </p:cNvPr>
          <p:cNvGrpSpPr/>
          <p:nvPr/>
        </p:nvGrpSpPr>
        <p:grpSpPr>
          <a:xfrm>
            <a:off x="4465595" y="1426175"/>
            <a:ext cx="338554" cy="735225"/>
            <a:chOff x="5744622" y="2306332"/>
            <a:chExt cx="338554" cy="735225"/>
          </a:xfrm>
        </p:grpSpPr>
        <p:sp>
          <p:nvSpPr>
            <p:cNvPr id="654" name="مربع نص 653">
              <a:extLst>
                <a:ext uri="{FF2B5EF4-FFF2-40B4-BE49-F238E27FC236}">
                  <a16:creationId xmlns:a16="http://schemas.microsoft.com/office/drawing/2014/main" id="{2FEBECC1-D3E4-475D-AA9D-D9BDD7204220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55" name="مربع نص 654">
              <a:extLst>
                <a:ext uri="{FF2B5EF4-FFF2-40B4-BE49-F238E27FC236}">
                  <a16:creationId xmlns:a16="http://schemas.microsoft.com/office/drawing/2014/main" id="{D067BDE3-EFA9-439E-9866-493F60CE7CEE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656" name="رابط مستقيم 655">
              <a:extLst>
                <a:ext uri="{FF2B5EF4-FFF2-40B4-BE49-F238E27FC236}">
                  <a16:creationId xmlns:a16="http://schemas.microsoft.com/office/drawing/2014/main" id="{B46D4DC1-D712-40FF-80B9-6A853173F600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B36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5" name="50%">
            <a:extLst>
              <a:ext uri="{FF2B5EF4-FFF2-40B4-BE49-F238E27FC236}">
                <a16:creationId xmlns:a16="http://schemas.microsoft.com/office/drawing/2014/main" id="{A944CD02-01C7-4685-A8D3-3E8A2DF8A5BF}"/>
              </a:ext>
            </a:extLst>
          </p:cNvPr>
          <p:cNvSpPr txBox="1"/>
          <p:nvPr/>
        </p:nvSpPr>
        <p:spPr>
          <a:xfrm>
            <a:off x="4174878" y="15309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57" name="مجموعة 656">
            <a:extLst>
              <a:ext uri="{FF2B5EF4-FFF2-40B4-BE49-F238E27FC236}">
                <a16:creationId xmlns:a16="http://schemas.microsoft.com/office/drawing/2014/main" id="{92922F33-9475-46B4-B8D3-1B7B64B6F075}"/>
              </a:ext>
            </a:extLst>
          </p:cNvPr>
          <p:cNvGrpSpPr/>
          <p:nvPr/>
        </p:nvGrpSpPr>
        <p:grpSpPr>
          <a:xfrm>
            <a:off x="4405015" y="4068195"/>
            <a:ext cx="492444" cy="735225"/>
            <a:chOff x="5667677" y="2306332"/>
            <a:chExt cx="492444" cy="735225"/>
          </a:xfrm>
        </p:grpSpPr>
        <p:sp>
          <p:nvSpPr>
            <p:cNvPr id="658" name="مربع نص 657">
              <a:extLst>
                <a:ext uri="{FF2B5EF4-FFF2-40B4-BE49-F238E27FC236}">
                  <a16:creationId xmlns:a16="http://schemas.microsoft.com/office/drawing/2014/main" id="{D8707C4E-532D-45F1-A827-19AED0723084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sp>
          <p:nvSpPr>
            <p:cNvPr id="659" name="مربع نص 658">
              <a:extLst>
                <a:ext uri="{FF2B5EF4-FFF2-40B4-BE49-F238E27FC236}">
                  <a16:creationId xmlns:a16="http://schemas.microsoft.com/office/drawing/2014/main" id="{F760FABA-6A1F-4764-86C8-FA01CCB7BD31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cxnSp>
          <p:nvCxnSpPr>
            <p:cNvPr id="660" name="رابط مستقيم 659">
              <a:extLst>
                <a:ext uri="{FF2B5EF4-FFF2-40B4-BE49-F238E27FC236}">
                  <a16:creationId xmlns:a16="http://schemas.microsoft.com/office/drawing/2014/main" id="{9D7EBC79-D6B8-4FBE-A71A-160797E53BFF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B36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7" name="50%">
            <a:extLst>
              <a:ext uri="{FF2B5EF4-FFF2-40B4-BE49-F238E27FC236}">
                <a16:creationId xmlns:a16="http://schemas.microsoft.com/office/drawing/2014/main" id="{5795C726-D614-4CD0-BE9A-F59C103D21E9}"/>
              </a:ext>
            </a:extLst>
          </p:cNvPr>
          <p:cNvSpPr txBox="1"/>
          <p:nvPr/>
        </p:nvSpPr>
        <p:spPr>
          <a:xfrm>
            <a:off x="4174878" y="414170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66" name="50%">
            <a:extLst>
              <a:ext uri="{FF2B5EF4-FFF2-40B4-BE49-F238E27FC236}">
                <a16:creationId xmlns:a16="http://schemas.microsoft.com/office/drawing/2014/main" id="{1F6DE804-EFDC-443C-B889-49609F3F8D12}"/>
              </a:ext>
            </a:extLst>
          </p:cNvPr>
          <p:cNvSpPr txBox="1"/>
          <p:nvPr/>
        </p:nvSpPr>
        <p:spPr>
          <a:xfrm>
            <a:off x="4174878" y="28356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68" name="مجموعة 667">
            <a:extLst>
              <a:ext uri="{FF2B5EF4-FFF2-40B4-BE49-F238E27FC236}">
                <a16:creationId xmlns:a16="http://schemas.microsoft.com/office/drawing/2014/main" id="{1EA85753-1EAA-4BBB-91CD-C87C32B54A1D}"/>
              </a:ext>
            </a:extLst>
          </p:cNvPr>
          <p:cNvGrpSpPr/>
          <p:nvPr/>
        </p:nvGrpSpPr>
        <p:grpSpPr>
          <a:xfrm>
            <a:off x="4465595" y="2747185"/>
            <a:ext cx="338554" cy="735225"/>
            <a:chOff x="5744622" y="2306332"/>
            <a:chExt cx="338554" cy="735225"/>
          </a:xfrm>
        </p:grpSpPr>
        <p:sp>
          <p:nvSpPr>
            <p:cNvPr id="669" name="مربع نص 668">
              <a:extLst>
                <a:ext uri="{FF2B5EF4-FFF2-40B4-BE49-F238E27FC236}">
                  <a16:creationId xmlns:a16="http://schemas.microsoft.com/office/drawing/2014/main" id="{07DCA251-37E7-4E00-9FD1-9DDA89579C6D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670" name="مربع نص 669">
              <a:extLst>
                <a:ext uri="{FF2B5EF4-FFF2-40B4-BE49-F238E27FC236}">
                  <a16:creationId xmlns:a16="http://schemas.microsoft.com/office/drawing/2014/main" id="{D85D9874-DFFE-4BBD-A9F6-6CF0515029CF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671" name="رابط مستقيم 670">
              <a:extLst>
                <a:ext uri="{FF2B5EF4-FFF2-40B4-BE49-F238E27FC236}">
                  <a16:creationId xmlns:a16="http://schemas.microsoft.com/office/drawing/2014/main" id="{41061B2C-2020-4F29-BD91-78638C08D694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B36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2" name="50%">
            <a:extLst>
              <a:ext uri="{FF2B5EF4-FFF2-40B4-BE49-F238E27FC236}">
                <a16:creationId xmlns:a16="http://schemas.microsoft.com/office/drawing/2014/main" id="{9C4596FE-A79A-48FC-8AD1-0FF97A756603}"/>
              </a:ext>
            </a:extLst>
          </p:cNvPr>
          <p:cNvSpPr txBox="1"/>
          <p:nvPr/>
        </p:nvSpPr>
        <p:spPr>
          <a:xfrm>
            <a:off x="8156769" y="5495207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36C12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12.5%</a:t>
            </a:r>
          </a:p>
        </p:txBody>
      </p:sp>
      <p:grpSp>
        <p:nvGrpSpPr>
          <p:cNvPr id="674" name="مجموعة 673">
            <a:extLst>
              <a:ext uri="{FF2B5EF4-FFF2-40B4-BE49-F238E27FC236}">
                <a16:creationId xmlns:a16="http://schemas.microsoft.com/office/drawing/2014/main" id="{9E655A8E-B678-40A4-B916-1E51C839B7C8}"/>
              </a:ext>
            </a:extLst>
          </p:cNvPr>
          <p:cNvGrpSpPr/>
          <p:nvPr/>
        </p:nvGrpSpPr>
        <p:grpSpPr>
          <a:xfrm>
            <a:off x="4328071" y="5389205"/>
            <a:ext cx="646332" cy="735225"/>
            <a:chOff x="5590733" y="2306332"/>
            <a:chExt cx="646332" cy="735225"/>
          </a:xfrm>
        </p:grpSpPr>
        <p:sp>
          <p:nvSpPr>
            <p:cNvPr id="676" name="مربع نص 675">
              <a:extLst>
                <a:ext uri="{FF2B5EF4-FFF2-40B4-BE49-F238E27FC236}">
                  <a16:creationId xmlns:a16="http://schemas.microsoft.com/office/drawing/2014/main" id="{A0800FF3-8860-42D4-8EE6-6C8B35ACDA4B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sp>
          <p:nvSpPr>
            <p:cNvPr id="677" name="مربع نص 676">
              <a:extLst>
                <a:ext uri="{FF2B5EF4-FFF2-40B4-BE49-F238E27FC236}">
                  <a16:creationId xmlns:a16="http://schemas.microsoft.com/office/drawing/2014/main" id="{1C9C4F53-44F0-4979-A3F9-ECD4B627DB92}"/>
                </a:ext>
              </a:extLst>
            </p:cNvPr>
            <p:cNvSpPr txBox="1"/>
            <p:nvPr/>
          </p:nvSpPr>
          <p:spPr>
            <a:xfrm>
              <a:off x="5590733" y="2579892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36C12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200</a:t>
              </a:r>
            </a:p>
          </p:txBody>
        </p:sp>
        <p:cxnSp>
          <p:nvCxnSpPr>
            <p:cNvPr id="678" name="رابط مستقيم 677">
              <a:extLst>
                <a:ext uri="{FF2B5EF4-FFF2-40B4-BE49-F238E27FC236}">
                  <a16:creationId xmlns:a16="http://schemas.microsoft.com/office/drawing/2014/main" id="{4A59C880-B24A-4CF6-8E79-79C693A867AF}"/>
                </a:ext>
              </a:extLst>
            </p:cNvPr>
            <p:cNvCxnSpPr>
              <a:cxnSpLocks/>
            </p:cNvCxnSpPr>
            <p:nvPr/>
          </p:nvCxnSpPr>
          <p:spPr>
            <a:xfrm>
              <a:off x="5733899" y="2622622"/>
              <a:ext cx="360000" cy="0"/>
            </a:xfrm>
            <a:prstGeom prst="line">
              <a:avLst/>
            </a:prstGeom>
            <a:ln w="28575">
              <a:solidFill>
                <a:srgbClr val="B36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5" name="50%">
            <a:extLst>
              <a:ext uri="{FF2B5EF4-FFF2-40B4-BE49-F238E27FC236}">
                <a16:creationId xmlns:a16="http://schemas.microsoft.com/office/drawing/2014/main" id="{5D00EEA2-66BD-4B63-9E88-1D592DDC817F}"/>
              </a:ext>
            </a:extLst>
          </p:cNvPr>
          <p:cNvSpPr txBox="1"/>
          <p:nvPr/>
        </p:nvSpPr>
        <p:spPr>
          <a:xfrm>
            <a:off x="4146885" y="546271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EE0D485C-A761-4A3C-A2F1-D770A7224965}"/>
              </a:ext>
            </a:extLst>
          </p:cNvPr>
          <p:cNvGrpSpPr/>
          <p:nvPr/>
        </p:nvGrpSpPr>
        <p:grpSpPr>
          <a:xfrm>
            <a:off x="7632524" y="1451056"/>
            <a:ext cx="646332" cy="735225"/>
            <a:chOff x="7632524" y="1451056"/>
            <a:chExt cx="646332" cy="735225"/>
          </a:xfrm>
        </p:grpSpPr>
        <p:sp>
          <p:nvSpPr>
            <p:cNvPr id="679" name="مربع نص 678">
              <a:extLst>
                <a:ext uri="{FF2B5EF4-FFF2-40B4-BE49-F238E27FC236}">
                  <a16:creationId xmlns:a16="http://schemas.microsoft.com/office/drawing/2014/main" id="{890CE33D-884A-43F5-9985-B9B75E1F32A8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grpSp>
          <p:nvGrpSpPr>
            <p:cNvPr id="680" name="مجموعة 679">
              <a:extLst>
                <a:ext uri="{FF2B5EF4-FFF2-40B4-BE49-F238E27FC236}">
                  <a16:creationId xmlns:a16="http://schemas.microsoft.com/office/drawing/2014/main" id="{57408F7A-7F0A-42AD-9208-6CF40543472A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81" name="مربع نص 680">
                <a:extLst>
                  <a:ext uri="{FF2B5EF4-FFF2-40B4-BE49-F238E27FC236}">
                    <a16:creationId xmlns:a16="http://schemas.microsoft.com/office/drawing/2014/main" id="{E509EEC7-0E7F-4145-984B-8DF0368B542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82" name="رابط مستقيم 681">
                <a:extLst>
                  <a:ext uri="{FF2B5EF4-FFF2-40B4-BE49-F238E27FC236}">
                    <a16:creationId xmlns:a16="http://schemas.microsoft.com/office/drawing/2014/main" id="{9484A047-5796-44FC-933B-0B17B7E21D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3" name="مربع نص 682">
            <a:extLst>
              <a:ext uri="{FF2B5EF4-FFF2-40B4-BE49-F238E27FC236}">
                <a16:creationId xmlns:a16="http://schemas.microsoft.com/office/drawing/2014/main" id="{5C3E94C0-C2A7-4458-B6D0-5660B4020767}"/>
              </a:ext>
            </a:extLst>
          </p:cNvPr>
          <p:cNvSpPr txBox="1"/>
          <p:nvPr/>
        </p:nvSpPr>
        <p:spPr>
          <a:xfrm>
            <a:off x="8209383" y="153968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84" name="50%">
            <a:extLst>
              <a:ext uri="{FF2B5EF4-FFF2-40B4-BE49-F238E27FC236}">
                <a16:creationId xmlns:a16="http://schemas.microsoft.com/office/drawing/2014/main" id="{85CEA8F1-43D0-419E-8878-2EFD61FB291A}"/>
              </a:ext>
            </a:extLst>
          </p:cNvPr>
          <p:cNvSpPr txBox="1"/>
          <p:nvPr/>
        </p:nvSpPr>
        <p:spPr>
          <a:xfrm>
            <a:off x="6595919" y="1534787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0.25</a:t>
            </a:r>
          </a:p>
        </p:txBody>
      </p:sp>
      <p:grpSp>
        <p:nvGrpSpPr>
          <p:cNvPr id="685" name="مجموعة 684">
            <a:extLst>
              <a:ext uri="{FF2B5EF4-FFF2-40B4-BE49-F238E27FC236}">
                <a16:creationId xmlns:a16="http://schemas.microsoft.com/office/drawing/2014/main" id="{E164EDC7-3CCB-4F26-8067-2ECD86E4C1FA}"/>
              </a:ext>
            </a:extLst>
          </p:cNvPr>
          <p:cNvGrpSpPr/>
          <p:nvPr/>
        </p:nvGrpSpPr>
        <p:grpSpPr>
          <a:xfrm>
            <a:off x="7632524" y="2762083"/>
            <a:ext cx="646332" cy="735225"/>
            <a:chOff x="7632524" y="1451056"/>
            <a:chExt cx="646332" cy="735225"/>
          </a:xfrm>
        </p:grpSpPr>
        <p:sp>
          <p:nvSpPr>
            <p:cNvPr id="686" name="مربع نص 685">
              <a:extLst>
                <a:ext uri="{FF2B5EF4-FFF2-40B4-BE49-F238E27FC236}">
                  <a16:creationId xmlns:a16="http://schemas.microsoft.com/office/drawing/2014/main" id="{6F1836DE-225B-4B8B-81EA-58679A8FEE71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grpSp>
          <p:nvGrpSpPr>
            <p:cNvPr id="687" name="مجموعة 686">
              <a:extLst>
                <a:ext uri="{FF2B5EF4-FFF2-40B4-BE49-F238E27FC236}">
                  <a16:creationId xmlns:a16="http://schemas.microsoft.com/office/drawing/2014/main" id="{BD0245B0-8F1D-4595-98D1-DBFE66AECD3A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88" name="مربع نص 687">
                <a:extLst>
                  <a:ext uri="{FF2B5EF4-FFF2-40B4-BE49-F238E27FC236}">
                    <a16:creationId xmlns:a16="http://schemas.microsoft.com/office/drawing/2014/main" id="{974FBCEF-03D9-41FD-8654-9A9890D853C3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89" name="رابط مستقيم 688">
                <a:extLst>
                  <a:ext uri="{FF2B5EF4-FFF2-40B4-BE49-F238E27FC236}">
                    <a16:creationId xmlns:a16="http://schemas.microsoft.com/office/drawing/2014/main" id="{2E863B5A-ACF4-4005-A9ED-6C09184BF6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90" name="مربع نص 689">
            <a:extLst>
              <a:ext uri="{FF2B5EF4-FFF2-40B4-BE49-F238E27FC236}">
                <a16:creationId xmlns:a16="http://schemas.microsoft.com/office/drawing/2014/main" id="{D14C5328-EC08-49A6-AFE6-786284D52B3F}"/>
              </a:ext>
            </a:extLst>
          </p:cNvPr>
          <p:cNvSpPr txBox="1"/>
          <p:nvPr/>
        </p:nvSpPr>
        <p:spPr>
          <a:xfrm>
            <a:off x="8209383" y="285071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91" name="50%">
            <a:extLst>
              <a:ext uri="{FF2B5EF4-FFF2-40B4-BE49-F238E27FC236}">
                <a16:creationId xmlns:a16="http://schemas.microsoft.com/office/drawing/2014/main" id="{7FAC37AA-B29E-4BE8-B99D-E70592498354}"/>
              </a:ext>
            </a:extLst>
          </p:cNvPr>
          <p:cNvSpPr txBox="1"/>
          <p:nvPr/>
        </p:nvSpPr>
        <p:spPr>
          <a:xfrm>
            <a:off x="6595919" y="2845814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0.15</a:t>
            </a:r>
          </a:p>
        </p:txBody>
      </p:sp>
      <p:grpSp>
        <p:nvGrpSpPr>
          <p:cNvPr id="692" name="مجموعة 691">
            <a:extLst>
              <a:ext uri="{FF2B5EF4-FFF2-40B4-BE49-F238E27FC236}">
                <a16:creationId xmlns:a16="http://schemas.microsoft.com/office/drawing/2014/main" id="{9009D0B9-1B9F-4058-87B6-0465D5844545}"/>
              </a:ext>
            </a:extLst>
          </p:cNvPr>
          <p:cNvGrpSpPr/>
          <p:nvPr/>
        </p:nvGrpSpPr>
        <p:grpSpPr>
          <a:xfrm>
            <a:off x="7632524" y="4069530"/>
            <a:ext cx="646332" cy="735225"/>
            <a:chOff x="7632524" y="1451056"/>
            <a:chExt cx="646332" cy="735225"/>
          </a:xfrm>
        </p:grpSpPr>
        <p:sp>
          <p:nvSpPr>
            <p:cNvPr id="693" name="مربع نص 692">
              <a:extLst>
                <a:ext uri="{FF2B5EF4-FFF2-40B4-BE49-F238E27FC236}">
                  <a16:creationId xmlns:a16="http://schemas.microsoft.com/office/drawing/2014/main" id="{646B41E5-FE2B-4921-8443-1B52490E67CA}"/>
                </a:ext>
              </a:extLst>
            </p:cNvPr>
            <p:cNvSpPr txBox="1"/>
            <p:nvPr/>
          </p:nvSpPr>
          <p:spPr>
            <a:xfrm>
              <a:off x="7709468" y="1451056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72</a:t>
              </a:r>
            </a:p>
          </p:txBody>
        </p:sp>
        <p:grpSp>
          <p:nvGrpSpPr>
            <p:cNvPr id="694" name="مجموعة 693">
              <a:extLst>
                <a:ext uri="{FF2B5EF4-FFF2-40B4-BE49-F238E27FC236}">
                  <a16:creationId xmlns:a16="http://schemas.microsoft.com/office/drawing/2014/main" id="{94449A0F-2B79-4C1C-ABAA-8D319E1D5FD4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695" name="مربع نص 694">
                <a:extLst>
                  <a:ext uri="{FF2B5EF4-FFF2-40B4-BE49-F238E27FC236}">
                    <a16:creationId xmlns:a16="http://schemas.microsoft.com/office/drawing/2014/main" id="{871CFFFA-6F80-4141-9D16-07F23E50688E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96" name="رابط مستقيم 695">
                <a:extLst>
                  <a:ext uri="{FF2B5EF4-FFF2-40B4-BE49-F238E27FC236}">
                    <a16:creationId xmlns:a16="http://schemas.microsoft.com/office/drawing/2014/main" id="{096286EA-8C93-46CC-990E-F9BD75ED58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97" name="مربع نص 696">
            <a:extLst>
              <a:ext uri="{FF2B5EF4-FFF2-40B4-BE49-F238E27FC236}">
                <a16:creationId xmlns:a16="http://schemas.microsoft.com/office/drawing/2014/main" id="{CACB4CE5-3E1A-462B-AE04-C2264C0FEF15}"/>
              </a:ext>
            </a:extLst>
          </p:cNvPr>
          <p:cNvSpPr txBox="1"/>
          <p:nvPr/>
        </p:nvSpPr>
        <p:spPr>
          <a:xfrm>
            <a:off x="8209383" y="41581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98" name="50%">
            <a:extLst>
              <a:ext uri="{FF2B5EF4-FFF2-40B4-BE49-F238E27FC236}">
                <a16:creationId xmlns:a16="http://schemas.microsoft.com/office/drawing/2014/main" id="{32ACFB23-052D-4459-B6F2-31F4A48A5253}"/>
              </a:ext>
            </a:extLst>
          </p:cNvPr>
          <p:cNvSpPr txBox="1"/>
          <p:nvPr/>
        </p:nvSpPr>
        <p:spPr>
          <a:xfrm>
            <a:off x="6595919" y="4153261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0.72</a:t>
            </a:r>
          </a:p>
        </p:txBody>
      </p:sp>
      <p:grpSp>
        <p:nvGrpSpPr>
          <p:cNvPr id="699" name="مجموعة 698">
            <a:extLst>
              <a:ext uri="{FF2B5EF4-FFF2-40B4-BE49-F238E27FC236}">
                <a16:creationId xmlns:a16="http://schemas.microsoft.com/office/drawing/2014/main" id="{18372D36-3326-4CAD-B25B-0AE4D0EF3213}"/>
              </a:ext>
            </a:extLst>
          </p:cNvPr>
          <p:cNvGrpSpPr/>
          <p:nvPr/>
        </p:nvGrpSpPr>
        <p:grpSpPr>
          <a:xfrm>
            <a:off x="7161389" y="5371465"/>
            <a:ext cx="800220" cy="763218"/>
            <a:chOff x="7555580" y="1423063"/>
            <a:chExt cx="800220" cy="763218"/>
          </a:xfrm>
        </p:grpSpPr>
        <p:sp>
          <p:nvSpPr>
            <p:cNvPr id="700" name="مربع نص 699">
              <a:extLst>
                <a:ext uri="{FF2B5EF4-FFF2-40B4-BE49-F238E27FC236}">
                  <a16:creationId xmlns:a16="http://schemas.microsoft.com/office/drawing/2014/main" id="{39F6AFFC-4BEB-43DF-8BCA-22174FF73937}"/>
                </a:ext>
              </a:extLst>
            </p:cNvPr>
            <p:cNvSpPr txBox="1"/>
            <p:nvPr/>
          </p:nvSpPr>
          <p:spPr>
            <a:xfrm>
              <a:off x="7555580" y="1423063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12.5</a:t>
              </a:r>
            </a:p>
          </p:txBody>
        </p:sp>
        <p:grpSp>
          <p:nvGrpSpPr>
            <p:cNvPr id="701" name="مجموعة 700">
              <a:extLst>
                <a:ext uri="{FF2B5EF4-FFF2-40B4-BE49-F238E27FC236}">
                  <a16:creationId xmlns:a16="http://schemas.microsoft.com/office/drawing/2014/main" id="{FC45C995-9AD5-4E00-91A4-5B7772A6F8AF}"/>
                </a:ext>
              </a:extLst>
            </p:cNvPr>
            <p:cNvGrpSpPr/>
            <p:nvPr/>
          </p:nvGrpSpPr>
          <p:grpSpPr>
            <a:xfrm>
              <a:off x="7632524" y="1724616"/>
              <a:ext cx="646332" cy="461665"/>
              <a:chOff x="5714697" y="2007324"/>
              <a:chExt cx="646332" cy="461665"/>
            </a:xfrm>
          </p:grpSpPr>
          <p:sp>
            <p:nvSpPr>
              <p:cNvPr id="702" name="مربع نص 701">
                <a:extLst>
                  <a:ext uri="{FF2B5EF4-FFF2-40B4-BE49-F238E27FC236}">
                    <a16:creationId xmlns:a16="http://schemas.microsoft.com/office/drawing/2014/main" id="{BF1FF858-C695-4231-87AC-3B6556C49B1A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703" name="رابط مستقيم 702">
                <a:extLst>
                  <a:ext uri="{FF2B5EF4-FFF2-40B4-BE49-F238E27FC236}">
                    <a16:creationId xmlns:a16="http://schemas.microsoft.com/office/drawing/2014/main" id="{8015EDAB-B49A-45FB-9FD1-6CB7B84688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7863" y="2050054"/>
                <a:ext cx="540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4" name="مربع نص 703">
            <a:extLst>
              <a:ext uri="{FF2B5EF4-FFF2-40B4-BE49-F238E27FC236}">
                <a16:creationId xmlns:a16="http://schemas.microsoft.com/office/drawing/2014/main" id="{EAB8234A-F0F5-4115-8615-7D723EAB55C1}"/>
              </a:ext>
            </a:extLst>
          </p:cNvPr>
          <p:cNvSpPr txBox="1"/>
          <p:nvPr/>
        </p:nvSpPr>
        <p:spPr>
          <a:xfrm>
            <a:off x="7852516" y="548808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05" name="50%">
            <a:extLst>
              <a:ext uri="{FF2B5EF4-FFF2-40B4-BE49-F238E27FC236}">
                <a16:creationId xmlns:a16="http://schemas.microsoft.com/office/drawing/2014/main" id="{82214837-02F1-4D19-89A8-1CD1822C5579}"/>
              </a:ext>
            </a:extLst>
          </p:cNvPr>
          <p:cNvSpPr txBox="1"/>
          <p:nvPr/>
        </p:nvSpPr>
        <p:spPr>
          <a:xfrm>
            <a:off x="5966205" y="5483189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0.125</a:t>
            </a:r>
          </a:p>
        </p:txBody>
      </p:sp>
      <p:sp>
        <p:nvSpPr>
          <p:cNvPr id="706" name="مربع نص 705">
            <a:extLst>
              <a:ext uri="{FF2B5EF4-FFF2-40B4-BE49-F238E27FC236}">
                <a16:creationId xmlns:a16="http://schemas.microsoft.com/office/drawing/2014/main" id="{8BFF4805-4DFA-49A6-884B-67D16943DC3C}"/>
              </a:ext>
            </a:extLst>
          </p:cNvPr>
          <p:cNvSpPr txBox="1"/>
          <p:nvPr/>
        </p:nvSpPr>
        <p:spPr>
          <a:xfrm>
            <a:off x="6369909" y="15165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07" name="مجموعة 706">
            <a:extLst>
              <a:ext uri="{FF2B5EF4-FFF2-40B4-BE49-F238E27FC236}">
                <a16:creationId xmlns:a16="http://schemas.microsoft.com/office/drawing/2014/main" id="{ECF6898E-3BE6-4D6D-AD3D-AFA56E6ED270}"/>
              </a:ext>
            </a:extLst>
          </p:cNvPr>
          <p:cNvGrpSpPr/>
          <p:nvPr/>
        </p:nvGrpSpPr>
        <p:grpSpPr>
          <a:xfrm>
            <a:off x="6096000" y="1424927"/>
            <a:ext cx="338554" cy="735225"/>
            <a:chOff x="5744622" y="2306332"/>
            <a:chExt cx="338554" cy="735225"/>
          </a:xfrm>
        </p:grpSpPr>
        <p:sp>
          <p:nvSpPr>
            <p:cNvPr id="708" name="مربع نص 707">
              <a:extLst>
                <a:ext uri="{FF2B5EF4-FFF2-40B4-BE49-F238E27FC236}">
                  <a16:creationId xmlns:a16="http://schemas.microsoft.com/office/drawing/2014/main" id="{F638E226-07BB-435B-A11A-DE523DEE05F1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09" name="مربع نص 708">
              <a:extLst>
                <a:ext uri="{FF2B5EF4-FFF2-40B4-BE49-F238E27FC236}">
                  <a16:creationId xmlns:a16="http://schemas.microsoft.com/office/drawing/2014/main" id="{30C96619-DDB5-42DB-A0A8-911076C15E1C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710" name="رابط مستقيم 709">
              <a:extLst>
                <a:ext uri="{FF2B5EF4-FFF2-40B4-BE49-F238E27FC236}">
                  <a16:creationId xmlns:a16="http://schemas.microsoft.com/office/drawing/2014/main" id="{8259B70D-C18A-4B90-8A5F-D7E41E1B4D74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1" name="مربع نص 710">
            <a:extLst>
              <a:ext uri="{FF2B5EF4-FFF2-40B4-BE49-F238E27FC236}">
                <a16:creationId xmlns:a16="http://schemas.microsoft.com/office/drawing/2014/main" id="{4F488C77-73CF-45BC-8901-990DF3E4ACF4}"/>
              </a:ext>
            </a:extLst>
          </p:cNvPr>
          <p:cNvSpPr txBox="1"/>
          <p:nvPr/>
        </p:nvSpPr>
        <p:spPr>
          <a:xfrm>
            <a:off x="6336873" y="28422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12" name="مربع نص 711">
            <a:extLst>
              <a:ext uri="{FF2B5EF4-FFF2-40B4-BE49-F238E27FC236}">
                <a16:creationId xmlns:a16="http://schemas.microsoft.com/office/drawing/2014/main" id="{C93A08D4-7DA7-4B33-844C-BED57DF7E874}"/>
              </a:ext>
            </a:extLst>
          </p:cNvPr>
          <p:cNvSpPr txBox="1"/>
          <p:nvPr/>
        </p:nvSpPr>
        <p:spPr>
          <a:xfrm>
            <a:off x="6336709" y="415796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13" name="مربع نص 712">
            <a:extLst>
              <a:ext uri="{FF2B5EF4-FFF2-40B4-BE49-F238E27FC236}">
                <a16:creationId xmlns:a16="http://schemas.microsoft.com/office/drawing/2014/main" id="{F60EC314-7CC5-434B-A24F-6D6A2BC5EEAA}"/>
              </a:ext>
            </a:extLst>
          </p:cNvPr>
          <p:cNvSpPr txBox="1"/>
          <p:nvPr/>
        </p:nvSpPr>
        <p:spPr>
          <a:xfrm>
            <a:off x="6919021" y="611563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14" name="مجموعة 713">
            <a:extLst>
              <a:ext uri="{FF2B5EF4-FFF2-40B4-BE49-F238E27FC236}">
                <a16:creationId xmlns:a16="http://schemas.microsoft.com/office/drawing/2014/main" id="{B33C5638-CBE5-4D67-A89F-8BAEB1AF242A}"/>
              </a:ext>
            </a:extLst>
          </p:cNvPr>
          <p:cNvGrpSpPr/>
          <p:nvPr/>
        </p:nvGrpSpPr>
        <p:grpSpPr>
          <a:xfrm>
            <a:off x="5978471" y="2760637"/>
            <a:ext cx="492444" cy="735225"/>
            <a:chOff x="5667677" y="2306332"/>
            <a:chExt cx="492444" cy="735225"/>
          </a:xfrm>
        </p:grpSpPr>
        <p:sp>
          <p:nvSpPr>
            <p:cNvPr id="715" name="مربع نص 714">
              <a:extLst>
                <a:ext uri="{FF2B5EF4-FFF2-40B4-BE49-F238E27FC236}">
                  <a16:creationId xmlns:a16="http://schemas.microsoft.com/office/drawing/2014/main" id="{C880FCEA-F0B2-443B-BAF0-15E23449B766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716" name="مربع نص 715">
              <a:extLst>
                <a:ext uri="{FF2B5EF4-FFF2-40B4-BE49-F238E27FC236}">
                  <a16:creationId xmlns:a16="http://schemas.microsoft.com/office/drawing/2014/main" id="{FD9F3343-2850-4C97-BC44-A8663CC02F81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717" name="رابط مستقيم 716">
              <a:extLst>
                <a:ext uri="{FF2B5EF4-FFF2-40B4-BE49-F238E27FC236}">
                  <a16:creationId xmlns:a16="http://schemas.microsoft.com/office/drawing/2014/main" id="{205AD1CF-148C-4695-A147-A056D32B3AFC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" name="مجموعة 717">
            <a:extLst>
              <a:ext uri="{FF2B5EF4-FFF2-40B4-BE49-F238E27FC236}">
                <a16:creationId xmlns:a16="http://schemas.microsoft.com/office/drawing/2014/main" id="{05159E17-BDAA-4C9B-91BF-88A50CD221A6}"/>
              </a:ext>
            </a:extLst>
          </p:cNvPr>
          <p:cNvGrpSpPr/>
          <p:nvPr/>
        </p:nvGrpSpPr>
        <p:grpSpPr>
          <a:xfrm>
            <a:off x="5946097" y="4067466"/>
            <a:ext cx="492444" cy="735225"/>
            <a:chOff x="5667677" y="2306332"/>
            <a:chExt cx="492444" cy="735225"/>
          </a:xfrm>
        </p:grpSpPr>
        <p:sp>
          <p:nvSpPr>
            <p:cNvPr id="719" name="مربع نص 718">
              <a:extLst>
                <a:ext uri="{FF2B5EF4-FFF2-40B4-BE49-F238E27FC236}">
                  <a16:creationId xmlns:a16="http://schemas.microsoft.com/office/drawing/2014/main" id="{1B3F9AF1-8871-403C-BF4D-B7A7C343E51C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18</a:t>
              </a:r>
            </a:p>
          </p:txBody>
        </p:sp>
        <p:sp>
          <p:nvSpPr>
            <p:cNvPr id="720" name="مربع نص 719">
              <a:extLst>
                <a:ext uri="{FF2B5EF4-FFF2-40B4-BE49-F238E27FC236}">
                  <a16:creationId xmlns:a16="http://schemas.microsoft.com/office/drawing/2014/main" id="{2AEF0B42-D4F4-40D7-BC0F-51C6E475509C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721" name="رابط مستقيم 720">
              <a:extLst>
                <a:ext uri="{FF2B5EF4-FFF2-40B4-BE49-F238E27FC236}">
                  <a16:creationId xmlns:a16="http://schemas.microsoft.com/office/drawing/2014/main" id="{A201F0A8-0A91-4DEA-898A-E10D9C329D02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2" name="مجموعة 721">
            <a:extLst>
              <a:ext uri="{FF2B5EF4-FFF2-40B4-BE49-F238E27FC236}">
                <a16:creationId xmlns:a16="http://schemas.microsoft.com/office/drawing/2014/main" id="{73C5767A-C9A6-41F7-9C49-55CFFA1F6688}"/>
              </a:ext>
            </a:extLst>
          </p:cNvPr>
          <p:cNvGrpSpPr/>
          <p:nvPr/>
        </p:nvGrpSpPr>
        <p:grpSpPr>
          <a:xfrm>
            <a:off x="6260811" y="6018062"/>
            <a:ext cx="800220" cy="735225"/>
            <a:chOff x="7555580" y="1451056"/>
            <a:chExt cx="800220" cy="735225"/>
          </a:xfrm>
        </p:grpSpPr>
        <p:sp>
          <p:nvSpPr>
            <p:cNvPr id="723" name="مربع نص 722">
              <a:extLst>
                <a:ext uri="{FF2B5EF4-FFF2-40B4-BE49-F238E27FC236}">
                  <a16:creationId xmlns:a16="http://schemas.microsoft.com/office/drawing/2014/main" id="{EB21DA36-5365-4A0E-9251-3746E8E8BD1B}"/>
                </a:ext>
              </a:extLst>
            </p:cNvPr>
            <p:cNvSpPr txBox="1"/>
            <p:nvPr/>
          </p:nvSpPr>
          <p:spPr>
            <a:xfrm>
              <a:off x="7632524" y="1451056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125</a:t>
              </a:r>
            </a:p>
          </p:txBody>
        </p:sp>
        <p:grpSp>
          <p:nvGrpSpPr>
            <p:cNvPr id="724" name="مجموعة 723">
              <a:extLst>
                <a:ext uri="{FF2B5EF4-FFF2-40B4-BE49-F238E27FC236}">
                  <a16:creationId xmlns:a16="http://schemas.microsoft.com/office/drawing/2014/main" id="{F59A501B-2385-4332-91D4-7DF2CF86E00A}"/>
                </a:ext>
              </a:extLst>
            </p:cNvPr>
            <p:cNvGrpSpPr/>
            <p:nvPr/>
          </p:nvGrpSpPr>
          <p:grpSpPr>
            <a:xfrm>
              <a:off x="7555580" y="1724616"/>
              <a:ext cx="800220" cy="461665"/>
              <a:chOff x="5637753" y="2007324"/>
              <a:chExt cx="800220" cy="461665"/>
            </a:xfrm>
          </p:grpSpPr>
          <p:sp>
            <p:nvSpPr>
              <p:cNvPr id="725" name="مربع نص 724">
                <a:extLst>
                  <a:ext uri="{FF2B5EF4-FFF2-40B4-BE49-F238E27FC236}">
                    <a16:creationId xmlns:a16="http://schemas.microsoft.com/office/drawing/2014/main" id="{1F71F43F-9CF6-4494-BAAE-D7CB56666182}"/>
                  </a:ext>
                </a:extLst>
              </p:cNvPr>
              <p:cNvSpPr txBox="1"/>
              <p:nvPr/>
            </p:nvSpPr>
            <p:spPr>
              <a:xfrm>
                <a:off x="5637753" y="2007324"/>
                <a:ext cx="80022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  <p:cxnSp>
            <p:nvCxnSpPr>
              <p:cNvPr id="726" name="رابط مستقيم 725">
                <a:extLst>
                  <a:ext uri="{FF2B5EF4-FFF2-40B4-BE49-F238E27FC236}">
                    <a16:creationId xmlns:a16="http://schemas.microsoft.com/office/drawing/2014/main" id="{B404BA4C-C9D8-4702-80A3-CCBDDF488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7863" y="2063876"/>
                <a:ext cx="540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7" name="مربع نص 726">
            <a:extLst>
              <a:ext uri="{FF2B5EF4-FFF2-40B4-BE49-F238E27FC236}">
                <a16:creationId xmlns:a16="http://schemas.microsoft.com/office/drawing/2014/main" id="{CF667FF9-5BB6-4749-8787-011C815B8A98}"/>
              </a:ext>
            </a:extLst>
          </p:cNvPr>
          <p:cNvSpPr txBox="1"/>
          <p:nvPr/>
        </p:nvSpPr>
        <p:spPr>
          <a:xfrm>
            <a:off x="6042592" y="611563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28" name="مجموعة 727">
            <a:extLst>
              <a:ext uri="{FF2B5EF4-FFF2-40B4-BE49-F238E27FC236}">
                <a16:creationId xmlns:a16="http://schemas.microsoft.com/office/drawing/2014/main" id="{BA7DD681-35D4-44EE-9708-23C6A73F6910}"/>
              </a:ext>
            </a:extLst>
          </p:cNvPr>
          <p:cNvGrpSpPr/>
          <p:nvPr/>
        </p:nvGrpSpPr>
        <p:grpSpPr>
          <a:xfrm>
            <a:off x="5771044" y="6017159"/>
            <a:ext cx="338554" cy="735225"/>
            <a:chOff x="5744622" y="2306332"/>
            <a:chExt cx="338554" cy="735225"/>
          </a:xfrm>
        </p:grpSpPr>
        <p:sp>
          <p:nvSpPr>
            <p:cNvPr id="729" name="مربع نص 728">
              <a:extLst>
                <a:ext uri="{FF2B5EF4-FFF2-40B4-BE49-F238E27FC236}">
                  <a16:creationId xmlns:a16="http://schemas.microsoft.com/office/drawing/2014/main" id="{5067F89B-FE6F-44B3-B57D-32E69AE8D484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30" name="مربع نص 729">
              <a:extLst>
                <a:ext uri="{FF2B5EF4-FFF2-40B4-BE49-F238E27FC236}">
                  <a16:creationId xmlns:a16="http://schemas.microsoft.com/office/drawing/2014/main" id="{B534F4CC-537D-4E4D-9EDE-EF2790CCE6BA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731" name="رابط مستقيم 730">
              <a:extLst>
                <a:ext uri="{FF2B5EF4-FFF2-40B4-BE49-F238E27FC236}">
                  <a16:creationId xmlns:a16="http://schemas.microsoft.com/office/drawing/2014/main" id="{127FA4D5-9496-4734-946B-CB39C38F4F63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2" name="50%">
            <a:extLst>
              <a:ext uri="{FF2B5EF4-FFF2-40B4-BE49-F238E27FC236}">
                <a16:creationId xmlns:a16="http://schemas.microsoft.com/office/drawing/2014/main" id="{F3FE65B3-7DCD-4DE2-928E-CFCD3C716093}"/>
              </a:ext>
            </a:extLst>
          </p:cNvPr>
          <p:cNvSpPr txBox="1"/>
          <p:nvPr/>
        </p:nvSpPr>
        <p:spPr>
          <a:xfrm>
            <a:off x="2774674" y="1514624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25%</a:t>
            </a:r>
          </a:p>
        </p:txBody>
      </p:sp>
      <p:sp>
        <p:nvSpPr>
          <p:cNvPr id="733" name="مربع نص 732">
            <a:extLst>
              <a:ext uri="{FF2B5EF4-FFF2-40B4-BE49-F238E27FC236}">
                <a16:creationId xmlns:a16="http://schemas.microsoft.com/office/drawing/2014/main" id="{0B4BE24D-3F64-4564-B13F-16D9B998BF6C}"/>
              </a:ext>
            </a:extLst>
          </p:cNvPr>
          <p:cNvSpPr txBox="1"/>
          <p:nvPr/>
        </p:nvSpPr>
        <p:spPr>
          <a:xfrm>
            <a:off x="3711483" y="1438264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grpSp>
        <p:nvGrpSpPr>
          <p:cNvPr id="734" name="مجموعة 733">
            <a:extLst>
              <a:ext uri="{FF2B5EF4-FFF2-40B4-BE49-F238E27FC236}">
                <a16:creationId xmlns:a16="http://schemas.microsoft.com/office/drawing/2014/main" id="{D8D3DBEE-B2F5-49A5-8988-57B036BB385B}"/>
              </a:ext>
            </a:extLst>
          </p:cNvPr>
          <p:cNvGrpSpPr/>
          <p:nvPr/>
        </p:nvGrpSpPr>
        <p:grpSpPr>
          <a:xfrm>
            <a:off x="3634539" y="1711824"/>
            <a:ext cx="646332" cy="461665"/>
            <a:chOff x="5714697" y="2007324"/>
            <a:chExt cx="646332" cy="461665"/>
          </a:xfrm>
        </p:grpSpPr>
        <p:sp>
          <p:nvSpPr>
            <p:cNvPr id="735" name="مربع نص 734">
              <a:extLst>
                <a:ext uri="{FF2B5EF4-FFF2-40B4-BE49-F238E27FC236}">
                  <a16:creationId xmlns:a16="http://schemas.microsoft.com/office/drawing/2014/main" id="{8A45DB1B-2F7C-4B3C-9489-E1ECE9832BAB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736" name="رابط مستقيم 735">
              <a:extLst>
                <a:ext uri="{FF2B5EF4-FFF2-40B4-BE49-F238E27FC236}">
                  <a16:creationId xmlns:a16="http://schemas.microsoft.com/office/drawing/2014/main" id="{4CAA1C14-18F7-4CE2-B684-E8C8FD1C5EEC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8" name="مجموعة 737">
            <a:extLst>
              <a:ext uri="{FF2B5EF4-FFF2-40B4-BE49-F238E27FC236}">
                <a16:creationId xmlns:a16="http://schemas.microsoft.com/office/drawing/2014/main" id="{C05E1C09-D3AE-4D4B-8010-C1F3ED54C6A2}"/>
              </a:ext>
            </a:extLst>
          </p:cNvPr>
          <p:cNvGrpSpPr/>
          <p:nvPr/>
        </p:nvGrpSpPr>
        <p:grpSpPr>
          <a:xfrm>
            <a:off x="4032153" y="2010505"/>
            <a:ext cx="626462" cy="389142"/>
            <a:chOff x="6037863" y="2318826"/>
            <a:chExt cx="626462" cy="389142"/>
          </a:xfrm>
        </p:grpSpPr>
        <p:sp>
          <p:nvSpPr>
            <p:cNvPr id="739" name="سهم: منحني لأسفل 738">
              <a:extLst>
                <a:ext uri="{FF2B5EF4-FFF2-40B4-BE49-F238E27FC236}">
                  <a16:creationId xmlns:a16="http://schemas.microsoft.com/office/drawing/2014/main" id="{25969950-5450-4461-A8C1-E6DB58E78D93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40" name="مربع نص 739">
              <a:extLst>
                <a:ext uri="{FF2B5EF4-FFF2-40B4-BE49-F238E27FC236}">
                  <a16:creationId xmlns:a16="http://schemas.microsoft.com/office/drawing/2014/main" id="{EB8C044F-FF93-4289-BFFB-FB4789A6F787}"/>
                </a:ext>
              </a:extLst>
            </p:cNvPr>
            <p:cNvSpPr txBox="1"/>
            <p:nvPr/>
          </p:nvSpPr>
          <p:spPr>
            <a:xfrm>
              <a:off x="6095571" y="2338636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grpSp>
        <p:nvGrpSpPr>
          <p:cNvPr id="741" name="مجموعة 740">
            <a:extLst>
              <a:ext uri="{FF2B5EF4-FFF2-40B4-BE49-F238E27FC236}">
                <a16:creationId xmlns:a16="http://schemas.microsoft.com/office/drawing/2014/main" id="{82934179-3CAD-49B7-802A-9FA935EEFCF6}"/>
              </a:ext>
            </a:extLst>
          </p:cNvPr>
          <p:cNvGrpSpPr/>
          <p:nvPr/>
        </p:nvGrpSpPr>
        <p:grpSpPr>
          <a:xfrm>
            <a:off x="4032153" y="1175549"/>
            <a:ext cx="626462" cy="369332"/>
            <a:chOff x="6037863" y="1483870"/>
            <a:chExt cx="626462" cy="369332"/>
          </a:xfrm>
        </p:grpSpPr>
        <p:sp>
          <p:nvSpPr>
            <p:cNvPr id="742" name="سهم: منحني لأسفل 741">
              <a:extLst>
                <a:ext uri="{FF2B5EF4-FFF2-40B4-BE49-F238E27FC236}">
                  <a16:creationId xmlns:a16="http://schemas.microsoft.com/office/drawing/2014/main" id="{B11C351A-417B-4DED-94DE-AA119B75176C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43" name="مربع نص 742">
              <a:extLst>
                <a:ext uri="{FF2B5EF4-FFF2-40B4-BE49-F238E27FC236}">
                  <a16:creationId xmlns:a16="http://schemas.microsoft.com/office/drawing/2014/main" id="{CB6731F6-39DC-4C0B-9D44-DC13CF15C8FE}"/>
                </a:ext>
              </a:extLst>
            </p:cNvPr>
            <p:cNvSpPr txBox="1"/>
            <p:nvPr/>
          </p:nvSpPr>
          <p:spPr>
            <a:xfrm>
              <a:off x="6095571" y="1483870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sp>
        <p:nvSpPr>
          <p:cNvPr id="745" name="50%">
            <a:extLst>
              <a:ext uri="{FF2B5EF4-FFF2-40B4-BE49-F238E27FC236}">
                <a16:creationId xmlns:a16="http://schemas.microsoft.com/office/drawing/2014/main" id="{33406A78-2A3B-44CA-8515-610BCEA0CACB}"/>
              </a:ext>
            </a:extLst>
          </p:cNvPr>
          <p:cNvSpPr txBox="1"/>
          <p:nvPr/>
        </p:nvSpPr>
        <p:spPr>
          <a:xfrm>
            <a:off x="1219518" y="2820690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62.5%</a:t>
            </a:r>
          </a:p>
        </p:txBody>
      </p:sp>
      <p:sp>
        <p:nvSpPr>
          <p:cNvPr id="746" name="مربع نص 745">
            <a:extLst>
              <a:ext uri="{FF2B5EF4-FFF2-40B4-BE49-F238E27FC236}">
                <a16:creationId xmlns:a16="http://schemas.microsoft.com/office/drawing/2014/main" id="{6928A901-6B41-4633-BDD3-4CBCDEA1F527}"/>
              </a:ext>
            </a:extLst>
          </p:cNvPr>
          <p:cNvSpPr txBox="1"/>
          <p:nvPr/>
        </p:nvSpPr>
        <p:spPr>
          <a:xfrm>
            <a:off x="3601893" y="2744330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625</a:t>
            </a:r>
          </a:p>
        </p:txBody>
      </p:sp>
      <p:grpSp>
        <p:nvGrpSpPr>
          <p:cNvPr id="747" name="مجموعة 746">
            <a:extLst>
              <a:ext uri="{FF2B5EF4-FFF2-40B4-BE49-F238E27FC236}">
                <a16:creationId xmlns:a16="http://schemas.microsoft.com/office/drawing/2014/main" id="{A60A26A8-420C-41FA-BD15-D2284C644D5D}"/>
              </a:ext>
            </a:extLst>
          </p:cNvPr>
          <p:cNvGrpSpPr/>
          <p:nvPr/>
        </p:nvGrpSpPr>
        <p:grpSpPr>
          <a:xfrm>
            <a:off x="3524949" y="3017890"/>
            <a:ext cx="800220" cy="461665"/>
            <a:chOff x="5637753" y="2007324"/>
            <a:chExt cx="800220" cy="461665"/>
          </a:xfrm>
        </p:grpSpPr>
        <p:sp>
          <p:nvSpPr>
            <p:cNvPr id="748" name="مربع نص 747">
              <a:extLst>
                <a:ext uri="{FF2B5EF4-FFF2-40B4-BE49-F238E27FC236}">
                  <a16:creationId xmlns:a16="http://schemas.microsoft.com/office/drawing/2014/main" id="{02CC9EFA-A89D-4E62-833B-9F58B5FBA25D}"/>
                </a:ext>
              </a:extLst>
            </p:cNvPr>
            <p:cNvSpPr txBox="1"/>
            <p:nvPr/>
          </p:nvSpPr>
          <p:spPr>
            <a:xfrm>
              <a:off x="5637753" y="200732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749" name="رابط مستقيم 748">
              <a:extLst>
                <a:ext uri="{FF2B5EF4-FFF2-40B4-BE49-F238E27FC236}">
                  <a16:creationId xmlns:a16="http://schemas.microsoft.com/office/drawing/2014/main" id="{EE6A425B-A166-4C8B-BD10-19891454A53F}"/>
                </a:ext>
              </a:extLst>
            </p:cNvPr>
            <p:cNvCxnSpPr>
              <a:cxnSpLocks/>
            </p:cNvCxnSpPr>
            <p:nvPr/>
          </p:nvCxnSpPr>
          <p:spPr>
            <a:xfrm>
              <a:off x="5793208" y="2050054"/>
              <a:ext cx="50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0" name="مجموعة 749">
            <a:extLst>
              <a:ext uri="{FF2B5EF4-FFF2-40B4-BE49-F238E27FC236}">
                <a16:creationId xmlns:a16="http://schemas.microsoft.com/office/drawing/2014/main" id="{277CADED-9CD8-4142-9646-6DF052205855}"/>
              </a:ext>
            </a:extLst>
          </p:cNvPr>
          <p:cNvGrpSpPr/>
          <p:nvPr/>
        </p:nvGrpSpPr>
        <p:grpSpPr>
          <a:xfrm>
            <a:off x="3999506" y="3316571"/>
            <a:ext cx="646332" cy="389142"/>
            <a:chOff x="6037862" y="2318826"/>
            <a:chExt cx="646332" cy="389142"/>
          </a:xfrm>
        </p:grpSpPr>
        <p:sp>
          <p:nvSpPr>
            <p:cNvPr id="751" name="سهم: منحني لأسفل 750">
              <a:extLst>
                <a:ext uri="{FF2B5EF4-FFF2-40B4-BE49-F238E27FC236}">
                  <a16:creationId xmlns:a16="http://schemas.microsoft.com/office/drawing/2014/main" id="{3350F94E-8B6B-4730-8D52-DB9314F6E2E2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52" name="مربع نص 751">
              <a:extLst>
                <a:ext uri="{FF2B5EF4-FFF2-40B4-BE49-F238E27FC236}">
                  <a16:creationId xmlns:a16="http://schemas.microsoft.com/office/drawing/2014/main" id="{3D7A95AC-DF51-4780-830E-C52A08BC68DE}"/>
                </a:ext>
              </a:extLst>
            </p:cNvPr>
            <p:cNvSpPr txBox="1"/>
            <p:nvPr/>
          </p:nvSpPr>
          <p:spPr>
            <a:xfrm>
              <a:off x="6037862" y="2338636"/>
              <a:ext cx="64633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×125</a:t>
              </a:r>
            </a:p>
          </p:txBody>
        </p:sp>
      </p:grpSp>
      <p:grpSp>
        <p:nvGrpSpPr>
          <p:cNvPr id="753" name="مجموعة 752">
            <a:extLst>
              <a:ext uri="{FF2B5EF4-FFF2-40B4-BE49-F238E27FC236}">
                <a16:creationId xmlns:a16="http://schemas.microsoft.com/office/drawing/2014/main" id="{9ECB6844-896D-4540-9D7A-6398F07DBCD6}"/>
              </a:ext>
            </a:extLst>
          </p:cNvPr>
          <p:cNvGrpSpPr/>
          <p:nvPr/>
        </p:nvGrpSpPr>
        <p:grpSpPr>
          <a:xfrm>
            <a:off x="3999506" y="2481615"/>
            <a:ext cx="646332" cy="369332"/>
            <a:chOff x="6037862" y="1483870"/>
            <a:chExt cx="646332" cy="369332"/>
          </a:xfrm>
        </p:grpSpPr>
        <p:sp>
          <p:nvSpPr>
            <p:cNvPr id="754" name="سهم: منحني لأسفل 753">
              <a:extLst>
                <a:ext uri="{FF2B5EF4-FFF2-40B4-BE49-F238E27FC236}">
                  <a16:creationId xmlns:a16="http://schemas.microsoft.com/office/drawing/2014/main" id="{F3672DD6-E3A3-406A-958F-269668B37E8D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55" name="مربع نص 754">
              <a:extLst>
                <a:ext uri="{FF2B5EF4-FFF2-40B4-BE49-F238E27FC236}">
                  <a16:creationId xmlns:a16="http://schemas.microsoft.com/office/drawing/2014/main" id="{9B180FA1-130B-4129-BBC4-8E2506150120}"/>
                </a:ext>
              </a:extLst>
            </p:cNvPr>
            <p:cNvSpPr txBox="1"/>
            <p:nvPr/>
          </p:nvSpPr>
          <p:spPr>
            <a:xfrm>
              <a:off x="6037862" y="1483870"/>
              <a:ext cx="64633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×125</a:t>
              </a:r>
            </a:p>
          </p:txBody>
        </p:sp>
      </p:grpSp>
      <p:sp>
        <p:nvSpPr>
          <p:cNvPr id="756" name="50%">
            <a:extLst>
              <a:ext uri="{FF2B5EF4-FFF2-40B4-BE49-F238E27FC236}">
                <a16:creationId xmlns:a16="http://schemas.microsoft.com/office/drawing/2014/main" id="{1F6B45EE-EB8F-4459-874A-B13A944E5156}"/>
              </a:ext>
            </a:extLst>
          </p:cNvPr>
          <p:cNvSpPr txBox="1"/>
          <p:nvPr/>
        </p:nvSpPr>
        <p:spPr>
          <a:xfrm>
            <a:off x="2357118" y="4139802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0.375</a:t>
            </a:r>
          </a:p>
        </p:txBody>
      </p:sp>
      <p:sp>
        <p:nvSpPr>
          <p:cNvPr id="757" name="مربع نص 756">
            <a:extLst>
              <a:ext uri="{FF2B5EF4-FFF2-40B4-BE49-F238E27FC236}">
                <a16:creationId xmlns:a16="http://schemas.microsoft.com/office/drawing/2014/main" id="{06440216-14C3-430A-9BD2-AFA55CBB4778}"/>
              </a:ext>
            </a:extLst>
          </p:cNvPr>
          <p:cNvSpPr txBox="1"/>
          <p:nvPr/>
        </p:nvSpPr>
        <p:spPr>
          <a:xfrm>
            <a:off x="3601893" y="4063442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375</a:t>
            </a:r>
          </a:p>
        </p:txBody>
      </p:sp>
      <p:grpSp>
        <p:nvGrpSpPr>
          <p:cNvPr id="758" name="مجموعة 757">
            <a:extLst>
              <a:ext uri="{FF2B5EF4-FFF2-40B4-BE49-F238E27FC236}">
                <a16:creationId xmlns:a16="http://schemas.microsoft.com/office/drawing/2014/main" id="{0BB9BBF6-B606-4E8A-B4F8-9C382977DC38}"/>
              </a:ext>
            </a:extLst>
          </p:cNvPr>
          <p:cNvGrpSpPr/>
          <p:nvPr/>
        </p:nvGrpSpPr>
        <p:grpSpPr>
          <a:xfrm>
            <a:off x="3524949" y="4337002"/>
            <a:ext cx="800220" cy="461665"/>
            <a:chOff x="5637753" y="2007324"/>
            <a:chExt cx="800220" cy="461665"/>
          </a:xfrm>
        </p:grpSpPr>
        <p:sp>
          <p:nvSpPr>
            <p:cNvPr id="759" name="مربع نص 758">
              <a:extLst>
                <a:ext uri="{FF2B5EF4-FFF2-40B4-BE49-F238E27FC236}">
                  <a16:creationId xmlns:a16="http://schemas.microsoft.com/office/drawing/2014/main" id="{21C0E308-ADA2-43E1-B325-79DA59F69826}"/>
                </a:ext>
              </a:extLst>
            </p:cNvPr>
            <p:cNvSpPr txBox="1"/>
            <p:nvPr/>
          </p:nvSpPr>
          <p:spPr>
            <a:xfrm>
              <a:off x="5637753" y="200732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760" name="رابط مستقيم 759">
              <a:extLst>
                <a:ext uri="{FF2B5EF4-FFF2-40B4-BE49-F238E27FC236}">
                  <a16:creationId xmlns:a16="http://schemas.microsoft.com/office/drawing/2014/main" id="{E8D584C2-D044-4B00-B7A3-44AF309A46FE}"/>
                </a:ext>
              </a:extLst>
            </p:cNvPr>
            <p:cNvCxnSpPr>
              <a:cxnSpLocks/>
            </p:cNvCxnSpPr>
            <p:nvPr/>
          </p:nvCxnSpPr>
          <p:spPr>
            <a:xfrm>
              <a:off x="5793208" y="2050054"/>
              <a:ext cx="50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1" name="مجموعة 760">
            <a:extLst>
              <a:ext uri="{FF2B5EF4-FFF2-40B4-BE49-F238E27FC236}">
                <a16:creationId xmlns:a16="http://schemas.microsoft.com/office/drawing/2014/main" id="{E474E37D-A820-40BC-A098-FA8C9763D86B}"/>
              </a:ext>
            </a:extLst>
          </p:cNvPr>
          <p:cNvGrpSpPr/>
          <p:nvPr/>
        </p:nvGrpSpPr>
        <p:grpSpPr>
          <a:xfrm>
            <a:off x="3999507" y="4635683"/>
            <a:ext cx="626462" cy="389142"/>
            <a:chOff x="6037863" y="2318826"/>
            <a:chExt cx="626462" cy="389142"/>
          </a:xfrm>
        </p:grpSpPr>
        <p:sp>
          <p:nvSpPr>
            <p:cNvPr id="762" name="سهم: منحني لأسفل 761">
              <a:extLst>
                <a:ext uri="{FF2B5EF4-FFF2-40B4-BE49-F238E27FC236}">
                  <a16:creationId xmlns:a16="http://schemas.microsoft.com/office/drawing/2014/main" id="{B106683A-F278-431E-816E-86FC6F55C767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63" name="مربع نص 762">
              <a:extLst>
                <a:ext uri="{FF2B5EF4-FFF2-40B4-BE49-F238E27FC236}">
                  <a16:creationId xmlns:a16="http://schemas.microsoft.com/office/drawing/2014/main" id="{0F4F394A-C134-456A-BDB2-D962464C9C23}"/>
                </a:ext>
              </a:extLst>
            </p:cNvPr>
            <p:cNvSpPr txBox="1"/>
            <p:nvPr/>
          </p:nvSpPr>
          <p:spPr>
            <a:xfrm>
              <a:off x="6095570" y="2338636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grpSp>
        <p:nvGrpSpPr>
          <p:cNvPr id="764" name="مجموعة 763">
            <a:extLst>
              <a:ext uri="{FF2B5EF4-FFF2-40B4-BE49-F238E27FC236}">
                <a16:creationId xmlns:a16="http://schemas.microsoft.com/office/drawing/2014/main" id="{A5C6A75E-CD1D-4AB4-ACF5-6A15C422ED2B}"/>
              </a:ext>
            </a:extLst>
          </p:cNvPr>
          <p:cNvGrpSpPr/>
          <p:nvPr/>
        </p:nvGrpSpPr>
        <p:grpSpPr>
          <a:xfrm>
            <a:off x="3999507" y="3800727"/>
            <a:ext cx="626462" cy="369332"/>
            <a:chOff x="6037863" y="1483870"/>
            <a:chExt cx="626462" cy="369332"/>
          </a:xfrm>
        </p:grpSpPr>
        <p:sp>
          <p:nvSpPr>
            <p:cNvPr id="765" name="سهم: منحني لأسفل 764">
              <a:extLst>
                <a:ext uri="{FF2B5EF4-FFF2-40B4-BE49-F238E27FC236}">
                  <a16:creationId xmlns:a16="http://schemas.microsoft.com/office/drawing/2014/main" id="{B2CFD3CB-E83C-4F7B-96F8-0B2558B72D1B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66" name="مربع نص 765">
              <a:extLst>
                <a:ext uri="{FF2B5EF4-FFF2-40B4-BE49-F238E27FC236}">
                  <a16:creationId xmlns:a16="http://schemas.microsoft.com/office/drawing/2014/main" id="{2139EA23-39FB-4415-A737-B8EDAEF2EFEF}"/>
                </a:ext>
              </a:extLst>
            </p:cNvPr>
            <p:cNvSpPr txBox="1"/>
            <p:nvPr/>
          </p:nvSpPr>
          <p:spPr>
            <a:xfrm>
              <a:off x="6095570" y="1483870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sp>
        <p:nvSpPr>
          <p:cNvPr id="772" name="50%">
            <a:extLst>
              <a:ext uri="{FF2B5EF4-FFF2-40B4-BE49-F238E27FC236}">
                <a16:creationId xmlns:a16="http://schemas.microsoft.com/office/drawing/2014/main" id="{F567844A-3B47-4427-A16A-AF0518961AE7}"/>
              </a:ext>
            </a:extLst>
          </p:cNvPr>
          <p:cNvSpPr txBox="1"/>
          <p:nvPr/>
        </p:nvSpPr>
        <p:spPr>
          <a:xfrm>
            <a:off x="2345978" y="5464995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0.075</a:t>
            </a:r>
          </a:p>
        </p:txBody>
      </p:sp>
      <p:sp>
        <p:nvSpPr>
          <p:cNvPr id="773" name="مربع نص 772">
            <a:extLst>
              <a:ext uri="{FF2B5EF4-FFF2-40B4-BE49-F238E27FC236}">
                <a16:creationId xmlns:a16="http://schemas.microsoft.com/office/drawing/2014/main" id="{78860510-60A1-4CF5-A1C9-C03B36DAA920}"/>
              </a:ext>
            </a:extLst>
          </p:cNvPr>
          <p:cNvSpPr txBox="1"/>
          <p:nvPr/>
        </p:nvSpPr>
        <p:spPr>
          <a:xfrm>
            <a:off x="3667696" y="5388635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</a:t>
            </a:r>
          </a:p>
        </p:txBody>
      </p:sp>
      <p:grpSp>
        <p:nvGrpSpPr>
          <p:cNvPr id="774" name="مجموعة 773">
            <a:extLst>
              <a:ext uri="{FF2B5EF4-FFF2-40B4-BE49-F238E27FC236}">
                <a16:creationId xmlns:a16="http://schemas.microsoft.com/office/drawing/2014/main" id="{7AE4FBE0-30CE-4E5F-A724-9946AA717558}"/>
              </a:ext>
            </a:extLst>
          </p:cNvPr>
          <p:cNvGrpSpPr/>
          <p:nvPr/>
        </p:nvGrpSpPr>
        <p:grpSpPr>
          <a:xfrm>
            <a:off x="3513808" y="5662195"/>
            <a:ext cx="800220" cy="461665"/>
            <a:chOff x="5637753" y="2007324"/>
            <a:chExt cx="800220" cy="461665"/>
          </a:xfrm>
        </p:grpSpPr>
        <p:sp>
          <p:nvSpPr>
            <p:cNvPr id="775" name="مربع نص 774">
              <a:extLst>
                <a:ext uri="{FF2B5EF4-FFF2-40B4-BE49-F238E27FC236}">
                  <a16:creationId xmlns:a16="http://schemas.microsoft.com/office/drawing/2014/main" id="{D5643B62-56D3-42BD-B127-58E6A89758F7}"/>
                </a:ext>
              </a:extLst>
            </p:cNvPr>
            <p:cNvSpPr txBox="1"/>
            <p:nvPr/>
          </p:nvSpPr>
          <p:spPr>
            <a:xfrm>
              <a:off x="5637753" y="200732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776" name="رابط مستقيم 775">
              <a:extLst>
                <a:ext uri="{FF2B5EF4-FFF2-40B4-BE49-F238E27FC236}">
                  <a16:creationId xmlns:a16="http://schemas.microsoft.com/office/drawing/2014/main" id="{CB805DD2-3E6F-43A9-984F-8574FC3EECBB}"/>
                </a:ext>
              </a:extLst>
            </p:cNvPr>
            <p:cNvCxnSpPr>
              <a:cxnSpLocks/>
            </p:cNvCxnSpPr>
            <p:nvPr/>
          </p:nvCxnSpPr>
          <p:spPr>
            <a:xfrm>
              <a:off x="5793208" y="2050054"/>
              <a:ext cx="50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7" name="مجموعة 776">
            <a:extLst>
              <a:ext uri="{FF2B5EF4-FFF2-40B4-BE49-F238E27FC236}">
                <a16:creationId xmlns:a16="http://schemas.microsoft.com/office/drawing/2014/main" id="{1CC3C356-2976-461A-AE7C-5BFB7299BB91}"/>
              </a:ext>
            </a:extLst>
          </p:cNvPr>
          <p:cNvGrpSpPr/>
          <p:nvPr/>
        </p:nvGrpSpPr>
        <p:grpSpPr>
          <a:xfrm>
            <a:off x="3988366" y="5960876"/>
            <a:ext cx="626462" cy="389142"/>
            <a:chOff x="6037863" y="2318826"/>
            <a:chExt cx="626462" cy="389142"/>
          </a:xfrm>
        </p:grpSpPr>
        <p:sp>
          <p:nvSpPr>
            <p:cNvPr id="778" name="سهم: منحني لأسفل 777">
              <a:extLst>
                <a:ext uri="{FF2B5EF4-FFF2-40B4-BE49-F238E27FC236}">
                  <a16:creationId xmlns:a16="http://schemas.microsoft.com/office/drawing/2014/main" id="{0A581930-7D16-4B49-9ACD-45D8AB1A2708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79" name="مربع نص 778">
              <a:extLst>
                <a:ext uri="{FF2B5EF4-FFF2-40B4-BE49-F238E27FC236}">
                  <a16:creationId xmlns:a16="http://schemas.microsoft.com/office/drawing/2014/main" id="{01BC40BF-5994-4B25-A7C8-552356DCADD7}"/>
                </a:ext>
              </a:extLst>
            </p:cNvPr>
            <p:cNvSpPr txBox="1"/>
            <p:nvPr/>
          </p:nvSpPr>
          <p:spPr>
            <a:xfrm>
              <a:off x="6153278" y="2338636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grpSp>
        <p:nvGrpSpPr>
          <p:cNvPr id="780" name="مجموعة 779">
            <a:extLst>
              <a:ext uri="{FF2B5EF4-FFF2-40B4-BE49-F238E27FC236}">
                <a16:creationId xmlns:a16="http://schemas.microsoft.com/office/drawing/2014/main" id="{9647A566-B773-4E31-9060-5012C262A2BC}"/>
              </a:ext>
            </a:extLst>
          </p:cNvPr>
          <p:cNvGrpSpPr/>
          <p:nvPr/>
        </p:nvGrpSpPr>
        <p:grpSpPr>
          <a:xfrm>
            <a:off x="3988366" y="5125920"/>
            <a:ext cx="626462" cy="369332"/>
            <a:chOff x="6037863" y="1483870"/>
            <a:chExt cx="626462" cy="369332"/>
          </a:xfrm>
        </p:grpSpPr>
        <p:sp>
          <p:nvSpPr>
            <p:cNvPr id="781" name="سهم: منحني لأسفل 780">
              <a:extLst>
                <a:ext uri="{FF2B5EF4-FFF2-40B4-BE49-F238E27FC236}">
                  <a16:creationId xmlns:a16="http://schemas.microsoft.com/office/drawing/2014/main" id="{E943F123-09EE-4791-8964-5E694A4E9C9D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782" name="مربع نص 781">
              <a:extLst>
                <a:ext uri="{FF2B5EF4-FFF2-40B4-BE49-F238E27FC236}">
                  <a16:creationId xmlns:a16="http://schemas.microsoft.com/office/drawing/2014/main" id="{C4BB1B52-A52F-4003-BF5B-5A5CABB1B203}"/>
                </a:ext>
              </a:extLst>
            </p:cNvPr>
            <p:cNvSpPr txBox="1"/>
            <p:nvPr/>
          </p:nvSpPr>
          <p:spPr>
            <a:xfrm>
              <a:off x="6153278" y="1483870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sp>
        <p:nvSpPr>
          <p:cNvPr id="783" name="50%">
            <a:extLst>
              <a:ext uri="{FF2B5EF4-FFF2-40B4-BE49-F238E27FC236}">
                <a16:creationId xmlns:a16="http://schemas.microsoft.com/office/drawing/2014/main" id="{68F526E3-8BA8-4499-B61D-FF0ED68E3F85}"/>
              </a:ext>
            </a:extLst>
          </p:cNvPr>
          <p:cNvSpPr txBox="1"/>
          <p:nvPr/>
        </p:nvSpPr>
        <p:spPr>
          <a:xfrm>
            <a:off x="1323578" y="5464995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7.5%</a:t>
            </a:r>
          </a:p>
        </p:txBody>
      </p:sp>
      <p:sp>
        <p:nvSpPr>
          <p:cNvPr id="784" name="50%">
            <a:extLst>
              <a:ext uri="{FF2B5EF4-FFF2-40B4-BE49-F238E27FC236}">
                <a16:creationId xmlns:a16="http://schemas.microsoft.com/office/drawing/2014/main" id="{AD9DF801-EFD7-495D-8EC6-6B009D65ABF9}"/>
              </a:ext>
            </a:extLst>
          </p:cNvPr>
          <p:cNvSpPr txBox="1"/>
          <p:nvPr/>
        </p:nvSpPr>
        <p:spPr>
          <a:xfrm>
            <a:off x="1134178" y="4139802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37.5%</a:t>
            </a:r>
          </a:p>
        </p:txBody>
      </p:sp>
      <p:sp>
        <p:nvSpPr>
          <p:cNvPr id="785" name="50%">
            <a:extLst>
              <a:ext uri="{FF2B5EF4-FFF2-40B4-BE49-F238E27FC236}">
                <a16:creationId xmlns:a16="http://schemas.microsoft.com/office/drawing/2014/main" id="{5B4F7353-C4D9-44AB-9F1D-23AB90855E77}"/>
              </a:ext>
            </a:extLst>
          </p:cNvPr>
          <p:cNvSpPr txBox="1"/>
          <p:nvPr/>
        </p:nvSpPr>
        <p:spPr>
          <a:xfrm>
            <a:off x="2366899" y="2832621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0.625</a:t>
            </a:r>
          </a:p>
        </p:txBody>
      </p:sp>
    </p:spTree>
    <p:extLst>
      <p:ext uri="{BB962C8B-B14F-4D97-AF65-F5344CB8AC3E}">
        <p14:creationId xmlns:p14="http://schemas.microsoft.com/office/powerpoint/2010/main" val="42944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5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0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" grpId="0"/>
      <p:bldP spid="667" grpId="0"/>
      <p:bldP spid="666" grpId="0"/>
      <p:bldP spid="675" grpId="0"/>
      <p:bldP spid="683" grpId="0"/>
      <p:bldP spid="684" grpId="0"/>
      <p:bldP spid="690" grpId="0"/>
      <p:bldP spid="691" grpId="0"/>
      <p:bldP spid="697" grpId="0"/>
      <p:bldP spid="698" grpId="0"/>
      <p:bldP spid="704" grpId="0"/>
      <p:bldP spid="705" grpId="0"/>
      <p:bldP spid="706" grpId="0"/>
      <p:bldP spid="711" grpId="0"/>
      <p:bldP spid="712" grpId="0"/>
      <p:bldP spid="713" grpId="0"/>
      <p:bldP spid="727" grpId="0"/>
      <p:bldP spid="732" grpId="0"/>
      <p:bldP spid="733" grpId="0"/>
      <p:bldP spid="745" grpId="0"/>
      <p:bldP spid="746" grpId="0"/>
      <p:bldP spid="756" grpId="0"/>
      <p:bldP spid="757" grpId="0"/>
      <p:bldP spid="772" grpId="0"/>
      <p:bldP spid="773" grpId="0"/>
      <p:bldP spid="783" grpId="0"/>
      <p:bldP spid="784" grpId="0"/>
      <p:bldP spid="7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0915D424-33A9-44DF-AF05-59CA0256BFD9}"/>
              </a:ext>
            </a:extLst>
          </p:cNvPr>
          <p:cNvSpPr/>
          <p:nvPr/>
        </p:nvSpPr>
        <p:spPr>
          <a:xfrm>
            <a:off x="672757" y="556013"/>
            <a:ext cx="11389909" cy="610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43">
            <a:extLst>
              <a:ext uri="{FF2B5EF4-FFF2-40B4-BE49-F238E27FC236}">
                <a16:creationId xmlns:a16="http://schemas.microsoft.com/office/drawing/2014/main" id="{79135DAB-9893-4ECB-BD3C-21B6F2E56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3" y="556013"/>
            <a:ext cx="11933333" cy="3609524"/>
          </a:xfrm>
          <a:prstGeom prst="rect">
            <a:avLst/>
          </a:prstGeom>
        </p:spPr>
      </p:pic>
      <p:sp>
        <p:nvSpPr>
          <p:cNvPr id="29" name="50%">
            <a:extLst>
              <a:ext uri="{FF2B5EF4-FFF2-40B4-BE49-F238E27FC236}">
                <a16:creationId xmlns:a16="http://schemas.microsoft.com/office/drawing/2014/main" id="{866C0569-0192-4324-84F7-5D45E219B1A6}"/>
              </a:ext>
            </a:extLst>
          </p:cNvPr>
          <p:cNvSpPr txBox="1"/>
          <p:nvPr/>
        </p:nvSpPr>
        <p:spPr>
          <a:xfrm>
            <a:off x="9969983" y="4459940"/>
            <a:ext cx="11576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أ) 0.25</a:t>
            </a:r>
          </a:p>
        </p:txBody>
      </p:sp>
      <p:sp>
        <p:nvSpPr>
          <p:cNvPr id="30" name="50%">
            <a:extLst>
              <a:ext uri="{FF2B5EF4-FFF2-40B4-BE49-F238E27FC236}">
                <a16:creationId xmlns:a16="http://schemas.microsoft.com/office/drawing/2014/main" id="{0BD01F43-37F4-4A74-BDE7-3FDC4E8F54C5}"/>
              </a:ext>
            </a:extLst>
          </p:cNvPr>
          <p:cNvSpPr txBox="1"/>
          <p:nvPr/>
        </p:nvSpPr>
        <p:spPr>
          <a:xfrm>
            <a:off x="9787882" y="44599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4FFC1167-6172-4C96-AC87-4482DB14AE34}"/>
              </a:ext>
            </a:extLst>
          </p:cNvPr>
          <p:cNvGrpSpPr/>
          <p:nvPr/>
        </p:nvGrpSpPr>
        <p:grpSpPr>
          <a:xfrm>
            <a:off x="9258239" y="4362208"/>
            <a:ext cx="646332" cy="735225"/>
            <a:chOff x="9258239" y="4362208"/>
            <a:chExt cx="646332" cy="735225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F055374D-4BD0-480F-8BF3-87D748502784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921385A2-5CC1-41A4-A62A-08A937019AEF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8D92F266-E7CB-4262-A061-009705F6FE23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CADE7D9E-9C52-4666-9992-A9E02E4C3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50%">
            <a:extLst>
              <a:ext uri="{FF2B5EF4-FFF2-40B4-BE49-F238E27FC236}">
                <a16:creationId xmlns:a16="http://schemas.microsoft.com/office/drawing/2014/main" id="{E4A1FE4E-A873-4C50-9E10-2742F0E5F267}"/>
              </a:ext>
            </a:extLst>
          </p:cNvPr>
          <p:cNvSpPr txBox="1"/>
          <p:nvPr/>
        </p:nvSpPr>
        <p:spPr>
          <a:xfrm>
            <a:off x="9787882" y="493058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A6A1D262-74AF-4CFA-8D91-105F57BAD76A}"/>
              </a:ext>
            </a:extLst>
          </p:cNvPr>
          <p:cNvGrpSpPr/>
          <p:nvPr/>
        </p:nvGrpSpPr>
        <p:grpSpPr>
          <a:xfrm>
            <a:off x="9535885" y="4846844"/>
            <a:ext cx="338554" cy="735225"/>
            <a:chOff x="5744622" y="2306332"/>
            <a:chExt cx="338554" cy="735225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2191472A-FAA0-41D7-8FF5-F0941B1C8B2C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0ADF3EA-2898-467B-889C-9A56C9CCB908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23D2F3ED-3A67-4D40-BA75-4F47A60E3D10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50%">
            <a:extLst>
              <a:ext uri="{FF2B5EF4-FFF2-40B4-BE49-F238E27FC236}">
                <a16:creationId xmlns:a16="http://schemas.microsoft.com/office/drawing/2014/main" id="{2E452DC6-0333-42F5-A90F-0E8BD3D2E0E2}"/>
              </a:ext>
            </a:extLst>
          </p:cNvPr>
          <p:cNvSpPr txBox="1"/>
          <p:nvPr/>
        </p:nvSpPr>
        <p:spPr>
          <a:xfrm>
            <a:off x="10004448" y="5662834"/>
            <a:ext cx="10887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هـ) 60%</a:t>
            </a:r>
          </a:p>
        </p:txBody>
      </p:sp>
      <p:sp>
        <p:nvSpPr>
          <p:cNvPr id="43" name="50%">
            <a:extLst>
              <a:ext uri="{FF2B5EF4-FFF2-40B4-BE49-F238E27FC236}">
                <a16:creationId xmlns:a16="http://schemas.microsoft.com/office/drawing/2014/main" id="{B8AA3BFB-9DDF-43EF-BFA7-B2F4DB46A368}"/>
              </a:ext>
            </a:extLst>
          </p:cNvPr>
          <p:cNvSpPr txBox="1"/>
          <p:nvPr/>
        </p:nvSpPr>
        <p:spPr>
          <a:xfrm>
            <a:off x="9787882" y="56628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097903EB-B2EA-40F2-B741-30ADEFB2E3F8}"/>
              </a:ext>
            </a:extLst>
          </p:cNvPr>
          <p:cNvGrpSpPr/>
          <p:nvPr/>
        </p:nvGrpSpPr>
        <p:grpSpPr>
          <a:xfrm>
            <a:off x="9258239" y="5565102"/>
            <a:ext cx="646332" cy="735225"/>
            <a:chOff x="9258239" y="4362208"/>
            <a:chExt cx="646332" cy="735225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949A1B70-666C-4305-BFC9-BBDF6C2DA378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</a:t>
              </a:r>
            </a:p>
          </p:txBody>
        </p:sp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B5CC7CCC-E788-42D9-984A-002F70241C08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47" name="مربع نص 46">
                <a:extLst>
                  <a:ext uri="{FF2B5EF4-FFF2-40B4-BE49-F238E27FC236}">
                    <a16:creationId xmlns:a16="http://schemas.microsoft.com/office/drawing/2014/main" id="{3BB905D8-85EA-4D73-9834-F2A28E4AD3A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04B31C38-5947-4000-9D9F-115155F156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50%">
            <a:extLst>
              <a:ext uri="{FF2B5EF4-FFF2-40B4-BE49-F238E27FC236}">
                <a16:creationId xmlns:a16="http://schemas.microsoft.com/office/drawing/2014/main" id="{13152DF9-4E2F-4707-A7D3-EF685A7D0302}"/>
              </a:ext>
            </a:extLst>
          </p:cNvPr>
          <p:cNvSpPr txBox="1"/>
          <p:nvPr/>
        </p:nvSpPr>
        <p:spPr>
          <a:xfrm>
            <a:off x="9787882" y="61334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51EADBA0-5F75-465F-84A8-71CFAE49C519}"/>
              </a:ext>
            </a:extLst>
          </p:cNvPr>
          <p:cNvGrpSpPr/>
          <p:nvPr/>
        </p:nvGrpSpPr>
        <p:grpSpPr>
          <a:xfrm>
            <a:off x="9535885" y="6049738"/>
            <a:ext cx="338554" cy="735225"/>
            <a:chOff x="5744622" y="2306332"/>
            <a:chExt cx="338554" cy="735225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1032ADFD-6448-4AC5-BB0E-5FC3F51017AF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FC2B8959-38F2-41AF-83A7-E2CCE6828E09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C2878289-965F-41B6-8E0F-ED6D30B372AB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50%">
            <a:extLst>
              <a:ext uri="{FF2B5EF4-FFF2-40B4-BE49-F238E27FC236}">
                <a16:creationId xmlns:a16="http://schemas.microsoft.com/office/drawing/2014/main" id="{3C83F00C-095A-4692-8EB0-C31440DDDD83}"/>
              </a:ext>
            </a:extLst>
          </p:cNvPr>
          <p:cNvSpPr txBox="1"/>
          <p:nvPr/>
        </p:nvSpPr>
        <p:spPr>
          <a:xfrm>
            <a:off x="7343536" y="4459940"/>
            <a:ext cx="11817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ب) 40%</a:t>
            </a:r>
          </a:p>
        </p:txBody>
      </p:sp>
      <p:sp>
        <p:nvSpPr>
          <p:cNvPr id="55" name="50%">
            <a:extLst>
              <a:ext uri="{FF2B5EF4-FFF2-40B4-BE49-F238E27FC236}">
                <a16:creationId xmlns:a16="http://schemas.microsoft.com/office/drawing/2014/main" id="{30388B0F-E27E-4C03-B52B-A16B9F3B6552}"/>
              </a:ext>
            </a:extLst>
          </p:cNvPr>
          <p:cNvSpPr txBox="1"/>
          <p:nvPr/>
        </p:nvSpPr>
        <p:spPr>
          <a:xfrm>
            <a:off x="7173458" y="44599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C20A3F08-A25D-42BF-87DF-EB03C7B1A389}"/>
              </a:ext>
            </a:extLst>
          </p:cNvPr>
          <p:cNvGrpSpPr/>
          <p:nvPr/>
        </p:nvGrpSpPr>
        <p:grpSpPr>
          <a:xfrm>
            <a:off x="6643815" y="4362208"/>
            <a:ext cx="646332" cy="735225"/>
            <a:chOff x="9258239" y="4362208"/>
            <a:chExt cx="646332" cy="735225"/>
          </a:xfrm>
        </p:grpSpPr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FC396DF0-92C4-4017-9A4E-C839CC9AD7AA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080BA66E-8386-4237-87B9-A75F165FC797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59" name="مربع نص 58">
                <a:extLst>
                  <a:ext uri="{FF2B5EF4-FFF2-40B4-BE49-F238E27FC236}">
                    <a16:creationId xmlns:a16="http://schemas.microsoft.com/office/drawing/2014/main" id="{090C4BE6-AFF0-444A-B884-F9F937410606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3B90799C-F93A-449B-BFE1-52E8884999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50%">
            <a:extLst>
              <a:ext uri="{FF2B5EF4-FFF2-40B4-BE49-F238E27FC236}">
                <a16:creationId xmlns:a16="http://schemas.microsoft.com/office/drawing/2014/main" id="{6417A598-4348-4259-BA32-F03D97875DF9}"/>
              </a:ext>
            </a:extLst>
          </p:cNvPr>
          <p:cNvSpPr txBox="1"/>
          <p:nvPr/>
        </p:nvSpPr>
        <p:spPr>
          <a:xfrm>
            <a:off x="7173458" y="493058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8162CE6B-3009-4C60-BD60-DBA7D9E7F49A}"/>
              </a:ext>
            </a:extLst>
          </p:cNvPr>
          <p:cNvGrpSpPr/>
          <p:nvPr/>
        </p:nvGrpSpPr>
        <p:grpSpPr>
          <a:xfrm>
            <a:off x="6921461" y="4846844"/>
            <a:ext cx="338554" cy="735225"/>
            <a:chOff x="5744622" y="2306332"/>
            <a:chExt cx="338554" cy="735225"/>
          </a:xfrm>
        </p:grpSpPr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CAC187BA-45DA-4592-9E45-B6E0B961F77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CBF4DFC8-879F-470A-9131-3C49262F0A17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65" name="رابط مستقيم 64">
              <a:extLst>
                <a:ext uri="{FF2B5EF4-FFF2-40B4-BE49-F238E27FC236}">
                  <a16:creationId xmlns:a16="http://schemas.microsoft.com/office/drawing/2014/main" id="{A424C428-D941-4B76-94A2-9A536E99C46A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50%">
            <a:extLst>
              <a:ext uri="{FF2B5EF4-FFF2-40B4-BE49-F238E27FC236}">
                <a16:creationId xmlns:a16="http://schemas.microsoft.com/office/drawing/2014/main" id="{C319A6FF-B9EC-4E5D-9499-256EAEA73E6E}"/>
              </a:ext>
            </a:extLst>
          </p:cNvPr>
          <p:cNvSpPr txBox="1"/>
          <p:nvPr/>
        </p:nvSpPr>
        <p:spPr>
          <a:xfrm>
            <a:off x="7408458" y="5662834"/>
            <a:ext cx="10518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و) 0.2</a:t>
            </a:r>
          </a:p>
        </p:txBody>
      </p:sp>
      <p:sp>
        <p:nvSpPr>
          <p:cNvPr id="67" name="50%">
            <a:extLst>
              <a:ext uri="{FF2B5EF4-FFF2-40B4-BE49-F238E27FC236}">
                <a16:creationId xmlns:a16="http://schemas.microsoft.com/office/drawing/2014/main" id="{13C165DC-7F52-499E-94A1-AD627170E5B8}"/>
              </a:ext>
            </a:extLst>
          </p:cNvPr>
          <p:cNvSpPr txBox="1"/>
          <p:nvPr/>
        </p:nvSpPr>
        <p:spPr>
          <a:xfrm>
            <a:off x="7173458" y="56628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22C9C463-8EBD-48E1-A09B-4DD43E91076B}"/>
              </a:ext>
            </a:extLst>
          </p:cNvPr>
          <p:cNvGrpSpPr/>
          <p:nvPr/>
        </p:nvGrpSpPr>
        <p:grpSpPr>
          <a:xfrm>
            <a:off x="6643815" y="5565102"/>
            <a:ext cx="646332" cy="735225"/>
            <a:chOff x="9258239" y="4362208"/>
            <a:chExt cx="646332" cy="735225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0367074C-D04C-47D3-BF05-BE99C4ACA517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70" name="مجموعة 69">
              <a:extLst>
                <a:ext uri="{FF2B5EF4-FFF2-40B4-BE49-F238E27FC236}">
                  <a16:creationId xmlns:a16="http://schemas.microsoft.com/office/drawing/2014/main" id="{CB87B3A2-3903-48D4-B201-8292ADA4CBD5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71" name="مربع نص 70">
                <a:extLst>
                  <a:ext uri="{FF2B5EF4-FFF2-40B4-BE49-F238E27FC236}">
                    <a16:creationId xmlns:a16="http://schemas.microsoft.com/office/drawing/2014/main" id="{8F33A318-1B16-40FA-B79C-B91A0165E890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AC380309-B8C1-4F47-BBF9-51D3955D43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50%">
            <a:extLst>
              <a:ext uri="{FF2B5EF4-FFF2-40B4-BE49-F238E27FC236}">
                <a16:creationId xmlns:a16="http://schemas.microsoft.com/office/drawing/2014/main" id="{FC90A547-A10A-4CCE-A11F-12ADBF6FCB45}"/>
              </a:ext>
            </a:extLst>
          </p:cNvPr>
          <p:cNvSpPr txBox="1"/>
          <p:nvPr/>
        </p:nvSpPr>
        <p:spPr>
          <a:xfrm>
            <a:off x="7173458" y="61334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D2FA9D84-B3A4-4F79-804B-1911EF2A5691}"/>
              </a:ext>
            </a:extLst>
          </p:cNvPr>
          <p:cNvGrpSpPr/>
          <p:nvPr/>
        </p:nvGrpSpPr>
        <p:grpSpPr>
          <a:xfrm>
            <a:off x="6921461" y="6049738"/>
            <a:ext cx="338554" cy="735225"/>
            <a:chOff x="5744622" y="2306332"/>
            <a:chExt cx="338554" cy="735225"/>
          </a:xfrm>
        </p:grpSpPr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E6A00FEF-4B7B-416E-BFA2-487EAEFAC361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3B865F4D-51BC-433C-B448-732F2A6082EB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77" name="رابط مستقيم 76">
              <a:extLst>
                <a:ext uri="{FF2B5EF4-FFF2-40B4-BE49-F238E27FC236}">
                  <a16:creationId xmlns:a16="http://schemas.microsoft.com/office/drawing/2014/main" id="{F3DCEEA9-7D38-406C-B89B-5434C7F54DC3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50%">
            <a:extLst>
              <a:ext uri="{FF2B5EF4-FFF2-40B4-BE49-F238E27FC236}">
                <a16:creationId xmlns:a16="http://schemas.microsoft.com/office/drawing/2014/main" id="{D38BC32B-BB7F-4241-A43A-03DAF03CC5F5}"/>
              </a:ext>
            </a:extLst>
          </p:cNvPr>
          <p:cNvSpPr txBox="1"/>
          <p:nvPr/>
        </p:nvSpPr>
        <p:spPr>
          <a:xfrm>
            <a:off x="4665368" y="4459940"/>
            <a:ext cx="5100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ج)</a:t>
            </a:r>
          </a:p>
        </p:txBody>
      </p:sp>
      <p:sp>
        <p:nvSpPr>
          <p:cNvPr id="79" name="50%">
            <a:extLst>
              <a:ext uri="{FF2B5EF4-FFF2-40B4-BE49-F238E27FC236}">
                <a16:creationId xmlns:a16="http://schemas.microsoft.com/office/drawing/2014/main" id="{E6DBF469-58F7-4199-A3F8-C59747177864}"/>
              </a:ext>
            </a:extLst>
          </p:cNvPr>
          <p:cNvSpPr txBox="1"/>
          <p:nvPr/>
        </p:nvSpPr>
        <p:spPr>
          <a:xfrm>
            <a:off x="4159461" y="44599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59BF6170-0A18-4A26-B1C6-B823BFE320B5}"/>
              </a:ext>
            </a:extLst>
          </p:cNvPr>
          <p:cNvGrpSpPr/>
          <p:nvPr/>
        </p:nvGrpSpPr>
        <p:grpSpPr>
          <a:xfrm>
            <a:off x="3629818" y="4362208"/>
            <a:ext cx="646332" cy="735225"/>
            <a:chOff x="9258239" y="4362208"/>
            <a:chExt cx="646332" cy="735225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17C84170-1DAA-4EF8-B9C5-D25D98609E85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80</a:t>
              </a:r>
            </a:p>
          </p:txBody>
        </p: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ADD83E91-41C5-4C2C-B96C-C4CE1CD617A8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83" name="مربع نص 82">
                <a:extLst>
                  <a:ext uri="{FF2B5EF4-FFF2-40B4-BE49-F238E27FC236}">
                    <a16:creationId xmlns:a16="http://schemas.microsoft.com/office/drawing/2014/main" id="{72FAFE5A-136B-4E8A-8B82-C2EA968CB0C0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91693FCF-9547-4B78-8B94-8B53CE10AE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50%">
            <a:extLst>
              <a:ext uri="{FF2B5EF4-FFF2-40B4-BE49-F238E27FC236}">
                <a16:creationId xmlns:a16="http://schemas.microsoft.com/office/drawing/2014/main" id="{4CF9ECEA-BB8D-49D6-8F10-8720985EFE44}"/>
              </a:ext>
            </a:extLst>
          </p:cNvPr>
          <p:cNvSpPr txBox="1"/>
          <p:nvPr/>
        </p:nvSpPr>
        <p:spPr>
          <a:xfrm>
            <a:off x="4159461" y="493058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0" name="50%">
            <a:extLst>
              <a:ext uri="{FF2B5EF4-FFF2-40B4-BE49-F238E27FC236}">
                <a16:creationId xmlns:a16="http://schemas.microsoft.com/office/drawing/2014/main" id="{CCEA75AB-9F23-48F1-A033-20403B650CB1}"/>
              </a:ext>
            </a:extLst>
          </p:cNvPr>
          <p:cNvSpPr txBox="1"/>
          <p:nvPr/>
        </p:nvSpPr>
        <p:spPr>
          <a:xfrm>
            <a:off x="4402476" y="5662834"/>
            <a:ext cx="10358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ز) 0.7</a:t>
            </a:r>
          </a:p>
        </p:txBody>
      </p:sp>
      <p:sp>
        <p:nvSpPr>
          <p:cNvPr id="91" name="50%">
            <a:extLst>
              <a:ext uri="{FF2B5EF4-FFF2-40B4-BE49-F238E27FC236}">
                <a16:creationId xmlns:a16="http://schemas.microsoft.com/office/drawing/2014/main" id="{545C719A-7CCC-493E-87F4-ED343172813B}"/>
              </a:ext>
            </a:extLst>
          </p:cNvPr>
          <p:cNvSpPr txBox="1"/>
          <p:nvPr/>
        </p:nvSpPr>
        <p:spPr>
          <a:xfrm>
            <a:off x="4159461" y="56628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2" name="مجموعة 91">
            <a:extLst>
              <a:ext uri="{FF2B5EF4-FFF2-40B4-BE49-F238E27FC236}">
                <a16:creationId xmlns:a16="http://schemas.microsoft.com/office/drawing/2014/main" id="{F905D5C1-7C12-4B4C-AE63-E3A5C4B1A544}"/>
              </a:ext>
            </a:extLst>
          </p:cNvPr>
          <p:cNvGrpSpPr/>
          <p:nvPr/>
        </p:nvGrpSpPr>
        <p:grpSpPr>
          <a:xfrm>
            <a:off x="3629818" y="5565102"/>
            <a:ext cx="646332" cy="735225"/>
            <a:chOff x="9258239" y="4362208"/>
            <a:chExt cx="646332" cy="735225"/>
          </a:xfrm>
        </p:grpSpPr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E0F91087-4856-498E-9F3F-5136A45A59DB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70</a:t>
              </a:r>
            </a:p>
          </p:txBody>
        </p:sp>
        <p:grpSp>
          <p:nvGrpSpPr>
            <p:cNvPr id="94" name="مجموعة 93">
              <a:extLst>
                <a:ext uri="{FF2B5EF4-FFF2-40B4-BE49-F238E27FC236}">
                  <a16:creationId xmlns:a16="http://schemas.microsoft.com/office/drawing/2014/main" id="{41F750FD-9AAD-4DC6-9B48-6350523F24AB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95" name="مربع نص 94">
                <a:extLst>
                  <a:ext uri="{FF2B5EF4-FFF2-40B4-BE49-F238E27FC236}">
                    <a16:creationId xmlns:a16="http://schemas.microsoft.com/office/drawing/2014/main" id="{89097B10-442B-4E8D-9D5D-647C0104268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6550F4B4-4009-40CE-A044-CF38CFE9CA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7" name="50%">
            <a:extLst>
              <a:ext uri="{FF2B5EF4-FFF2-40B4-BE49-F238E27FC236}">
                <a16:creationId xmlns:a16="http://schemas.microsoft.com/office/drawing/2014/main" id="{4ACFB416-470C-4E01-8A0A-83DEC39C26EF}"/>
              </a:ext>
            </a:extLst>
          </p:cNvPr>
          <p:cNvSpPr txBox="1"/>
          <p:nvPr/>
        </p:nvSpPr>
        <p:spPr>
          <a:xfrm>
            <a:off x="4159461" y="61334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2" name="50%">
            <a:extLst>
              <a:ext uri="{FF2B5EF4-FFF2-40B4-BE49-F238E27FC236}">
                <a16:creationId xmlns:a16="http://schemas.microsoft.com/office/drawing/2014/main" id="{88C7F47C-6680-40E9-ADEA-658BF2679216}"/>
              </a:ext>
            </a:extLst>
          </p:cNvPr>
          <p:cNvSpPr txBox="1"/>
          <p:nvPr/>
        </p:nvSpPr>
        <p:spPr>
          <a:xfrm>
            <a:off x="1454590" y="4459940"/>
            <a:ext cx="102624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د) 50%</a:t>
            </a:r>
          </a:p>
        </p:txBody>
      </p:sp>
      <p:sp>
        <p:nvSpPr>
          <p:cNvPr id="103" name="50%">
            <a:extLst>
              <a:ext uri="{FF2B5EF4-FFF2-40B4-BE49-F238E27FC236}">
                <a16:creationId xmlns:a16="http://schemas.microsoft.com/office/drawing/2014/main" id="{B13DDE08-349A-4C3C-8220-715A9A684463}"/>
              </a:ext>
            </a:extLst>
          </p:cNvPr>
          <p:cNvSpPr txBox="1"/>
          <p:nvPr/>
        </p:nvSpPr>
        <p:spPr>
          <a:xfrm>
            <a:off x="1206766" y="445994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4" name="مجموعة 103">
            <a:extLst>
              <a:ext uri="{FF2B5EF4-FFF2-40B4-BE49-F238E27FC236}">
                <a16:creationId xmlns:a16="http://schemas.microsoft.com/office/drawing/2014/main" id="{8C3AEBDC-6B9F-4D64-A07F-24E2A5588BE8}"/>
              </a:ext>
            </a:extLst>
          </p:cNvPr>
          <p:cNvGrpSpPr/>
          <p:nvPr/>
        </p:nvGrpSpPr>
        <p:grpSpPr>
          <a:xfrm>
            <a:off x="677123" y="4362208"/>
            <a:ext cx="646332" cy="735225"/>
            <a:chOff x="9258239" y="4362208"/>
            <a:chExt cx="646332" cy="735225"/>
          </a:xfrm>
        </p:grpSpPr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325E981F-AC0B-4B7D-BFF5-C37B3C6B8CFE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grpSp>
          <p:nvGrpSpPr>
            <p:cNvPr id="106" name="مجموعة 105">
              <a:extLst>
                <a:ext uri="{FF2B5EF4-FFF2-40B4-BE49-F238E27FC236}">
                  <a16:creationId xmlns:a16="http://schemas.microsoft.com/office/drawing/2014/main" id="{8DC6AE05-58C7-4671-8A6B-DB73D4C5FAAF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07" name="مربع نص 106">
                <a:extLst>
                  <a:ext uri="{FF2B5EF4-FFF2-40B4-BE49-F238E27FC236}">
                    <a16:creationId xmlns:a16="http://schemas.microsoft.com/office/drawing/2014/main" id="{19A4C9C2-060B-477A-AFF0-8B545407774D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08" name="رابط مستقيم 107">
                <a:extLst>
                  <a:ext uri="{FF2B5EF4-FFF2-40B4-BE49-F238E27FC236}">
                    <a16:creationId xmlns:a16="http://schemas.microsoft.com/office/drawing/2014/main" id="{8610A975-368B-42F2-B99B-F5C0CC7E28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9" name="50%">
            <a:extLst>
              <a:ext uri="{FF2B5EF4-FFF2-40B4-BE49-F238E27FC236}">
                <a16:creationId xmlns:a16="http://schemas.microsoft.com/office/drawing/2014/main" id="{756B4204-4AFD-4E2D-B2D0-1D45799F0050}"/>
              </a:ext>
            </a:extLst>
          </p:cNvPr>
          <p:cNvSpPr txBox="1"/>
          <p:nvPr/>
        </p:nvSpPr>
        <p:spPr>
          <a:xfrm>
            <a:off x="1206766" y="493058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FB151FDD-9FD6-4361-9C32-2D0849A63ED7}"/>
              </a:ext>
            </a:extLst>
          </p:cNvPr>
          <p:cNvGrpSpPr/>
          <p:nvPr/>
        </p:nvGrpSpPr>
        <p:grpSpPr>
          <a:xfrm>
            <a:off x="954769" y="4846844"/>
            <a:ext cx="338554" cy="735225"/>
            <a:chOff x="5744622" y="2306332"/>
            <a:chExt cx="338554" cy="735225"/>
          </a:xfrm>
        </p:grpSpPr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A71A84A6-B382-4947-B5CC-BB8C46AC032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74E1DD9D-9D9B-4043-80CA-5C1F8EFD505E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0B82939C-DCF8-4701-A08C-E56FAB645BA3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50%">
            <a:extLst>
              <a:ext uri="{FF2B5EF4-FFF2-40B4-BE49-F238E27FC236}">
                <a16:creationId xmlns:a16="http://schemas.microsoft.com/office/drawing/2014/main" id="{BDE6B981-2989-4C03-8332-35F909ECCF5A}"/>
              </a:ext>
            </a:extLst>
          </p:cNvPr>
          <p:cNvSpPr txBox="1"/>
          <p:nvPr/>
        </p:nvSpPr>
        <p:spPr>
          <a:xfrm>
            <a:off x="1973008" y="5662834"/>
            <a:ext cx="5100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ج)</a:t>
            </a:r>
          </a:p>
        </p:txBody>
      </p:sp>
      <p:sp>
        <p:nvSpPr>
          <p:cNvPr id="115" name="50%">
            <a:extLst>
              <a:ext uri="{FF2B5EF4-FFF2-40B4-BE49-F238E27FC236}">
                <a16:creationId xmlns:a16="http://schemas.microsoft.com/office/drawing/2014/main" id="{6F08766D-84E1-4F44-8039-148043D48A98}"/>
              </a:ext>
            </a:extLst>
          </p:cNvPr>
          <p:cNvSpPr txBox="1"/>
          <p:nvPr/>
        </p:nvSpPr>
        <p:spPr>
          <a:xfrm>
            <a:off x="1206766" y="566283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F4ECA32F-2F88-42EE-95B6-C7DF1A461F58}"/>
              </a:ext>
            </a:extLst>
          </p:cNvPr>
          <p:cNvGrpSpPr/>
          <p:nvPr/>
        </p:nvGrpSpPr>
        <p:grpSpPr>
          <a:xfrm>
            <a:off x="4417855" y="4366728"/>
            <a:ext cx="338554" cy="735225"/>
            <a:chOff x="5744622" y="2306332"/>
            <a:chExt cx="338554" cy="735225"/>
          </a:xfrm>
        </p:grpSpPr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4CA76520-3A8D-429D-BBAA-87FA6A03724D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4DE6F9E2-ECDF-44AF-B1E5-BF0A43AA3476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129" name="رابط مستقيم 128">
              <a:extLst>
                <a:ext uri="{FF2B5EF4-FFF2-40B4-BE49-F238E27FC236}">
                  <a16:creationId xmlns:a16="http://schemas.microsoft.com/office/drawing/2014/main" id="{4910082A-CCB9-4E36-92C3-35E0FE0D7F2F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50%">
            <a:extLst>
              <a:ext uri="{FF2B5EF4-FFF2-40B4-BE49-F238E27FC236}">
                <a16:creationId xmlns:a16="http://schemas.microsoft.com/office/drawing/2014/main" id="{31D7DB53-2257-4751-B89C-AD74BB27F641}"/>
              </a:ext>
            </a:extLst>
          </p:cNvPr>
          <p:cNvSpPr txBox="1"/>
          <p:nvPr/>
        </p:nvSpPr>
        <p:spPr>
          <a:xfrm>
            <a:off x="3608021" y="4926062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80%</a:t>
            </a:r>
          </a:p>
        </p:txBody>
      </p:sp>
      <p:grpSp>
        <p:nvGrpSpPr>
          <p:cNvPr id="131" name="مجموعة 130">
            <a:extLst>
              <a:ext uri="{FF2B5EF4-FFF2-40B4-BE49-F238E27FC236}">
                <a16:creationId xmlns:a16="http://schemas.microsoft.com/office/drawing/2014/main" id="{0A8F8ECF-A8BC-42D1-8E54-5BAA11E537FA}"/>
              </a:ext>
            </a:extLst>
          </p:cNvPr>
          <p:cNvGrpSpPr/>
          <p:nvPr/>
        </p:nvGrpSpPr>
        <p:grpSpPr>
          <a:xfrm>
            <a:off x="3812405" y="6026767"/>
            <a:ext cx="492444" cy="735225"/>
            <a:chOff x="5667677" y="2306332"/>
            <a:chExt cx="492444" cy="735225"/>
          </a:xfrm>
        </p:grpSpPr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5136D87D-EF5B-4EF5-98D6-975B8362B21D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33" name="مربع نص 132">
              <a:extLst>
                <a:ext uri="{FF2B5EF4-FFF2-40B4-BE49-F238E27FC236}">
                  <a16:creationId xmlns:a16="http://schemas.microsoft.com/office/drawing/2014/main" id="{F63F1D1F-7890-48AB-8548-A126F1604694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134" name="رابط مستقيم 133">
              <a:extLst>
                <a:ext uri="{FF2B5EF4-FFF2-40B4-BE49-F238E27FC236}">
                  <a16:creationId xmlns:a16="http://schemas.microsoft.com/office/drawing/2014/main" id="{AAF27D02-ADDC-443B-A478-745F957E2414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50%">
            <a:extLst>
              <a:ext uri="{FF2B5EF4-FFF2-40B4-BE49-F238E27FC236}">
                <a16:creationId xmlns:a16="http://schemas.microsoft.com/office/drawing/2014/main" id="{3164756E-305C-4668-AEB2-BEB02F4F62A3}"/>
              </a:ext>
            </a:extLst>
          </p:cNvPr>
          <p:cNvSpPr txBox="1"/>
          <p:nvPr/>
        </p:nvSpPr>
        <p:spPr>
          <a:xfrm>
            <a:off x="472430" y="5662834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0.75</a:t>
            </a:r>
          </a:p>
        </p:txBody>
      </p:sp>
      <p:grpSp>
        <p:nvGrpSpPr>
          <p:cNvPr id="136" name="مجموعة 135">
            <a:extLst>
              <a:ext uri="{FF2B5EF4-FFF2-40B4-BE49-F238E27FC236}">
                <a16:creationId xmlns:a16="http://schemas.microsoft.com/office/drawing/2014/main" id="{8E1FB4FD-C10A-4BCC-8035-62009FDB942F}"/>
              </a:ext>
            </a:extLst>
          </p:cNvPr>
          <p:cNvGrpSpPr/>
          <p:nvPr/>
        </p:nvGrpSpPr>
        <p:grpSpPr>
          <a:xfrm>
            <a:off x="9014592" y="2975315"/>
            <a:ext cx="338554" cy="735225"/>
            <a:chOff x="5744622" y="2306332"/>
            <a:chExt cx="338554" cy="735225"/>
          </a:xfrm>
        </p:grpSpPr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E2E30360-4681-4476-82A6-C3D0EB9A1F0B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87BF6CA2-D9F5-48F4-ABA8-409FB920B38F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39" name="رابط مستقيم 138">
              <a:extLst>
                <a:ext uri="{FF2B5EF4-FFF2-40B4-BE49-F238E27FC236}">
                  <a16:creationId xmlns:a16="http://schemas.microsoft.com/office/drawing/2014/main" id="{F580CD01-9E5F-4F85-84DC-A2E41C15FE3B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50%">
            <a:extLst>
              <a:ext uri="{FF2B5EF4-FFF2-40B4-BE49-F238E27FC236}">
                <a16:creationId xmlns:a16="http://schemas.microsoft.com/office/drawing/2014/main" id="{DBFED2D8-D0DE-4B51-A51F-1541F7A9CFCB}"/>
              </a:ext>
            </a:extLst>
          </p:cNvPr>
          <p:cNvSpPr txBox="1"/>
          <p:nvPr/>
        </p:nvSpPr>
        <p:spPr>
          <a:xfrm>
            <a:off x="3570591" y="3097262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80%</a:t>
            </a:r>
          </a:p>
        </p:txBody>
      </p:sp>
      <p:grpSp>
        <p:nvGrpSpPr>
          <p:cNvPr id="145" name="مجموعة 144">
            <a:extLst>
              <a:ext uri="{FF2B5EF4-FFF2-40B4-BE49-F238E27FC236}">
                <a16:creationId xmlns:a16="http://schemas.microsoft.com/office/drawing/2014/main" id="{01DF0295-281D-4B83-B13A-35F3D586B186}"/>
              </a:ext>
            </a:extLst>
          </p:cNvPr>
          <p:cNvGrpSpPr/>
          <p:nvPr/>
        </p:nvGrpSpPr>
        <p:grpSpPr>
          <a:xfrm>
            <a:off x="672757" y="2941132"/>
            <a:ext cx="338554" cy="735225"/>
            <a:chOff x="5744622" y="2306332"/>
            <a:chExt cx="338554" cy="735225"/>
          </a:xfrm>
        </p:grpSpPr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4C357114-E2DC-4A89-AB40-4476011598FC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27D338E6-9CDC-4D1C-92D8-839EBA431E1F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48" name="رابط مستقيم 147">
              <a:extLst>
                <a:ext uri="{FF2B5EF4-FFF2-40B4-BE49-F238E27FC236}">
                  <a16:creationId xmlns:a16="http://schemas.microsoft.com/office/drawing/2014/main" id="{2F1C694F-DAF7-4897-A84E-1218C8AF1713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مجموعة 152">
            <a:extLst>
              <a:ext uri="{FF2B5EF4-FFF2-40B4-BE49-F238E27FC236}">
                <a16:creationId xmlns:a16="http://schemas.microsoft.com/office/drawing/2014/main" id="{753A2642-4406-477B-9A8A-D24C3B89B434}"/>
              </a:ext>
            </a:extLst>
          </p:cNvPr>
          <p:cNvGrpSpPr/>
          <p:nvPr/>
        </p:nvGrpSpPr>
        <p:grpSpPr>
          <a:xfrm>
            <a:off x="6514593" y="3606090"/>
            <a:ext cx="338554" cy="735225"/>
            <a:chOff x="5744622" y="2306332"/>
            <a:chExt cx="338554" cy="735225"/>
          </a:xfrm>
        </p:grpSpPr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9A78B9FA-0F22-46B4-B398-A72633928E7F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5" name="مربع نص 154">
              <a:extLst>
                <a:ext uri="{FF2B5EF4-FFF2-40B4-BE49-F238E27FC236}">
                  <a16:creationId xmlns:a16="http://schemas.microsoft.com/office/drawing/2014/main" id="{81AB5E76-E000-47E1-ABEF-488F002BA6FC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156" name="رابط مستقيم 155">
              <a:extLst>
                <a:ext uri="{FF2B5EF4-FFF2-40B4-BE49-F238E27FC236}">
                  <a16:creationId xmlns:a16="http://schemas.microsoft.com/office/drawing/2014/main" id="{3AFB862E-F1FD-4260-B865-E33AB5D457D9}"/>
                </a:ext>
              </a:extLst>
            </p:cNvPr>
            <p:cNvCxnSpPr>
              <a:cxnSpLocks/>
            </p:cNvCxnSpPr>
            <p:nvPr/>
          </p:nvCxnSpPr>
          <p:spPr>
            <a:xfrm>
              <a:off x="5841899" y="2622622"/>
              <a:ext cx="1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مجموعة 156">
            <a:extLst>
              <a:ext uri="{FF2B5EF4-FFF2-40B4-BE49-F238E27FC236}">
                <a16:creationId xmlns:a16="http://schemas.microsoft.com/office/drawing/2014/main" id="{5096BC86-F8B6-4231-9ADF-4168D023162F}"/>
              </a:ext>
            </a:extLst>
          </p:cNvPr>
          <p:cNvGrpSpPr/>
          <p:nvPr/>
        </p:nvGrpSpPr>
        <p:grpSpPr>
          <a:xfrm>
            <a:off x="3513371" y="3589300"/>
            <a:ext cx="492444" cy="735225"/>
            <a:chOff x="5667677" y="2306332"/>
            <a:chExt cx="492444" cy="735225"/>
          </a:xfrm>
        </p:grpSpPr>
        <p:sp>
          <p:nvSpPr>
            <p:cNvPr id="158" name="مربع نص 157">
              <a:extLst>
                <a:ext uri="{FF2B5EF4-FFF2-40B4-BE49-F238E27FC236}">
                  <a16:creationId xmlns:a16="http://schemas.microsoft.com/office/drawing/2014/main" id="{B05AEE8D-F5BF-4E31-B497-779C7C1C4F23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59" name="مربع نص 158">
              <a:extLst>
                <a:ext uri="{FF2B5EF4-FFF2-40B4-BE49-F238E27FC236}">
                  <a16:creationId xmlns:a16="http://schemas.microsoft.com/office/drawing/2014/main" id="{9D3DBEFE-20D8-4FC8-A148-0EED6B3F1A9F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160" name="رابط مستقيم 159">
              <a:extLst>
                <a:ext uri="{FF2B5EF4-FFF2-40B4-BE49-F238E27FC236}">
                  <a16:creationId xmlns:a16="http://schemas.microsoft.com/office/drawing/2014/main" id="{9A20F4DB-3614-44C8-9A64-2DE7AE2DF6CA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50%">
            <a:extLst>
              <a:ext uri="{FF2B5EF4-FFF2-40B4-BE49-F238E27FC236}">
                <a16:creationId xmlns:a16="http://schemas.microsoft.com/office/drawing/2014/main" id="{94C84475-DB2C-4CB4-8DF5-39F539A41DF2}"/>
              </a:ext>
            </a:extLst>
          </p:cNvPr>
          <p:cNvSpPr txBox="1"/>
          <p:nvPr/>
        </p:nvSpPr>
        <p:spPr>
          <a:xfrm>
            <a:off x="1736953" y="3460201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75%</a:t>
            </a:r>
          </a:p>
        </p:txBody>
      </p:sp>
      <p:sp>
        <p:nvSpPr>
          <p:cNvPr id="162" name="50%">
            <a:extLst>
              <a:ext uri="{FF2B5EF4-FFF2-40B4-BE49-F238E27FC236}">
                <a16:creationId xmlns:a16="http://schemas.microsoft.com/office/drawing/2014/main" id="{79B74928-A3FD-4F64-B3F9-395F0A80463D}"/>
              </a:ext>
            </a:extLst>
          </p:cNvPr>
          <p:cNvSpPr txBox="1"/>
          <p:nvPr/>
        </p:nvSpPr>
        <p:spPr>
          <a:xfrm>
            <a:off x="748090" y="3469435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0.75</a:t>
            </a:r>
          </a:p>
        </p:txBody>
      </p:sp>
      <p:sp>
        <p:nvSpPr>
          <p:cNvPr id="163" name="50%">
            <a:extLst>
              <a:ext uri="{FF2B5EF4-FFF2-40B4-BE49-F238E27FC236}">
                <a16:creationId xmlns:a16="http://schemas.microsoft.com/office/drawing/2014/main" id="{D471D632-54E2-4FB5-B774-E08DB6DC61CC}"/>
              </a:ext>
            </a:extLst>
          </p:cNvPr>
          <p:cNvSpPr txBox="1"/>
          <p:nvPr/>
        </p:nvSpPr>
        <p:spPr>
          <a:xfrm>
            <a:off x="6712483" y="493058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64" name="50%">
            <a:extLst>
              <a:ext uri="{FF2B5EF4-FFF2-40B4-BE49-F238E27FC236}">
                <a16:creationId xmlns:a16="http://schemas.microsoft.com/office/drawing/2014/main" id="{683D9FE0-408F-4C50-811C-713D19C560DD}"/>
              </a:ext>
            </a:extLst>
          </p:cNvPr>
          <p:cNvSpPr txBox="1"/>
          <p:nvPr/>
        </p:nvSpPr>
        <p:spPr>
          <a:xfrm>
            <a:off x="6171491" y="4930582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0.4</a:t>
            </a:r>
          </a:p>
        </p:txBody>
      </p:sp>
      <p:sp>
        <p:nvSpPr>
          <p:cNvPr id="165" name="50%">
            <a:extLst>
              <a:ext uri="{FF2B5EF4-FFF2-40B4-BE49-F238E27FC236}">
                <a16:creationId xmlns:a16="http://schemas.microsoft.com/office/drawing/2014/main" id="{8C610278-776C-4EE1-9DA0-2A63BA6396F0}"/>
              </a:ext>
            </a:extLst>
          </p:cNvPr>
          <p:cNvSpPr txBox="1"/>
          <p:nvPr/>
        </p:nvSpPr>
        <p:spPr>
          <a:xfrm>
            <a:off x="6222756" y="309192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0.4</a:t>
            </a:r>
          </a:p>
        </p:txBody>
      </p:sp>
      <p:sp>
        <p:nvSpPr>
          <p:cNvPr id="116" name="50%">
            <a:extLst>
              <a:ext uri="{FF2B5EF4-FFF2-40B4-BE49-F238E27FC236}">
                <a16:creationId xmlns:a16="http://schemas.microsoft.com/office/drawing/2014/main" id="{5909D428-6857-4FA2-B329-9F7F7B4656B9}"/>
              </a:ext>
            </a:extLst>
          </p:cNvPr>
          <p:cNvSpPr txBox="1"/>
          <p:nvPr/>
        </p:nvSpPr>
        <p:spPr>
          <a:xfrm>
            <a:off x="9258240" y="613347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17" name="50%">
            <a:extLst>
              <a:ext uri="{FF2B5EF4-FFF2-40B4-BE49-F238E27FC236}">
                <a16:creationId xmlns:a16="http://schemas.microsoft.com/office/drawing/2014/main" id="{56355788-7912-438F-8E1C-3351ED87BF1D}"/>
              </a:ext>
            </a:extLst>
          </p:cNvPr>
          <p:cNvSpPr txBox="1"/>
          <p:nvPr/>
        </p:nvSpPr>
        <p:spPr>
          <a:xfrm>
            <a:off x="8655604" y="613347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0.6</a:t>
            </a:r>
          </a:p>
        </p:txBody>
      </p:sp>
      <p:sp>
        <p:nvSpPr>
          <p:cNvPr id="118" name="50%">
            <a:extLst>
              <a:ext uri="{FF2B5EF4-FFF2-40B4-BE49-F238E27FC236}">
                <a16:creationId xmlns:a16="http://schemas.microsoft.com/office/drawing/2014/main" id="{BF6205D4-05C5-4C36-915D-6F6B1E5B0533}"/>
              </a:ext>
            </a:extLst>
          </p:cNvPr>
          <p:cNvSpPr txBox="1"/>
          <p:nvPr/>
        </p:nvSpPr>
        <p:spPr>
          <a:xfrm>
            <a:off x="8822231" y="3665288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0.6</a:t>
            </a:r>
          </a:p>
        </p:txBody>
      </p:sp>
      <p:sp>
        <p:nvSpPr>
          <p:cNvPr id="119" name="50%">
            <a:extLst>
              <a:ext uri="{FF2B5EF4-FFF2-40B4-BE49-F238E27FC236}">
                <a16:creationId xmlns:a16="http://schemas.microsoft.com/office/drawing/2014/main" id="{C91DD2DE-F4DE-4C3C-A06F-E3DE80871240}"/>
              </a:ext>
            </a:extLst>
          </p:cNvPr>
          <p:cNvSpPr txBox="1"/>
          <p:nvPr/>
        </p:nvSpPr>
        <p:spPr>
          <a:xfrm>
            <a:off x="1385905" y="5662834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56213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7" grpId="0"/>
      <p:bldP spid="42" grpId="0"/>
      <p:bldP spid="43" grpId="0"/>
      <p:bldP spid="49" grpId="0"/>
      <p:bldP spid="54" grpId="0"/>
      <p:bldP spid="55" grpId="0"/>
      <p:bldP spid="61" grpId="0"/>
      <p:bldP spid="66" grpId="0"/>
      <p:bldP spid="67" grpId="0"/>
      <p:bldP spid="73" grpId="0"/>
      <p:bldP spid="78" grpId="0"/>
      <p:bldP spid="79" grpId="0"/>
      <p:bldP spid="85" grpId="0"/>
      <p:bldP spid="90" grpId="0"/>
      <p:bldP spid="91" grpId="0"/>
      <p:bldP spid="97" grpId="0"/>
      <p:bldP spid="102" grpId="0"/>
      <p:bldP spid="103" grpId="0"/>
      <p:bldP spid="109" grpId="0"/>
      <p:bldP spid="114" grpId="0"/>
      <p:bldP spid="115" grpId="0"/>
      <p:bldP spid="130" grpId="0"/>
      <p:bldP spid="135" grpId="0"/>
      <p:bldP spid="144" grpId="0"/>
      <p:bldP spid="161" grpId="0"/>
      <p:bldP spid="162" grpId="0"/>
      <p:bldP spid="163" grpId="0"/>
      <p:bldP spid="164" grpId="0"/>
      <p:bldP spid="165" grpId="0"/>
      <p:bldP spid="116" grpId="0"/>
      <p:bldP spid="117" grpId="0"/>
      <p:bldP spid="118" grpId="0"/>
      <p:bldP spid="1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C1845686-427A-4EAA-9E55-8E4E46ECF1C7}"/>
              </a:ext>
            </a:extLst>
          </p:cNvPr>
          <p:cNvSpPr/>
          <p:nvPr/>
        </p:nvSpPr>
        <p:spPr>
          <a:xfrm>
            <a:off x="432915" y="551749"/>
            <a:ext cx="11444037" cy="5615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3E">
            <a:extLst>
              <a:ext uri="{FF2B5EF4-FFF2-40B4-BE49-F238E27FC236}">
                <a16:creationId xmlns:a16="http://schemas.microsoft.com/office/drawing/2014/main" id="{87936A99-8DB0-4A16-8731-CAF1D911B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45"/>
          <a:stretch/>
        </p:blipFill>
        <p:spPr>
          <a:xfrm>
            <a:off x="315047" y="551749"/>
            <a:ext cx="11561905" cy="1135281"/>
          </a:xfrm>
          <a:prstGeom prst="rect">
            <a:avLst/>
          </a:prstGeom>
        </p:spPr>
      </p:pic>
      <p:pic>
        <p:nvPicPr>
          <p:cNvPr id="27" name="Snagit_SNG83E">
            <a:extLst>
              <a:ext uri="{FF2B5EF4-FFF2-40B4-BE49-F238E27FC236}">
                <a16:creationId xmlns:a16="http://schemas.microsoft.com/office/drawing/2014/main" id="{3341483C-252C-44AF-8AC3-3858A43FD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1" b="37836"/>
          <a:stretch/>
        </p:blipFill>
        <p:spPr>
          <a:xfrm>
            <a:off x="315047" y="2474522"/>
            <a:ext cx="11561905" cy="1038739"/>
          </a:xfrm>
          <a:prstGeom prst="rect">
            <a:avLst/>
          </a:prstGeom>
        </p:spPr>
      </p:pic>
      <p:pic>
        <p:nvPicPr>
          <p:cNvPr id="28" name="Snagit_SNG83E">
            <a:extLst>
              <a:ext uri="{FF2B5EF4-FFF2-40B4-BE49-F238E27FC236}">
                <a16:creationId xmlns:a16="http://schemas.microsoft.com/office/drawing/2014/main" id="{44A4D680-D629-4248-8DBF-918D5846B0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57" b="216"/>
          <a:stretch/>
        </p:blipFill>
        <p:spPr>
          <a:xfrm>
            <a:off x="315047" y="4300752"/>
            <a:ext cx="11561905" cy="1246780"/>
          </a:xfrm>
          <a:prstGeom prst="rect">
            <a:avLst/>
          </a:prstGeom>
        </p:spPr>
      </p:pic>
      <p:sp>
        <p:nvSpPr>
          <p:cNvPr id="29" name="50%">
            <a:extLst>
              <a:ext uri="{FF2B5EF4-FFF2-40B4-BE49-F238E27FC236}">
                <a16:creationId xmlns:a16="http://schemas.microsoft.com/office/drawing/2014/main" id="{611374A7-7ADB-47E0-8CAD-0632DA0E2A84}"/>
              </a:ext>
            </a:extLst>
          </p:cNvPr>
          <p:cNvSpPr txBox="1"/>
          <p:nvPr/>
        </p:nvSpPr>
        <p:spPr>
          <a:xfrm>
            <a:off x="10401058" y="180382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14%</a:t>
            </a:r>
          </a:p>
        </p:txBody>
      </p:sp>
      <p:sp>
        <p:nvSpPr>
          <p:cNvPr id="30" name="50%">
            <a:extLst>
              <a:ext uri="{FF2B5EF4-FFF2-40B4-BE49-F238E27FC236}">
                <a16:creationId xmlns:a16="http://schemas.microsoft.com/office/drawing/2014/main" id="{249A2075-CCF5-420D-A3EB-F756441DC3E2}"/>
              </a:ext>
            </a:extLst>
          </p:cNvPr>
          <p:cNvSpPr txBox="1"/>
          <p:nvPr/>
        </p:nvSpPr>
        <p:spPr>
          <a:xfrm>
            <a:off x="10163513" y="18038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1757A3D3-A2A6-4164-A3D2-782691DF9A6B}"/>
              </a:ext>
            </a:extLst>
          </p:cNvPr>
          <p:cNvGrpSpPr/>
          <p:nvPr/>
        </p:nvGrpSpPr>
        <p:grpSpPr>
          <a:xfrm>
            <a:off x="9633870" y="1706095"/>
            <a:ext cx="646332" cy="735225"/>
            <a:chOff x="9258239" y="4362208"/>
            <a:chExt cx="646332" cy="735225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47C1AC3A-A222-4F23-82D6-958E88897BC7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3556EBFA-522F-44CD-AAE3-DFA7235C6EF4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6DB82BE3-4C6C-4F62-89D4-6EC0C9DE930B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C661A645-7472-49F4-98D8-19D087527E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50%">
            <a:extLst>
              <a:ext uri="{FF2B5EF4-FFF2-40B4-BE49-F238E27FC236}">
                <a16:creationId xmlns:a16="http://schemas.microsoft.com/office/drawing/2014/main" id="{6034F343-63D0-4E71-966E-7DCBB42EAB8F}"/>
              </a:ext>
            </a:extLst>
          </p:cNvPr>
          <p:cNvSpPr txBox="1"/>
          <p:nvPr/>
        </p:nvSpPr>
        <p:spPr>
          <a:xfrm>
            <a:off x="9414208" y="178983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E11F953-B489-4E99-B70F-48BF1C5E88C6}"/>
              </a:ext>
            </a:extLst>
          </p:cNvPr>
          <p:cNvGrpSpPr/>
          <p:nvPr/>
        </p:nvGrpSpPr>
        <p:grpSpPr>
          <a:xfrm>
            <a:off x="9062398" y="1699741"/>
            <a:ext cx="492444" cy="735225"/>
            <a:chOff x="5667677" y="2306332"/>
            <a:chExt cx="492444" cy="735225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5DE87476-50F6-4F3D-B666-6EBCF2C78699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A82CC99B-A56F-4071-831B-6BE9E6BABC7B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cxnSp>
          <p:nvCxnSpPr>
            <p:cNvPr id="46" name="رابط مستقيم 45">
              <a:extLst>
                <a:ext uri="{FF2B5EF4-FFF2-40B4-BE49-F238E27FC236}">
                  <a16:creationId xmlns:a16="http://schemas.microsoft.com/office/drawing/2014/main" id="{95C42914-881A-4CCC-B5D0-E9D423AFAAE8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50%">
            <a:extLst>
              <a:ext uri="{FF2B5EF4-FFF2-40B4-BE49-F238E27FC236}">
                <a16:creationId xmlns:a16="http://schemas.microsoft.com/office/drawing/2014/main" id="{B78DECC0-1B94-42D0-AACE-40B9C38BF6B4}"/>
              </a:ext>
            </a:extLst>
          </p:cNvPr>
          <p:cNvSpPr txBox="1"/>
          <p:nvPr/>
        </p:nvSpPr>
        <p:spPr>
          <a:xfrm>
            <a:off x="9680335" y="118587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48" name="50%">
            <a:extLst>
              <a:ext uri="{FF2B5EF4-FFF2-40B4-BE49-F238E27FC236}">
                <a16:creationId xmlns:a16="http://schemas.microsoft.com/office/drawing/2014/main" id="{F6621BC3-AEA8-4385-8B43-8062D17B4A65}"/>
              </a:ext>
            </a:extLst>
          </p:cNvPr>
          <p:cNvSpPr txBox="1"/>
          <p:nvPr/>
        </p:nvSpPr>
        <p:spPr>
          <a:xfrm>
            <a:off x="8934951" y="1185879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0.14</a:t>
            </a:r>
          </a:p>
        </p:txBody>
      </p:sp>
      <p:sp>
        <p:nvSpPr>
          <p:cNvPr id="49" name="50%">
            <a:extLst>
              <a:ext uri="{FF2B5EF4-FFF2-40B4-BE49-F238E27FC236}">
                <a16:creationId xmlns:a16="http://schemas.microsoft.com/office/drawing/2014/main" id="{4EB3B4B3-DE9E-4507-B714-A29CD1F4D62F}"/>
              </a:ext>
            </a:extLst>
          </p:cNvPr>
          <p:cNvSpPr txBox="1"/>
          <p:nvPr/>
        </p:nvSpPr>
        <p:spPr>
          <a:xfrm>
            <a:off x="7791386" y="180382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74%</a:t>
            </a:r>
          </a:p>
        </p:txBody>
      </p:sp>
      <p:sp>
        <p:nvSpPr>
          <p:cNvPr id="50" name="50%">
            <a:extLst>
              <a:ext uri="{FF2B5EF4-FFF2-40B4-BE49-F238E27FC236}">
                <a16:creationId xmlns:a16="http://schemas.microsoft.com/office/drawing/2014/main" id="{B21903F3-D3D3-4886-A9C8-E2C5739DB495}"/>
              </a:ext>
            </a:extLst>
          </p:cNvPr>
          <p:cNvSpPr txBox="1"/>
          <p:nvPr/>
        </p:nvSpPr>
        <p:spPr>
          <a:xfrm>
            <a:off x="7553841" y="18038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1692E791-3DAD-4195-A8AB-7FB8BF763CBE}"/>
              </a:ext>
            </a:extLst>
          </p:cNvPr>
          <p:cNvGrpSpPr/>
          <p:nvPr/>
        </p:nvGrpSpPr>
        <p:grpSpPr>
          <a:xfrm>
            <a:off x="7024198" y="1706095"/>
            <a:ext cx="646332" cy="735225"/>
            <a:chOff x="9258239" y="4362208"/>
            <a:chExt cx="646332" cy="735225"/>
          </a:xfrm>
        </p:grpSpPr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2216A2E0-FA0D-4868-B7F9-6AF9F2C35230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74</a:t>
              </a:r>
            </a:p>
          </p:txBody>
        </p:sp>
        <p:grpSp>
          <p:nvGrpSpPr>
            <p:cNvPr id="53" name="مجموعة 52">
              <a:extLst>
                <a:ext uri="{FF2B5EF4-FFF2-40B4-BE49-F238E27FC236}">
                  <a16:creationId xmlns:a16="http://schemas.microsoft.com/office/drawing/2014/main" id="{55AF5939-2EA3-4440-87EB-3658C8691B9E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54" name="مربع نص 53">
                <a:extLst>
                  <a:ext uri="{FF2B5EF4-FFF2-40B4-BE49-F238E27FC236}">
                    <a16:creationId xmlns:a16="http://schemas.microsoft.com/office/drawing/2014/main" id="{2D7E38EF-1AA1-439A-BE0C-E8CC26C92E81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55" name="رابط مستقيم 54">
                <a:extLst>
                  <a:ext uri="{FF2B5EF4-FFF2-40B4-BE49-F238E27FC236}">
                    <a16:creationId xmlns:a16="http://schemas.microsoft.com/office/drawing/2014/main" id="{22EF0C35-2661-4F66-A753-25C56EC9A4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50%">
            <a:extLst>
              <a:ext uri="{FF2B5EF4-FFF2-40B4-BE49-F238E27FC236}">
                <a16:creationId xmlns:a16="http://schemas.microsoft.com/office/drawing/2014/main" id="{4BFCC3FC-692C-4879-B9C4-2BD2F6C6950E}"/>
              </a:ext>
            </a:extLst>
          </p:cNvPr>
          <p:cNvSpPr txBox="1"/>
          <p:nvPr/>
        </p:nvSpPr>
        <p:spPr>
          <a:xfrm>
            <a:off x="6804536" y="178983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BEC4E106-1E32-45FD-9135-64A39277D38E}"/>
              </a:ext>
            </a:extLst>
          </p:cNvPr>
          <p:cNvGrpSpPr/>
          <p:nvPr/>
        </p:nvGrpSpPr>
        <p:grpSpPr>
          <a:xfrm>
            <a:off x="6452726" y="1699741"/>
            <a:ext cx="492444" cy="735225"/>
            <a:chOff x="5667677" y="2306332"/>
            <a:chExt cx="492444" cy="735225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C564DEA2-F5E7-40FA-B69D-C0EF257BE1C1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37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6D849809-423A-4A6F-9300-EB8F0489A4D8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31ABD96F-4000-4D22-9480-3D131F1367E4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50%">
            <a:extLst>
              <a:ext uri="{FF2B5EF4-FFF2-40B4-BE49-F238E27FC236}">
                <a16:creationId xmlns:a16="http://schemas.microsoft.com/office/drawing/2014/main" id="{4BB38712-5B2B-4447-90E2-29FED520ECED}"/>
              </a:ext>
            </a:extLst>
          </p:cNvPr>
          <p:cNvSpPr txBox="1"/>
          <p:nvPr/>
        </p:nvSpPr>
        <p:spPr>
          <a:xfrm>
            <a:off x="7070663" y="118587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2" name="50%">
            <a:extLst>
              <a:ext uri="{FF2B5EF4-FFF2-40B4-BE49-F238E27FC236}">
                <a16:creationId xmlns:a16="http://schemas.microsoft.com/office/drawing/2014/main" id="{4AE382D5-C411-4F2C-A9AC-A48122C243E2}"/>
              </a:ext>
            </a:extLst>
          </p:cNvPr>
          <p:cNvSpPr txBox="1"/>
          <p:nvPr/>
        </p:nvSpPr>
        <p:spPr>
          <a:xfrm>
            <a:off x="6325280" y="1185879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0.74</a:t>
            </a:r>
          </a:p>
        </p:txBody>
      </p:sp>
      <p:sp>
        <p:nvSpPr>
          <p:cNvPr id="63" name="50%">
            <a:extLst>
              <a:ext uri="{FF2B5EF4-FFF2-40B4-BE49-F238E27FC236}">
                <a16:creationId xmlns:a16="http://schemas.microsoft.com/office/drawing/2014/main" id="{7C9AEB33-42FC-4688-85AD-DFB3FE4BE8F0}"/>
              </a:ext>
            </a:extLst>
          </p:cNvPr>
          <p:cNvSpPr txBox="1"/>
          <p:nvPr/>
        </p:nvSpPr>
        <p:spPr>
          <a:xfrm>
            <a:off x="4883573" y="1803827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24%</a:t>
            </a:r>
          </a:p>
        </p:txBody>
      </p:sp>
      <p:sp>
        <p:nvSpPr>
          <p:cNvPr id="64" name="50%">
            <a:extLst>
              <a:ext uri="{FF2B5EF4-FFF2-40B4-BE49-F238E27FC236}">
                <a16:creationId xmlns:a16="http://schemas.microsoft.com/office/drawing/2014/main" id="{AC91F9EC-44C1-48F2-8D0B-FA93F2AECBB1}"/>
              </a:ext>
            </a:extLst>
          </p:cNvPr>
          <p:cNvSpPr txBox="1"/>
          <p:nvPr/>
        </p:nvSpPr>
        <p:spPr>
          <a:xfrm>
            <a:off x="4646028" y="18038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5" name="مجموعة 64">
            <a:extLst>
              <a:ext uri="{FF2B5EF4-FFF2-40B4-BE49-F238E27FC236}">
                <a16:creationId xmlns:a16="http://schemas.microsoft.com/office/drawing/2014/main" id="{DD140BC8-A751-4615-A632-7264155B1814}"/>
              </a:ext>
            </a:extLst>
          </p:cNvPr>
          <p:cNvGrpSpPr/>
          <p:nvPr/>
        </p:nvGrpSpPr>
        <p:grpSpPr>
          <a:xfrm>
            <a:off x="4116385" y="1706095"/>
            <a:ext cx="646332" cy="735225"/>
            <a:chOff x="9258239" y="4362208"/>
            <a:chExt cx="646332" cy="735225"/>
          </a:xfrm>
        </p:grpSpPr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DCAD7782-F5D5-4903-8E5A-9AD7F36791D4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</a:t>
              </a:r>
            </a:p>
          </p:txBody>
        </p:sp>
        <p:grpSp>
          <p:nvGrpSpPr>
            <p:cNvPr id="67" name="مجموعة 66">
              <a:extLst>
                <a:ext uri="{FF2B5EF4-FFF2-40B4-BE49-F238E27FC236}">
                  <a16:creationId xmlns:a16="http://schemas.microsoft.com/office/drawing/2014/main" id="{69B3A49C-FB0B-49BB-8969-9831A917C4A4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68" name="مربع نص 67">
                <a:extLst>
                  <a:ext uri="{FF2B5EF4-FFF2-40B4-BE49-F238E27FC236}">
                    <a16:creationId xmlns:a16="http://schemas.microsoft.com/office/drawing/2014/main" id="{5B4756F9-F517-4B87-B16F-2B15857C7614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04A0DF4D-0A11-4A1F-91BD-2D47FA650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50%">
            <a:extLst>
              <a:ext uri="{FF2B5EF4-FFF2-40B4-BE49-F238E27FC236}">
                <a16:creationId xmlns:a16="http://schemas.microsoft.com/office/drawing/2014/main" id="{84E1A6F3-DB0F-4502-AF0A-8498C11F67B6}"/>
              </a:ext>
            </a:extLst>
          </p:cNvPr>
          <p:cNvSpPr txBox="1"/>
          <p:nvPr/>
        </p:nvSpPr>
        <p:spPr>
          <a:xfrm>
            <a:off x="3896723" y="178983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0AB227E3-11C1-4A62-8519-B5F4BD38294B}"/>
              </a:ext>
            </a:extLst>
          </p:cNvPr>
          <p:cNvGrpSpPr/>
          <p:nvPr/>
        </p:nvGrpSpPr>
        <p:grpSpPr>
          <a:xfrm>
            <a:off x="3544913" y="1699741"/>
            <a:ext cx="492444" cy="735225"/>
            <a:chOff x="5667677" y="2306332"/>
            <a:chExt cx="492444" cy="735225"/>
          </a:xfrm>
        </p:grpSpPr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34B0F53D-6CFB-4146-AF37-24E8EFE0E485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D39C1189-0934-4F8D-852E-9F2D27699876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74" name="رابط مستقيم 73">
              <a:extLst>
                <a:ext uri="{FF2B5EF4-FFF2-40B4-BE49-F238E27FC236}">
                  <a16:creationId xmlns:a16="http://schemas.microsoft.com/office/drawing/2014/main" id="{79024B45-3F14-4CCE-B609-89BDC8BF2B15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50%">
            <a:extLst>
              <a:ext uri="{FF2B5EF4-FFF2-40B4-BE49-F238E27FC236}">
                <a16:creationId xmlns:a16="http://schemas.microsoft.com/office/drawing/2014/main" id="{FD3A3DAE-4897-4786-B3FB-0BB8EF330CE9}"/>
              </a:ext>
            </a:extLst>
          </p:cNvPr>
          <p:cNvSpPr txBox="1"/>
          <p:nvPr/>
        </p:nvSpPr>
        <p:spPr>
          <a:xfrm>
            <a:off x="4162850" y="118587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6" name="50%">
            <a:extLst>
              <a:ext uri="{FF2B5EF4-FFF2-40B4-BE49-F238E27FC236}">
                <a16:creationId xmlns:a16="http://schemas.microsoft.com/office/drawing/2014/main" id="{7A697756-2D77-45B0-A408-487BC0F380C9}"/>
              </a:ext>
            </a:extLst>
          </p:cNvPr>
          <p:cNvSpPr txBox="1"/>
          <p:nvPr/>
        </p:nvSpPr>
        <p:spPr>
          <a:xfrm>
            <a:off x="3417467" y="1185879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0.24</a:t>
            </a:r>
          </a:p>
        </p:txBody>
      </p:sp>
      <p:sp>
        <p:nvSpPr>
          <p:cNvPr id="77" name="50%">
            <a:extLst>
              <a:ext uri="{FF2B5EF4-FFF2-40B4-BE49-F238E27FC236}">
                <a16:creationId xmlns:a16="http://schemas.microsoft.com/office/drawing/2014/main" id="{18003F57-719D-4F30-9E11-C18933A9667D}"/>
              </a:ext>
            </a:extLst>
          </p:cNvPr>
          <p:cNvSpPr txBox="1"/>
          <p:nvPr/>
        </p:nvSpPr>
        <p:spPr>
          <a:xfrm>
            <a:off x="2149068" y="180382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8%</a:t>
            </a:r>
          </a:p>
        </p:txBody>
      </p:sp>
      <p:sp>
        <p:nvSpPr>
          <p:cNvPr id="78" name="50%">
            <a:extLst>
              <a:ext uri="{FF2B5EF4-FFF2-40B4-BE49-F238E27FC236}">
                <a16:creationId xmlns:a16="http://schemas.microsoft.com/office/drawing/2014/main" id="{D2D5BF1C-74AE-4F2B-A08C-B2C397F309DB}"/>
              </a:ext>
            </a:extLst>
          </p:cNvPr>
          <p:cNvSpPr txBox="1"/>
          <p:nvPr/>
        </p:nvSpPr>
        <p:spPr>
          <a:xfrm>
            <a:off x="1894582" y="18038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4768905C-2C46-4F53-BF27-5FDE8BBD95DE}"/>
              </a:ext>
            </a:extLst>
          </p:cNvPr>
          <p:cNvGrpSpPr/>
          <p:nvPr/>
        </p:nvGrpSpPr>
        <p:grpSpPr>
          <a:xfrm>
            <a:off x="1364939" y="1706095"/>
            <a:ext cx="646332" cy="735225"/>
            <a:chOff x="9258239" y="4362208"/>
            <a:chExt cx="646332" cy="735225"/>
          </a:xfrm>
        </p:grpSpPr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BEFC248D-E497-40EB-9D10-72844908B232}"/>
                </a:ext>
              </a:extLst>
            </p:cNvPr>
            <p:cNvSpPr txBox="1"/>
            <p:nvPr/>
          </p:nvSpPr>
          <p:spPr>
            <a:xfrm>
              <a:off x="9412128" y="436220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grpSp>
          <p:nvGrpSpPr>
            <p:cNvPr id="81" name="مجموعة 80">
              <a:extLst>
                <a:ext uri="{FF2B5EF4-FFF2-40B4-BE49-F238E27FC236}">
                  <a16:creationId xmlns:a16="http://schemas.microsoft.com/office/drawing/2014/main" id="{E521A543-E86C-4AEC-9FF9-9894A0670E05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82" name="مربع نص 81">
                <a:extLst>
                  <a:ext uri="{FF2B5EF4-FFF2-40B4-BE49-F238E27FC236}">
                    <a16:creationId xmlns:a16="http://schemas.microsoft.com/office/drawing/2014/main" id="{6AD09355-928F-48E8-A4A4-19978138C6C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DFFE59ED-B592-4CF2-9B32-D8FFCCE25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50%">
            <a:extLst>
              <a:ext uri="{FF2B5EF4-FFF2-40B4-BE49-F238E27FC236}">
                <a16:creationId xmlns:a16="http://schemas.microsoft.com/office/drawing/2014/main" id="{7503C4F1-8A8C-4E8F-8C2B-D720BEFD9DC6}"/>
              </a:ext>
            </a:extLst>
          </p:cNvPr>
          <p:cNvSpPr txBox="1"/>
          <p:nvPr/>
        </p:nvSpPr>
        <p:spPr>
          <a:xfrm>
            <a:off x="1145277" y="178983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30172F01-DC7E-4338-BC4C-FB5E081D4933}"/>
              </a:ext>
            </a:extLst>
          </p:cNvPr>
          <p:cNvGrpSpPr/>
          <p:nvPr/>
        </p:nvGrpSpPr>
        <p:grpSpPr>
          <a:xfrm>
            <a:off x="793467" y="1699741"/>
            <a:ext cx="492444" cy="735225"/>
            <a:chOff x="5667677" y="2306332"/>
            <a:chExt cx="492444" cy="735225"/>
          </a:xfrm>
        </p:grpSpPr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A1E3C368-7E04-4D48-AB9E-7D76D99FD90F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D53C049E-CC4F-494E-AD3F-48C437709DFB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88" name="رابط مستقيم 87">
              <a:extLst>
                <a:ext uri="{FF2B5EF4-FFF2-40B4-BE49-F238E27FC236}">
                  <a16:creationId xmlns:a16="http://schemas.microsoft.com/office/drawing/2014/main" id="{A9D9ED4C-AF88-47B8-83DE-A62255A9F7BF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50%">
            <a:extLst>
              <a:ext uri="{FF2B5EF4-FFF2-40B4-BE49-F238E27FC236}">
                <a16:creationId xmlns:a16="http://schemas.microsoft.com/office/drawing/2014/main" id="{C7DBE697-CA44-4F6E-9BC4-FE5D207B6779}"/>
              </a:ext>
            </a:extLst>
          </p:cNvPr>
          <p:cNvSpPr txBox="1"/>
          <p:nvPr/>
        </p:nvSpPr>
        <p:spPr>
          <a:xfrm>
            <a:off x="1411404" y="118587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0" name="50%">
            <a:extLst>
              <a:ext uri="{FF2B5EF4-FFF2-40B4-BE49-F238E27FC236}">
                <a16:creationId xmlns:a16="http://schemas.microsoft.com/office/drawing/2014/main" id="{FDEB0909-51EC-4DDD-B670-3635D1560E5B}"/>
              </a:ext>
            </a:extLst>
          </p:cNvPr>
          <p:cNvSpPr txBox="1"/>
          <p:nvPr/>
        </p:nvSpPr>
        <p:spPr>
          <a:xfrm>
            <a:off x="666021" y="1185879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0.08</a:t>
            </a:r>
          </a:p>
        </p:txBody>
      </p:sp>
      <p:sp>
        <p:nvSpPr>
          <p:cNvPr id="91" name="50%">
            <a:extLst>
              <a:ext uri="{FF2B5EF4-FFF2-40B4-BE49-F238E27FC236}">
                <a16:creationId xmlns:a16="http://schemas.microsoft.com/office/drawing/2014/main" id="{0B8CAF77-DE49-4099-AFC4-18D8A761A3E6}"/>
              </a:ext>
            </a:extLst>
          </p:cNvPr>
          <p:cNvSpPr txBox="1"/>
          <p:nvPr/>
        </p:nvSpPr>
        <p:spPr>
          <a:xfrm>
            <a:off x="9601609" y="29629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2" name="50%">
            <a:extLst>
              <a:ext uri="{FF2B5EF4-FFF2-40B4-BE49-F238E27FC236}">
                <a16:creationId xmlns:a16="http://schemas.microsoft.com/office/drawing/2014/main" id="{1472A9CF-D050-44B3-9A9A-016921D48C42}"/>
              </a:ext>
            </a:extLst>
          </p:cNvPr>
          <p:cNvSpPr txBox="1"/>
          <p:nvPr/>
        </p:nvSpPr>
        <p:spPr>
          <a:xfrm>
            <a:off x="8945993" y="296290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34%</a:t>
            </a:r>
          </a:p>
        </p:txBody>
      </p:sp>
      <p:sp>
        <p:nvSpPr>
          <p:cNvPr id="93" name="50%">
            <a:extLst>
              <a:ext uri="{FF2B5EF4-FFF2-40B4-BE49-F238E27FC236}">
                <a16:creationId xmlns:a16="http://schemas.microsoft.com/office/drawing/2014/main" id="{D16992B9-1A38-4511-9B2F-B661621DB353}"/>
              </a:ext>
            </a:extLst>
          </p:cNvPr>
          <p:cNvSpPr txBox="1"/>
          <p:nvPr/>
        </p:nvSpPr>
        <p:spPr>
          <a:xfrm>
            <a:off x="6926663" y="29629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4" name="50%">
            <a:extLst>
              <a:ext uri="{FF2B5EF4-FFF2-40B4-BE49-F238E27FC236}">
                <a16:creationId xmlns:a16="http://schemas.microsoft.com/office/drawing/2014/main" id="{D2192643-C276-4036-9E80-219AC0BA8ADA}"/>
              </a:ext>
            </a:extLst>
          </p:cNvPr>
          <p:cNvSpPr txBox="1"/>
          <p:nvPr/>
        </p:nvSpPr>
        <p:spPr>
          <a:xfrm>
            <a:off x="6360815" y="2962907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6%</a:t>
            </a:r>
          </a:p>
        </p:txBody>
      </p:sp>
      <p:sp>
        <p:nvSpPr>
          <p:cNvPr id="95" name="50%">
            <a:extLst>
              <a:ext uri="{FF2B5EF4-FFF2-40B4-BE49-F238E27FC236}">
                <a16:creationId xmlns:a16="http://schemas.microsoft.com/office/drawing/2014/main" id="{E226392A-237E-49F7-A48A-8BB19C8D867B}"/>
              </a:ext>
            </a:extLst>
          </p:cNvPr>
          <p:cNvSpPr txBox="1"/>
          <p:nvPr/>
        </p:nvSpPr>
        <p:spPr>
          <a:xfrm>
            <a:off x="3995574" y="29629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6" name="50%">
            <a:extLst>
              <a:ext uri="{FF2B5EF4-FFF2-40B4-BE49-F238E27FC236}">
                <a16:creationId xmlns:a16="http://schemas.microsoft.com/office/drawing/2014/main" id="{32A7F3A8-B0F8-4039-93C9-859AB6790D91}"/>
              </a:ext>
            </a:extLst>
          </p:cNvPr>
          <p:cNvSpPr txBox="1"/>
          <p:nvPr/>
        </p:nvSpPr>
        <p:spPr>
          <a:xfrm>
            <a:off x="3339958" y="296290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68%</a:t>
            </a:r>
          </a:p>
        </p:txBody>
      </p:sp>
      <p:sp>
        <p:nvSpPr>
          <p:cNvPr id="97" name="50%">
            <a:extLst>
              <a:ext uri="{FF2B5EF4-FFF2-40B4-BE49-F238E27FC236}">
                <a16:creationId xmlns:a16="http://schemas.microsoft.com/office/drawing/2014/main" id="{BA0C6D98-A90D-4B01-B430-D8A1A6299565}"/>
              </a:ext>
            </a:extLst>
          </p:cNvPr>
          <p:cNvSpPr txBox="1"/>
          <p:nvPr/>
        </p:nvSpPr>
        <p:spPr>
          <a:xfrm>
            <a:off x="1088531" y="296290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8" name="50%">
            <a:extLst>
              <a:ext uri="{FF2B5EF4-FFF2-40B4-BE49-F238E27FC236}">
                <a16:creationId xmlns:a16="http://schemas.microsoft.com/office/drawing/2014/main" id="{31D05CB0-817A-4D93-BB5F-BA99FC6900EF}"/>
              </a:ext>
            </a:extLst>
          </p:cNvPr>
          <p:cNvSpPr txBox="1"/>
          <p:nvPr/>
        </p:nvSpPr>
        <p:spPr>
          <a:xfrm>
            <a:off x="432915" y="296290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81%</a:t>
            </a:r>
          </a:p>
        </p:txBody>
      </p:sp>
      <p:sp>
        <p:nvSpPr>
          <p:cNvPr id="99" name="50%">
            <a:extLst>
              <a:ext uri="{FF2B5EF4-FFF2-40B4-BE49-F238E27FC236}">
                <a16:creationId xmlns:a16="http://schemas.microsoft.com/office/drawing/2014/main" id="{F72A409C-71D4-4ABF-BA84-55703867345B}"/>
              </a:ext>
            </a:extLst>
          </p:cNvPr>
          <p:cNvSpPr txBox="1"/>
          <p:nvPr/>
        </p:nvSpPr>
        <p:spPr>
          <a:xfrm>
            <a:off x="9601609" y="35335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0" name="مجموعة 99">
            <a:extLst>
              <a:ext uri="{FF2B5EF4-FFF2-40B4-BE49-F238E27FC236}">
                <a16:creationId xmlns:a16="http://schemas.microsoft.com/office/drawing/2014/main" id="{2D332971-D11F-414E-ACC0-FE44475E4613}"/>
              </a:ext>
            </a:extLst>
          </p:cNvPr>
          <p:cNvGrpSpPr/>
          <p:nvPr/>
        </p:nvGrpSpPr>
        <p:grpSpPr>
          <a:xfrm>
            <a:off x="9071966" y="3435784"/>
            <a:ext cx="646332" cy="735225"/>
            <a:chOff x="9258239" y="4362208"/>
            <a:chExt cx="646332" cy="735225"/>
          </a:xfrm>
        </p:grpSpPr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887B8849-6B9E-4DB1-B90D-D06591CBED3B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34</a:t>
              </a:r>
            </a:p>
          </p:txBody>
        </p:sp>
        <p:grpSp>
          <p:nvGrpSpPr>
            <p:cNvPr id="102" name="مجموعة 101">
              <a:extLst>
                <a:ext uri="{FF2B5EF4-FFF2-40B4-BE49-F238E27FC236}">
                  <a16:creationId xmlns:a16="http://schemas.microsoft.com/office/drawing/2014/main" id="{250963CF-3CEB-4CE6-AC3E-B37AC4F977F1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03" name="مربع نص 102">
                <a:extLst>
                  <a:ext uri="{FF2B5EF4-FFF2-40B4-BE49-F238E27FC236}">
                    <a16:creationId xmlns:a16="http://schemas.microsoft.com/office/drawing/2014/main" id="{DB018EFC-2B07-47D9-A899-000A1BA96E37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04" name="رابط مستقيم 103">
                <a:extLst>
                  <a:ext uri="{FF2B5EF4-FFF2-40B4-BE49-F238E27FC236}">
                    <a16:creationId xmlns:a16="http://schemas.microsoft.com/office/drawing/2014/main" id="{98AF620A-E461-4823-BCC0-2B4C83B4AE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5" name="50%">
            <a:extLst>
              <a:ext uri="{FF2B5EF4-FFF2-40B4-BE49-F238E27FC236}">
                <a16:creationId xmlns:a16="http://schemas.microsoft.com/office/drawing/2014/main" id="{2378D198-8B8A-4081-B7A4-0237390C9307}"/>
              </a:ext>
            </a:extLst>
          </p:cNvPr>
          <p:cNvSpPr txBox="1"/>
          <p:nvPr/>
        </p:nvSpPr>
        <p:spPr>
          <a:xfrm>
            <a:off x="8852304" y="35195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6" name="مجموعة 105">
            <a:extLst>
              <a:ext uri="{FF2B5EF4-FFF2-40B4-BE49-F238E27FC236}">
                <a16:creationId xmlns:a16="http://schemas.microsoft.com/office/drawing/2014/main" id="{6D14D2B0-C34F-435B-9AC2-1BA922EA1790}"/>
              </a:ext>
            </a:extLst>
          </p:cNvPr>
          <p:cNvGrpSpPr/>
          <p:nvPr/>
        </p:nvGrpSpPr>
        <p:grpSpPr>
          <a:xfrm>
            <a:off x="8500494" y="3429430"/>
            <a:ext cx="492444" cy="735225"/>
            <a:chOff x="5667677" y="2306332"/>
            <a:chExt cx="492444" cy="735225"/>
          </a:xfrm>
        </p:grpSpPr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58E8B325-825A-4CDF-A27E-09F91EAFD197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41B8B735-5165-4084-A89F-29EDD6673134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7D970293-C1BA-45D1-8C6E-E82FCC7852DA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50%">
            <a:extLst>
              <a:ext uri="{FF2B5EF4-FFF2-40B4-BE49-F238E27FC236}">
                <a16:creationId xmlns:a16="http://schemas.microsoft.com/office/drawing/2014/main" id="{C14CC388-C241-4450-B42F-EAC9DF166BCD}"/>
              </a:ext>
            </a:extLst>
          </p:cNvPr>
          <p:cNvSpPr txBox="1"/>
          <p:nvPr/>
        </p:nvSpPr>
        <p:spPr>
          <a:xfrm>
            <a:off x="6945170" y="35335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0E57C2B0-B493-4AD5-8C46-35CC287D8F69}"/>
              </a:ext>
            </a:extLst>
          </p:cNvPr>
          <p:cNvGrpSpPr/>
          <p:nvPr/>
        </p:nvGrpSpPr>
        <p:grpSpPr>
          <a:xfrm>
            <a:off x="6415527" y="3435784"/>
            <a:ext cx="646332" cy="735225"/>
            <a:chOff x="9258239" y="4362208"/>
            <a:chExt cx="646332" cy="735225"/>
          </a:xfrm>
        </p:grpSpPr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09305651-0573-4AE6-9080-5E9C46E87BBA}"/>
                </a:ext>
              </a:extLst>
            </p:cNvPr>
            <p:cNvSpPr txBox="1"/>
            <p:nvPr/>
          </p:nvSpPr>
          <p:spPr>
            <a:xfrm>
              <a:off x="9412128" y="436220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grpSp>
          <p:nvGrpSpPr>
            <p:cNvPr id="113" name="مجموعة 112">
              <a:extLst>
                <a:ext uri="{FF2B5EF4-FFF2-40B4-BE49-F238E27FC236}">
                  <a16:creationId xmlns:a16="http://schemas.microsoft.com/office/drawing/2014/main" id="{5A320AC9-95FB-48B6-893F-7BC0FAEF1EFB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14" name="مربع نص 113">
                <a:extLst>
                  <a:ext uri="{FF2B5EF4-FFF2-40B4-BE49-F238E27FC236}">
                    <a16:creationId xmlns:a16="http://schemas.microsoft.com/office/drawing/2014/main" id="{5E96BA4F-73F7-473D-9FBC-508401DE3070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15" name="رابط مستقيم 114">
                <a:extLst>
                  <a:ext uri="{FF2B5EF4-FFF2-40B4-BE49-F238E27FC236}">
                    <a16:creationId xmlns:a16="http://schemas.microsoft.com/office/drawing/2014/main" id="{817E08C6-F21B-4F1F-9766-B738C64FE9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50%">
            <a:extLst>
              <a:ext uri="{FF2B5EF4-FFF2-40B4-BE49-F238E27FC236}">
                <a16:creationId xmlns:a16="http://schemas.microsoft.com/office/drawing/2014/main" id="{30DD1988-EB7E-4666-9B48-FF60CC999563}"/>
              </a:ext>
            </a:extLst>
          </p:cNvPr>
          <p:cNvSpPr txBox="1"/>
          <p:nvPr/>
        </p:nvSpPr>
        <p:spPr>
          <a:xfrm>
            <a:off x="6195865" y="35195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AD9ED960-0590-46D3-B9B8-A9F48CCF3E19}"/>
              </a:ext>
            </a:extLst>
          </p:cNvPr>
          <p:cNvGrpSpPr/>
          <p:nvPr/>
        </p:nvGrpSpPr>
        <p:grpSpPr>
          <a:xfrm>
            <a:off x="5844055" y="3429430"/>
            <a:ext cx="492444" cy="735225"/>
            <a:chOff x="5667677" y="2306332"/>
            <a:chExt cx="492444" cy="735225"/>
          </a:xfrm>
        </p:grpSpPr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ED9AD984-A80F-4EBB-8A5C-1807D447BEC5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9FA0226D-FB79-412B-AD2A-A2FC4D7A8BBD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cxnSp>
          <p:nvCxnSpPr>
            <p:cNvPr id="120" name="رابط مستقيم 119">
              <a:extLst>
                <a:ext uri="{FF2B5EF4-FFF2-40B4-BE49-F238E27FC236}">
                  <a16:creationId xmlns:a16="http://schemas.microsoft.com/office/drawing/2014/main" id="{FFD43187-CA34-466E-85FF-4EDBC39ACD1B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50%">
            <a:extLst>
              <a:ext uri="{FF2B5EF4-FFF2-40B4-BE49-F238E27FC236}">
                <a16:creationId xmlns:a16="http://schemas.microsoft.com/office/drawing/2014/main" id="{0988A19A-A52A-4FB0-A44F-ABC6CE8D1BA5}"/>
              </a:ext>
            </a:extLst>
          </p:cNvPr>
          <p:cNvSpPr txBox="1"/>
          <p:nvPr/>
        </p:nvSpPr>
        <p:spPr>
          <a:xfrm>
            <a:off x="4018416" y="35335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09C2C94F-8802-427D-AD20-38512CB4166A}"/>
              </a:ext>
            </a:extLst>
          </p:cNvPr>
          <p:cNvGrpSpPr/>
          <p:nvPr/>
        </p:nvGrpSpPr>
        <p:grpSpPr>
          <a:xfrm>
            <a:off x="3488773" y="3435784"/>
            <a:ext cx="646332" cy="735225"/>
            <a:chOff x="9258239" y="4362208"/>
            <a:chExt cx="646332" cy="735225"/>
          </a:xfrm>
        </p:grpSpPr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841C88DA-6B3C-4A71-A7D5-765740458437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68</a:t>
              </a:r>
            </a:p>
          </p:txBody>
        </p:sp>
        <p:grpSp>
          <p:nvGrpSpPr>
            <p:cNvPr id="124" name="مجموعة 123">
              <a:extLst>
                <a:ext uri="{FF2B5EF4-FFF2-40B4-BE49-F238E27FC236}">
                  <a16:creationId xmlns:a16="http://schemas.microsoft.com/office/drawing/2014/main" id="{905E5ECC-079B-4652-998B-81330879DC64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25" name="مربع نص 124">
                <a:extLst>
                  <a:ext uri="{FF2B5EF4-FFF2-40B4-BE49-F238E27FC236}">
                    <a16:creationId xmlns:a16="http://schemas.microsoft.com/office/drawing/2014/main" id="{0CDF03F4-83DB-4C71-BE9D-6E86BDBDE58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26" name="رابط مستقيم 125">
                <a:extLst>
                  <a:ext uri="{FF2B5EF4-FFF2-40B4-BE49-F238E27FC236}">
                    <a16:creationId xmlns:a16="http://schemas.microsoft.com/office/drawing/2014/main" id="{B09C3563-3280-4A96-B284-C17B92378F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50%">
            <a:extLst>
              <a:ext uri="{FF2B5EF4-FFF2-40B4-BE49-F238E27FC236}">
                <a16:creationId xmlns:a16="http://schemas.microsoft.com/office/drawing/2014/main" id="{396BB9C5-2E9A-4870-8AB2-DB9B36B8A748}"/>
              </a:ext>
            </a:extLst>
          </p:cNvPr>
          <p:cNvSpPr txBox="1"/>
          <p:nvPr/>
        </p:nvSpPr>
        <p:spPr>
          <a:xfrm>
            <a:off x="3269111" y="351952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28" name="مجموعة 127">
            <a:extLst>
              <a:ext uri="{FF2B5EF4-FFF2-40B4-BE49-F238E27FC236}">
                <a16:creationId xmlns:a16="http://schemas.microsoft.com/office/drawing/2014/main" id="{40A4825F-F528-460E-A875-1D37D3EFC186}"/>
              </a:ext>
            </a:extLst>
          </p:cNvPr>
          <p:cNvGrpSpPr/>
          <p:nvPr/>
        </p:nvGrpSpPr>
        <p:grpSpPr>
          <a:xfrm>
            <a:off x="2917301" y="3429430"/>
            <a:ext cx="492444" cy="735225"/>
            <a:chOff x="5667677" y="2306332"/>
            <a:chExt cx="492444" cy="735225"/>
          </a:xfrm>
        </p:grpSpPr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EBB438E7-0C7E-4F77-8EEC-DB3F59787D3D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17</a:t>
              </a:r>
            </a:p>
          </p:txBody>
        </p: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CF1A3F7F-5A49-4CE7-B435-1CF9D678BCB6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cxnSp>
          <p:nvCxnSpPr>
            <p:cNvPr id="131" name="رابط مستقيم 130">
              <a:extLst>
                <a:ext uri="{FF2B5EF4-FFF2-40B4-BE49-F238E27FC236}">
                  <a16:creationId xmlns:a16="http://schemas.microsoft.com/office/drawing/2014/main" id="{8443E3AF-FD8F-48C4-950F-182F8ADEF96E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50%">
            <a:extLst>
              <a:ext uri="{FF2B5EF4-FFF2-40B4-BE49-F238E27FC236}">
                <a16:creationId xmlns:a16="http://schemas.microsoft.com/office/drawing/2014/main" id="{D96D7134-24EB-48F3-A9A0-FC7F980DC058}"/>
              </a:ext>
            </a:extLst>
          </p:cNvPr>
          <p:cNvSpPr txBox="1"/>
          <p:nvPr/>
        </p:nvSpPr>
        <p:spPr>
          <a:xfrm>
            <a:off x="1104058" y="35335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241075E8-2F1E-4D18-85E4-C7B59B09651F}"/>
              </a:ext>
            </a:extLst>
          </p:cNvPr>
          <p:cNvGrpSpPr/>
          <p:nvPr/>
        </p:nvGrpSpPr>
        <p:grpSpPr>
          <a:xfrm>
            <a:off x="574415" y="3435784"/>
            <a:ext cx="646332" cy="735225"/>
            <a:chOff x="9258239" y="4362208"/>
            <a:chExt cx="646332" cy="735225"/>
          </a:xfrm>
        </p:grpSpPr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03BC9958-0C48-4547-89DD-F59633375372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81</a:t>
              </a:r>
            </a:p>
          </p:txBody>
        </p:sp>
        <p:grpSp>
          <p:nvGrpSpPr>
            <p:cNvPr id="135" name="مجموعة 134">
              <a:extLst>
                <a:ext uri="{FF2B5EF4-FFF2-40B4-BE49-F238E27FC236}">
                  <a16:creationId xmlns:a16="http://schemas.microsoft.com/office/drawing/2014/main" id="{73BF0728-F7B7-4CB7-ADAF-B8FCDEE31B19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36" name="مربع نص 135">
                <a:extLst>
                  <a:ext uri="{FF2B5EF4-FFF2-40B4-BE49-F238E27FC236}">
                    <a16:creationId xmlns:a16="http://schemas.microsoft.com/office/drawing/2014/main" id="{D01087B7-43A5-44DA-93FB-85D5A2F14EE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37" name="رابط مستقيم 136">
                <a:extLst>
                  <a:ext uri="{FF2B5EF4-FFF2-40B4-BE49-F238E27FC236}">
                    <a16:creationId xmlns:a16="http://schemas.microsoft.com/office/drawing/2014/main" id="{DAC91F93-AE8F-4BAA-8832-485BF39742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3" name="50%">
            <a:extLst>
              <a:ext uri="{FF2B5EF4-FFF2-40B4-BE49-F238E27FC236}">
                <a16:creationId xmlns:a16="http://schemas.microsoft.com/office/drawing/2014/main" id="{D8B7DA0D-D6BF-4E60-88C7-3A93CEDB5566}"/>
              </a:ext>
            </a:extLst>
          </p:cNvPr>
          <p:cNvSpPr txBox="1"/>
          <p:nvPr/>
        </p:nvSpPr>
        <p:spPr>
          <a:xfrm>
            <a:off x="9965513" y="50182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44" name="مجموعة 143">
            <a:extLst>
              <a:ext uri="{FF2B5EF4-FFF2-40B4-BE49-F238E27FC236}">
                <a16:creationId xmlns:a16="http://schemas.microsoft.com/office/drawing/2014/main" id="{7E27E860-FC79-4C94-9D26-A73279614301}"/>
              </a:ext>
            </a:extLst>
          </p:cNvPr>
          <p:cNvGrpSpPr/>
          <p:nvPr/>
        </p:nvGrpSpPr>
        <p:grpSpPr>
          <a:xfrm>
            <a:off x="9435870" y="4920522"/>
            <a:ext cx="646332" cy="735225"/>
            <a:chOff x="9258239" y="4362208"/>
            <a:chExt cx="646332" cy="735225"/>
          </a:xfrm>
        </p:grpSpPr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E2A988FF-1032-48AF-BC2D-6DE8D85C8E52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36</a:t>
              </a:r>
            </a:p>
          </p:txBody>
        </p:sp>
        <p:grpSp>
          <p:nvGrpSpPr>
            <p:cNvPr id="146" name="مجموعة 145">
              <a:extLst>
                <a:ext uri="{FF2B5EF4-FFF2-40B4-BE49-F238E27FC236}">
                  <a16:creationId xmlns:a16="http://schemas.microsoft.com/office/drawing/2014/main" id="{D669C37C-DC09-4580-8DBF-FFD845D21B80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47" name="مربع نص 146">
                <a:extLst>
                  <a:ext uri="{FF2B5EF4-FFF2-40B4-BE49-F238E27FC236}">
                    <a16:creationId xmlns:a16="http://schemas.microsoft.com/office/drawing/2014/main" id="{B4F4765F-178C-4365-8CBB-343541F303FC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48" name="رابط مستقيم 147">
                <a:extLst>
                  <a:ext uri="{FF2B5EF4-FFF2-40B4-BE49-F238E27FC236}">
                    <a16:creationId xmlns:a16="http://schemas.microsoft.com/office/drawing/2014/main" id="{07188BE6-596A-4350-8265-A216567E94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9" name="50%">
            <a:extLst>
              <a:ext uri="{FF2B5EF4-FFF2-40B4-BE49-F238E27FC236}">
                <a16:creationId xmlns:a16="http://schemas.microsoft.com/office/drawing/2014/main" id="{B76BC45E-3058-4AA0-B471-900D2414D6D9}"/>
              </a:ext>
            </a:extLst>
          </p:cNvPr>
          <p:cNvSpPr txBox="1"/>
          <p:nvPr/>
        </p:nvSpPr>
        <p:spPr>
          <a:xfrm>
            <a:off x="9249910" y="5018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0" name="50%">
            <a:extLst>
              <a:ext uri="{FF2B5EF4-FFF2-40B4-BE49-F238E27FC236}">
                <a16:creationId xmlns:a16="http://schemas.microsoft.com/office/drawing/2014/main" id="{2B390787-E9F1-4D81-AAD1-3AE799FBBFC4}"/>
              </a:ext>
            </a:extLst>
          </p:cNvPr>
          <p:cNvSpPr txBox="1"/>
          <p:nvPr/>
        </p:nvSpPr>
        <p:spPr>
          <a:xfrm>
            <a:off x="8645570" y="501863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36%</a:t>
            </a:r>
          </a:p>
        </p:txBody>
      </p:sp>
      <p:sp>
        <p:nvSpPr>
          <p:cNvPr id="151" name="50%">
            <a:extLst>
              <a:ext uri="{FF2B5EF4-FFF2-40B4-BE49-F238E27FC236}">
                <a16:creationId xmlns:a16="http://schemas.microsoft.com/office/drawing/2014/main" id="{6BB1BBE4-BDA9-489D-A6D8-0098942140D3}"/>
              </a:ext>
            </a:extLst>
          </p:cNvPr>
          <p:cNvSpPr txBox="1"/>
          <p:nvPr/>
        </p:nvSpPr>
        <p:spPr>
          <a:xfrm>
            <a:off x="7341035" y="50182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480CF62B-F31D-4009-A9A8-5F30F9794C71}"/>
              </a:ext>
            </a:extLst>
          </p:cNvPr>
          <p:cNvGrpSpPr/>
          <p:nvPr/>
        </p:nvGrpSpPr>
        <p:grpSpPr>
          <a:xfrm>
            <a:off x="6811392" y="4920522"/>
            <a:ext cx="646332" cy="735225"/>
            <a:chOff x="9258239" y="4362208"/>
            <a:chExt cx="646332" cy="735225"/>
          </a:xfrm>
        </p:grpSpPr>
        <p:sp>
          <p:nvSpPr>
            <p:cNvPr id="153" name="مربع نص 152">
              <a:extLst>
                <a:ext uri="{FF2B5EF4-FFF2-40B4-BE49-F238E27FC236}">
                  <a16:creationId xmlns:a16="http://schemas.microsoft.com/office/drawing/2014/main" id="{C0E4D130-EB27-452D-9F22-11C1EC2F0A06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35</a:t>
              </a:r>
            </a:p>
          </p:txBody>
        </p:sp>
        <p:grpSp>
          <p:nvGrpSpPr>
            <p:cNvPr id="154" name="مجموعة 153">
              <a:extLst>
                <a:ext uri="{FF2B5EF4-FFF2-40B4-BE49-F238E27FC236}">
                  <a16:creationId xmlns:a16="http://schemas.microsoft.com/office/drawing/2014/main" id="{13CC2DDD-33D0-4567-B122-A8A4FF342053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55" name="مربع نص 154">
                <a:extLst>
                  <a:ext uri="{FF2B5EF4-FFF2-40B4-BE49-F238E27FC236}">
                    <a16:creationId xmlns:a16="http://schemas.microsoft.com/office/drawing/2014/main" id="{1BD92229-8275-44CC-B6C2-4C710A29C09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56" name="رابط مستقيم 155">
                <a:extLst>
                  <a:ext uri="{FF2B5EF4-FFF2-40B4-BE49-F238E27FC236}">
                    <a16:creationId xmlns:a16="http://schemas.microsoft.com/office/drawing/2014/main" id="{504690F4-C361-4977-9FB2-6F75B2807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7" name="50%">
            <a:extLst>
              <a:ext uri="{FF2B5EF4-FFF2-40B4-BE49-F238E27FC236}">
                <a16:creationId xmlns:a16="http://schemas.microsoft.com/office/drawing/2014/main" id="{814BC926-4E66-446D-B0CE-B3C78D019C28}"/>
              </a:ext>
            </a:extLst>
          </p:cNvPr>
          <p:cNvSpPr txBox="1"/>
          <p:nvPr/>
        </p:nvSpPr>
        <p:spPr>
          <a:xfrm>
            <a:off x="6625432" y="5018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8" name="50%">
            <a:extLst>
              <a:ext uri="{FF2B5EF4-FFF2-40B4-BE49-F238E27FC236}">
                <a16:creationId xmlns:a16="http://schemas.microsoft.com/office/drawing/2014/main" id="{99B7CCAB-C72E-4C14-B70E-ED5C9620C05C}"/>
              </a:ext>
            </a:extLst>
          </p:cNvPr>
          <p:cNvSpPr txBox="1"/>
          <p:nvPr/>
        </p:nvSpPr>
        <p:spPr>
          <a:xfrm>
            <a:off x="6021092" y="501863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35%</a:t>
            </a:r>
          </a:p>
        </p:txBody>
      </p:sp>
      <p:sp>
        <p:nvSpPr>
          <p:cNvPr id="159" name="50%">
            <a:extLst>
              <a:ext uri="{FF2B5EF4-FFF2-40B4-BE49-F238E27FC236}">
                <a16:creationId xmlns:a16="http://schemas.microsoft.com/office/drawing/2014/main" id="{F5B7A253-2466-4315-A25C-2FA60FAC9C1B}"/>
              </a:ext>
            </a:extLst>
          </p:cNvPr>
          <p:cNvSpPr txBox="1"/>
          <p:nvPr/>
        </p:nvSpPr>
        <p:spPr>
          <a:xfrm>
            <a:off x="4349993" y="50182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60" name="مجموعة 159">
            <a:extLst>
              <a:ext uri="{FF2B5EF4-FFF2-40B4-BE49-F238E27FC236}">
                <a16:creationId xmlns:a16="http://schemas.microsoft.com/office/drawing/2014/main" id="{E5D2AE4A-E509-4B80-AB59-E01FC4B2DD6E}"/>
              </a:ext>
            </a:extLst>
          </p:cNvPr>
          <p:cNvGrpSpPr/>
          <p:nvPr/>
        </p:nvGrpSpPr>
        <p:grpSpPr>
          <a:xfrm>
            <a:off x="3820350" y="4920522"/>
            <a:ext cx="646332" cy="735225"/>
            <a:chOff x="9258239" y="4362208"/>
            <a:chExt cx="646332" cy="735225"/>
          </a:xfrm>
        </p:grpSpPr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F2F8719A-670B-4E92-9DA5-12DB463669F5}"/>
                </a:ext>
              </a:extLst>
            </p:cNvPr>
            <p:cNvSpPr txBox="1"/>
            <p:nvPr/>
          </p:nvSpPr>
          <p:spPr>
            <a:xfrm>
              <a:off x="9412128" y="436220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grpSp>
          <p:nvGrpSpPr>
            <p:cNvPr id="162" name="مجموعة 161">
              <a:extLst>
                <a:ext uri="{FF2B5EF4-FFF2-40B4-BE49-F238E27FC236}">
                  <a16:creationId xmlns:a16="http://schemas.microsoft.com/office/drawing/2014/main" id="{7512CEF8-AB08-471E-BE60-D4C3C48D1586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63" name="مربع نص 162">
                <a:extLst>
                  <a:ext uri="{FF2B5EF4-FFF2-40B4-BE49-F238E27FC236}">
                    <a16:creationId xmlns:a16="http://schemas.microsoft.com/office/drawing/2014/main" id="{78844BCA-1764-47B7-9F95-C40D72F2FD48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64" name="رابط مستقيم 163">
                <a:extLst>
                  <a:ext uri="{FF2B5EF4-FFF2-40B4-BE49-F238E27FC236}">
                    <a16:creationId xmlns:a16="http://schemas.microsoft.com/office/drawing/2014/main" id="{8B08C2B9-3C2E-4554-96BE-3C61CD4686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5" name="50%">
            <a:extLst>
              <a:ext uri="{FF2B5EF4-FFF2-40B4-BE49-F238E27FC236}">
                <a16:creationId xmlns:a16="http://schemas.microsoft.com/office/drawing/2014/main" id="{8AA624BC-367B-4AB9-B8DC-763E85C1AA4E}"/>
              </a:ext>
            </a:extLst>
          </p:cNvPr>
          <p:cNvSpPr txBox="1"/>
          <p:nvPr/>
        </p:nvSpPr>
        <p:spPr>
          <a:xfrm>
            <a:off x="3634390" y="5018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66" name="50%">
            <a:extLst>
              <a:ext uri="{FF2B5EF4-FFF2-40B4-BE49-F238E27FC236}">
                <a16:creationId xmlns:a16="http://schemas.microsoft.com/office/drawing/2014/main" id="{ADEF6A66-4AB9-47C9-9547-792A4A35404E}"/>
              </a:ext>
            </a:extLst>
          </p:cNvPr>
          <p:cNvSpPr txBox="1"/>
          <p:nvPr/>
        </p:nvSpPr>
        <p:spPr>
          <a:xfrm>
            <a:off x="3204150" y="5018630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4%</a:t>
            </a:r>
          </a:p>
        </p:txBody>
      </p:sp>
      <p:sp>
        <p:nvSpPr>
          <p:cNvPr id="167" name="50%">
            <a:extLst>
              <a:ext uri="{FF2B5EF4-FFF2-40B4-BE49-F238E27FC236}">
                <a16:creationId xmlns:a16="http://schemas.microsoft.com/office/drawing/2014/main" id="{625AC38A-8928-46D5-8985-DD46394F9F3A}"/>
              </a:ext>
            </a:extLst>
          </p:cNvPr>
          <p:cNvSpPr txBox="1"/>
          <p:nvPr/>
        </p:nvSpPr>
        <p:spPr>
          <a:xfrm>
            <a:off x="1452206" y="501825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68" name="مجموعة 167">
            <a:extLst>
              <a:ext uri="{FF2B5EF4-FFF2-40B4-BE49-F238E27FC236}">
                <a16:creationId xmlns:a16="http://schemas.microsoft.com/office/drawing/2014/main" id="{30135ECF-E580-4B04-AEB9-236CF11E6F93}"/>
              </a:ext>
            </a:extLst>
          </p:cNvPr>
          <p:cNvGrpSpPr/>
          <p:nvPr/>
        </p:nvGrpSpPr>
        <p:grpSpPr>
          <a:xfrm>
            <a:off x="922563" y="4920522"/>
            <a:ext cx="646332" cy="735225"/>
            <a:chOff x="9258239" y="4362208"/>
            <a:chExt cx="646332" cy="735225"/>
          </a:xfrm>
        </p:grpSpPr>
        <p:sp>
          <p:nvSpPr>
            <p:cNvPr id="169" name="مربع نص 168">
              <a:extLst>
                <a:ext uri="{FF2B5EF4-FFF2-40B4-BE49-F238E27FC236}">
                  <a16:creationId xmlns:a16="http://schemas.microsoft.com/office/drawing/2014/main" id="{77CB50CF-967D-4DA0-A443-65AD6FDF7492}"/>
                </a:ext>
              </a:extLst>
            </p:cNvPr>
            <p:cNvSpPr txBox="1"/>
            <p:nvPr/>
          </p:nvSpPr>
          <p:spPr>
            <a:xfrm>
              <a:off x="9335183" y="4362208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95</a:t>
              </a:r>
            </a:p>
          </p:txBody>
        </p:sp>
        <p:grpSp>
          <p:nvGrpSpPr>
            <p:cNvPr id="170" name="مجموعة 169">
              <a:extLst>
                <a:ext uri="{FF2B5EF4-FFF2-40B4-BE49-F238E27FC236}">
                  <a16:creationId xmlns:a16="http://schemas.microsoft.com/office/drawing/2014/main" id="{7D5E808B-7F79-4638-947D-3BEF3777A89D}"/>
                </a:ext>
              </a:extLst>
            </p:cNvPr>
            <p:cNvGrpSpPr/>
            <p:nvPr/>
          </p:nvGrpSpPr>
          <p:grpSpPr>
            <a:xfrm>
              <a:off x="9258239" y="4635768"/>
              <a:ext cx="646332" cy="461665"/>
              <a:chOff x="5714697" y="2007324"/>
              <a:chExt cx="646332" cy="461665"/>
            </a:xfrm>
          </p:grpSpPr>
          <p:sp>
            <p:nvSpPr>
              <p:cNvPr id="171" name="مربع نص 170">
                <a:extLst>
                  <a:ext uri="{FF2B5EF4-FFF2-40B4-BE49-F238E27FC236}">
                    <a16:creationId xmlns:a16="http://schemas.microsoft.com/office/drawing/2014/main" id="{1A01501A-D300-45CC-A859-E4CACB683D1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72" name="رابط مستقيم 171">
                <a:extLst>
                  <a:ext uri="{FF2B5EF4-FFF2-40B4-BE49-F238E27FC236}">
                    <a16:creationId xmlns:a16="http://schemas.microsoft.com/office/drawing/2014/main" id="{5D3E7C70-D59E-474A-8CE2-297988070E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3" name="50%">
            <a:extLst>
              <a:ext uri="{FF2B5EF4-FFF2-40B4-BE49-F238E27FC236}">
                <a16:creationId xmlns:a16="http://schemas.microsoft.com/office/drawing/2014/main" id="{0CB669FB-0742-44A8-A4C6-03AF5CCCB452}"/>
              </a:ext>
            </a:extLst>
          </p:cNvPr>
          <p:cNvSpPr txBox="1"/>
          <p:nvPr/>
        </p:nvSpPr>
        <p:spPr>
          <a:xfrm>
            <a:off x="736603" y="501863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74" name="50%">
            <a:extLst>
              <a:ext uri="{FF2B5EF4-FFF2-40B4-BE49-F238E27FC236}">
                <a16:creationId xmlns:a16="http://schemas.microsoft.com/office/drawing/2014/main" id="{F263AA17-4702-412A-B0A6-51A85FA503FF}"/>
              </a:ext>
            </a:extLst>
          </p:cNvPr>
          <p:cNvSpPr txBox="1"/>
          <p:nvPr/>
        </p:nvSpPr>
        <p:spPr>
          <a:xfrm>
            <a:off x="132263" y="501863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95%</a:t>
            </a:r>
          </a:p>
        </p:txBody>
      </p:sp>
      <p:sp>
        <p:nvSpPr>
          <p:cNvPr id="175" name="50%">
            <a:extLst>
              <a:ext uri="{FF2B5EF4-FFF2-40B4-BE49-F238E27FC236}">
                <a16:creationId xmlns:a16="http://schemas.microsoft.com/office/drawing/2014/main" id="{72C32FF6-184E-44EE-BC5B-22E1D8C53D28}"/>
              </a:ext>
            </a:extLst>
          </p:cNvPr>
          <p:cNvSpPr txBox="1"/>
          <p:nvPr/>
        </p:nvSpPr>
        <p:spPr>
          <a:xfrm>
            <a:off x="9953516" y="57357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76" name="50%">
            <a:extLst>
              <a:ext uri="{FF2B5EF4-FFF2-40B4-BE49-F238E27FC236}">
                <a16:creationId xmlns:a16="http://schemas.microsoft.com/office/drawing/2014/main" id="{2272DA36-0E73-4997-B88F-D068038DFFE4}"/>
              </a:ext>
            </a:extLst>
          </p:cNvPr>
          <p:cNvSpPr txBox="1"/>
          <p:nvPr/>
        </p:nvSpPr>
        <p:spPr>
          <a:xfrm>
            <a:off x="9197132" y="57357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0.36</a:t>
            </a:r>
          </a:p>
        </p:txBody>
      </p:sp>
      <p:sp>
        <p:nvSpPr>
          <p:cNvPr id="177" name="50%">
            <a:extLst>
              <a:ext uri="{FF2B5EF4-FFF2-40B4-BE49-F238E27FC236}">
                <a16:creationId xmlns:a16="http://schemas.microsoft.com/office/drawing/2014/main" id="{531E63C3-F18C-445C-9DED-CF85FF05C02C}"/>
              </a:ext>
            </a:extLst>
          </p:cNvPr>
          <p:cNvSpPr txBox="1"/>
          <p:nvPr/>
        </p:nvSpPr>
        <p:spPr>
          <a:xfrm>
            <a:off x="7366837" y="57357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78" name="50%">
            <a:extLst>
              <a:ext uri="{FF2B5EF4-FFF2-40B4-BE49-F238E27FC236}">
                <a16:creationId xmlns:a16="http://schemas.microsoft.com/office/drawing/2014/main" id="{D6611C3B-D36E-4BC9-B96C-52F0964C38F6}"/>
              </a:ext>
            </a:extLst>
          </p:cNvPr>
          <p:cNvSpPr txBox="1"/>
          <p:nvPr/>
        </p:nvSpPr>
        <p:spPr>
          <a:xfrm>
            <a:off x="6610454" y="57357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0.35</a:t>
            </a:r>
          </a:p>
        </p:txBody>
      </p:sp>
      <p:sp>
        <p:nvSpPr>
          <p:cNvPr id="179" name="50%">
            <a:extLst>
              <a:ext uri="{FF2B5EF4-FFF2-40B4-BE49-F238E27FC236}">
                <a16:creationId xmlns:a16="http://schemas.microsoft.com/office/drawing/2014/main" id="{ACF8D846-4174-47CE-9E7E-DCBD5E656409}"/>
              </a:ext>
            </a:extLst>
          </p:cNvPr>
          <p:cNvSpPr txBox="1"/>
          <p:nvPr/>
        </p:nvSpPr>
        <p:spPr>
          <a:xfrm>
            <a:off x="4369248" y="57357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80" name="50%">
            <a:extLst>
              <a:ext uri="{FF2B5EF4-FFF2-40B4-BE49-F238E27FC236}">
                <a16:creationId xmlns:a16="http://schemas.microsoft.com/office/drawing/2014/main" id="{49D21322-8280-42B9-9691-02C4D40393A6}"/>
              </a:ext>
            </a:extLst>
          </p:cNvPr>
          <p:cNvSpPr txBox="1"/>
          <p:nvPr/>
        </p:nvSpPr>
        <p:spPr>
          <a:xfrm>
            <a:off x="3612865" y="57357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0.04</a:t>
            </a:r>
          </a:p>
        </p:txBody>
      </p:sp>
      <p:sp>
        <p:nvSpPr>
          <p:cNvPr id="181" name="50%">
            <a:extLst>
              <a:ext uri="{FF2B5EF4-FFF2-40B4-BE49-F238E27FC236}">
                <a16:creationId xmlns:a16="http://schemas.microsoft.com/office/drawing/2014/main" id="{7DE9BA4C-E0E4-4E11-8CFB-193D74F3B662}"/>
              </a:ext>
            </a:extLst>
          </p:cNvPr>
          <p:cNvSpPr txBox="1"/>
          <p:nvPr/>
        </p:nvSpPr>
        <p:spPr>
          <a:xfrm>
            <a:off x="1489989" y="573575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82" name="50%">
            <a:extLst>
              <a:ext uri="{FF2B5EF4-FFF2-40B4-BE49-F238E27FC236}">
                <a16:creationId xmlns:a16="http://schemas.microsoft.com/office/drawing/2014/main" id="{1853ED9D-3656-4E52-A2FC-F4139E72167B}"/>
              </a:ext>
            </a:extLst>
          </p:cNvPr>
          <p:cNvSpPr txBox="1"/>
          <p:nvPr/>
        </p:nvSpPr>
        <p:spPr>
          <a:xfrm>
            <a:off x="733606" y="57357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0.95</a:t>
            </a:r>
          </a:p>
        </p:txBody>
      </p:sp>
    </p:spTree>
    <p:extLst>
      <p:ext uri="{BB962C8B-B14F-4D97-AF65-F5344CB8AC3E}">
        <p14:creationId xmlns:p14="http://schemas.microsoft.com/office/powerpoint/2010/main" val="23252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6" grpId="0"/>
      <p:bldP spid="47" grpId="0"/>
      <p:bldP spid="48" grpId="0"/>
      <p:bldP spid="49" grpId="0"/>
      <p:bldP spid="50" grpId="0"/>
      <p:bldP spid="56" grpId="0"/>
      <p:bldP spid="61" grpId="0"/>
      <p:bldP spid="62" grpId="0"/>
      <p:bldP spid="63" grpId="0"/>
      <p:bldP spid="64" grpId="0"/>
      <p:bldP spid="70" grpId="0"/>
      <p:bldP spid="75" grpId="0"/>
      <p:bldP spid="76" grpId="0"/>
      <p:bldP spid="77" grpId="0"/>
      <p:bldP spid="78" grpId="0"/>
      <p:bldP spid="84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5" grpId="0"/>
      <p:bldP spid="110" grpId="0"/>
      <p:bldP spid="116" grpId="0"/>
      <p:bldP spid="121" grpId="0"/>
      <p:bldP spid="127" grpId="0"/>
      <p:bldP spid="132" grpId="0"/>
      <p:bldP spid="143" grpId="0"/>
      <p:bldP spid="149" grpId="0"/>
      <p:bldP spid="150" grpId="0"/>
      <p:bldP spid="151" grpId="0"/>
      <p:bldP spid="157" grpId="0"/>
      <p:bldP spid="158" grpId="0"/>
      <p:bldP spid="159" grpId="0"/>
      <p:bldP spid="165" grpId="0"/>
      <p:bldP spid="166" grpId="0"/>
      <p:bldP spid="167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36">
            <a:extLst>
              <a:ext uri="{FF2B5EF4-FFF2-40B4-BE49-F238E27FC236}">
                <a16:creationId xmlns:a16="http://schemas.microsoft.com/office/drawing/2014/main" id="{7162F598-5BFF-4966-8432-2263FCAE5DCD}"/>
              </a:ext>
            </a:extLst>
          </p:cNvPr>
          <p:cNvSpPr/>
          <p:nvPr/>
        </p:nvSpPr>
        <p:spPr>
          <a:xfrm>
            <a:off x="662473" y="1156996"/>
            <a:ext cx="11529526" cy="5701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pic>
        <p:nvPicPr>
          <p:cNvPr id="3" name="خيارات1">
            <a:extLst>
              <a:ext uri="{FF2B5EF4-FFF2-40B4-BE49-F238E27FC236}">
                <a16:creationId xmlns:a16="http://schemas.microsoft.com/office/drawing/2014/main" id="{83C8A881-BDC3-4C58-B7CF-341CBF86D0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6" t="35199" r="1" b="-1"/>
          <a:stretch/>
        </p:blipFill>
        <p:spPr>
          <a:xfrm>
            <a:off x="9610531" y="1987420"/>
            <a:ext cx="2581468" cy="3250788"/>
          </a:xfrm>
          <a:prstGeom prst="rect">
            <a:avLst/>
          </a:prstGeom>
        </p:spPr>
      </p:pic>
      <p:pic>
        <p:nvPicPr>
          <p:cNvPr id="26" name="سؤال1">
            <a:extLst>
              <a:ext uri="{FF2B5EF4-FFF2-40B4-BE49-F238E27FC236}">
                <a16:creationId xmlns:a16="http://schemas.microsoft.com/office/drawing/2014/main" id="{AE7F9C5D-3C3D-43C8-870D-FA0CA72C6E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1" b="85761"/>
          <a:stretch/>
        </p:blipFill>
        <p:spPr>
          <a:xfrm>
            <a:off x="4760008" y="207906"/>
            <a:ext cx="7431992" cy="714287"/>
          </a:xfrm>
          <a:prstGeom prst="rect">
            <a:avLst/>
          </a:prstGeom>
        </p:spPr>
      </p:pic>
      <p:pic>
        <p:nvPicPr>
          <p:cNvPr id="27" name="سؤال2">
            <a:extLst>
              <a:ext uri="{FF2B5EF4-FFF2-40B4-BE49-F238E27FC236}">
                <a16:creationId xmlns:a16="http://schemas.microsoft.com/office/drawing/2014/main" id="{5A46C770-9BB0-4A5A-9659-61740547C6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3" t="13935" b="64802"/>
          <a:stretch/>
        </p:blipFill>
        <p:spPr>
          <a:xfrm>
            <a:off x="6699903" y="920749"/>
            <a:ext cx="5492097" cy="1066671"/>
          </a:xfrm>
          <a:prstGeom prst="rect">
            <a:avLst/>
          </a:prstGeom>
        </p:spPr>
      </p:pic>
      <p:pic>
        <p:nvPicPr>
          <p:cNvPr id="30" name="خيارات3">
            <a:extLst>
              <a:ext uri="{FF2B5EF4-FFF2-40B4-BE49-F238E27FC236}">
                <a16:creationId xmlns:a16="http://schemas.microsoft.com/office/drawing/2014/main" id="{879ED013-6495-48D3-A5A5-8B2D81C7D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3" t="35199" r="35858" b="-1"/>
          <a:stretch/>
        </p:blipFill>
        <p:spPr>
          <a:xfrm>
            <a:off x="6865262" y="1987420"/>
            <a:ext cx="1120283" cy="3250788"/>
          </a:xfrm>
          <a:prstGeom prst="rect">
            <a:avLst/>
          </a:prstGeom>
        </p:spPr>
      </p:pic>
      <p:pic>
        <p:nvPicPr>
          <p:cNvPr id="31" name="خيارات2">
            <a:extLst>
              <a:ext uri="{FF2B5EF4-FFF2-40B4-BE49-F238E27FC236}">
                <a16:creationId xmlns:a16="http://schemas.microsoft.com/office/drawing/2014/main" id="{20C44405-A399-401D-B4C6-FDAF915FC9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7" t="35199" r="23874" b="-1"/>
          <a:stretch/>
        </p:blipFill>
        <p:spPr>
          <a:xfrm>
            <a:off x="8287064" y="1987420"/>
            <a:ext cx="1120283" cy="3250788"/>
          </a:xfrm>
          <a:prstGeom prst="rect">
            <a:avLst/>
          </a:prstGeom>
        </p:spPr>
      </p:pic>
      <p:pic>
        <p:nvPicPr>
          <p:cNvPr id="25" name="Snagit_SNG81F">
            <a:extLst>
              <a:ext uri="{FF2B5EF4-FFF2-40B4-BE49-F238E27FC236}">
                <a16:creationId xmlns:a16="http://schemas.microsoft.com/office/drawing/2014/main" id="{43242E58-F7EF-499D-A326-274D6AD7EB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" t="20469" r="47205"/>
          <a:stretch/>
        </p:blipFill>
        <p:spPr>
          <a:xfrm>
            <a:off x="239446" y="1248521"/>
            <a:ext cx="6451757" cy="3989688"/>
          </a:xfrm>
          <a:prstGeom prst="rect">
            <a:avLst/>
          </a:prstGeom>
        </p:spPr>
      </p:pic>
      <p:sp>
        <p:nvSpPr>
          <p:cNvPr id="49" name="50%">
            <a:extLst>
              <a:ext uri="{FF2B5EF4-FFF2-40B4-BE49-F238E27FC236}">
                <a16:creationId xmlns:a16="http://schemas.microsoft.com/office/drawing/2014/main" id="{B74F8EE8-EB3D-4F40-8ACD-7CD7B8380F59}"/>
              </a:ext>
            </a:extLst>
          </p:cNvPr>
          <p:cNvSpPr txBox="1"/>
          <p:nvPr/>
        </p:nvSpPr>
        <p:spPr>
          <a:xfrm>
            <a:off x="8342965" y="3387129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12.5%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26FA7BD7-54FA-46D9-92B6-458D9ABF897D}"/>
              </a:ext>
            </a:extLst>
          </p:cNvPr>
          <p:cNvSpPr txBox="1"/>
          <p:nvPr/>
        </p:nvSpPr>
        <p:spPr>
          <a:xfrm>
            <a:off x="10243150" y="3357424"/>
            <a:ext cx="5693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125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E611CB29-8A2F-42EF-AF6A-38EC8682E850}"/>
              </a:ext>
            </a:extLst>
          </p:cNvPr>
          <p:cNvGrpSpPr/>
          <p:nvPr/>
        </p:nvGrpSpPr>
        <p:grpSpPr>
          <a:xfrm>
            <a:off x="10197692" y="3584329"/>
            <a:ext cx="697627" cy="400110"/>
            <a:chOff x="5689049" y="2007324"/>
            <a:chExt cx="697627" cy="400110"/>
          </a:xfrm>
        </p:grpSpPr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B9A9EDB0-7A85-40BE-BA64-1361E3F8F6E4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5B1F2EB2-3CAB-4794-B96A-95D258D769EB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C50EB185-D6C6-4367-B45D-B02850A11A55}"/>
              </a:ext>
            </a:extLst>
          </p:cNvPr>
          <p:cNvSpPr txBox="1"/>
          <p:nvPr/>
        </p:nvSpPr>
        <p:spPr>
          <a:xfrm>
            <a:off x="10697558" y="33993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1" name="50%">
            <a:extLst>
              <a:ext uri="{FF2B5EF4-FFF2-40B4-BE49-F238E27FC236}">
                <a16:creationId xmlns:a16="http://schemas.microsoft.com/office/drawing/2014/main" id="{568A4188-DF07-4B4B-A242-19980E2E3976}"/>
              </a:ext>
            </a:extLst>
          </p:cNvPr>
          <p:cNvSpPr txBox="1"/>
          <p:nvPr/>
        </p:nvSpPr>
        <p:spPr>
          <a:xfrm>
            <a:off x="9294283" y="3415122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=0.125</a:t>
            </a:r>
          </a:p>
        </p:txBody>
      </p:sp>
      <p:sp>
        <p:nvSpPr>
          <p:cNvPr id="62" name="50%">
            <a:extLst>
              <a:ext uri="{FF2B5EF4-FFF2-40B4-BE49-F238E27FC236}">
                <a16:creationId xmlns:a16="http://schemas.microsoft.com/office/drawing/2014/main" id="{C2071579-1218-452A-A977-EC8B0795CA41}"/>
              </a:ext>
            </a:extLst>
          </p:cNvPr>
          <p:cNvSpPr txBox="1"/>
          <p:nvPr/>
        </p:nvSpPr>
        <p:spPr>
          <a:xfrm>
            <a:off x="4477838" y="3387129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87.5%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F856D60F-27E2-4545-BF49-40C20C493D03}"/>
              </a:ext>
            </a:extLst>
          </p:cNvPr>
          <p:cNvSpPr txBox="1"/>
          <p:nvPr/>
        </p:nvSpPr>
        <p:spPr>
          <a:xfrm>
            <a:off x="6379086" y="3357424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875</a:t>
            </a:r>
          </a:p>
        </p:txBody>
      </p:sp>
      <p:grpSp>
        <p:nvGrpSpPr>
          <p:cNvPr id="64" name="مجموعة 63">
            <a:extLst>
              <a:ext uri="{FF2B5EF4-FFF2-40B4-BE49-F238E27FC236}">
                <a16:creationId xmlns:a16="http://schemas.microsoft.com/office/drawing/2014/main" id="{F7DA7A99-E4C7-4E5E-BE3C-AC11B3A132CF}"/>
              </a:ext>
            </a:extLst>
          </p:cNvPr>
          <p:cNvGrpSpPr/>
          <p:nvPr/>
        </p:nvGrpSpPr>
        <p:grpSpPr>
          <a:xfrm>
            <a:off x="6333629" y="3584329"/>
            <a:ext cx="697627" cy="400110"/>
            <a:chOff x="5689049" y="2007324"/>
            <a:chExt cx="697627" cy="400110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25B6DCA4-DFD6-441D-ADEF-9F58B0600B8B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66" name="رابط مستقيم 65">
              <a:extLst>
                <a:ext uri="{FF2B5EF4-FFF2-40B4-BE49-F238E27FC236}">
                  <a16:creationId xmlns:a16="http://schemas.microsoft.com/office/drawing/2014/main" id="{A15396C1-A76F-41DF-BA35-1A2F322FF378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17884C1D-B6EB-4A6D-8D95-3344ECB8E739}"/>
              </a:ext>
            </a:extLst>
          </p:cNvPr>
          <p:cNvSpPr txBox="1"/>
          <p:nvPr/>
        </p:nvSpPr>
        <p:spPr>
          <a:xfrm>
            <a:off x="6833495" y="33993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4" name="50%">
            <a:extLst>
              <a:ext uri="{FF2B5EF4-FFF2-40B4-BE49-F238E27FC236}">
                <a16:creationId xmlns:a16="http://schemas.microsoft.com/office/drawing/2014/main" id="{6D787675-A35F-4066-A022-C772D839C9F7}"/>
              </a:ext>
            </a:extLst>
          </p:cNvPr>
          <p:cNvSpPr txBox="1"/>
          <p:nvPr/>
        </p:nvSpPr>
        <p:spPr>
          <a:xfrm>
            <a:off x="5430220" y="3415122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=0.875</a:t>
            </a:r>
          </a:p>
        </p:txBody>
      </p:sp>
      <p:sp>
        <p:nvSpPr>
          <p:cNvPr id="75" name="50%">
            <a:extLst>
              <a:ext uri="{FF2B5EF4-FFF2-40B4-BE49-F238E27FC236}">
                <a16:creationId xmlns:a16="http://schemas.microsoft.com/office/drawing/2014/main" id="{C7F53CBD-3E3A-4975-B398-8FDCD97F9C09}"/>
              </a:ext>
            </a:extLst>
          </p:cNvPr>
          <p:cNvSpPr txBox="1"/>
          <p:nvPr/>
        </p:nvSpPr>
        <p:spPr>
          <a:xfrm>
            <a:off x="458111" y="3387129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7.5%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FF79E862-7AC6-42E3-BFC5-79DA320387FB}"/>
              </a:ext>
            </a:extLst>
          </p:cNvPr>
          <p:cNvSpPr txBox="1"/>
          <p:nvPr/>
        </p:nvSpPr>
        <p:spPr>
          <a:xfrm>
            <a:off x="2373336" y="3357424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</a:t>
            </a:r>
          </a:p>
        </p:txBody>
      </p: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7A5E4452-9D6D-4E44-9185-CE13E614A4EA}"/>
              </a:ext>
            </a:extLst>
          </p:cNvPr>
          <p:cNvGrpSpPr/>
          <p:nvPr/>
        </p:nvGrpSpPr>
        <p:grpSpPr>
          <a:xfrm>
            <a:off x="2263758" y="3584329"/>
            <a:ext cx="697627" cy="400110"/>
            <a:chOff x="5689049" y="2007324"/>
            <a:chExt cx="697627" cy="400110"/>
          </a:xfrm>
        </p:grpSpPr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74D26DCD-685A-4B11-B202-E98E5DA1E632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79" name="رابط مستقيم 78">
              <a:extLst>
                <a:ext uri="{FF2B5EF4-FFF2-40B4-BE49-F238E27FC236}">
                  <a16:creationId xmlns:a16="http://schemas.microsoft.com/office/drawing/2014/main" id="{3D8AB3D6-1F6F-479B-9F5E-98A746E46BEE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76CF7356-BC8D-413B-A8E9-91890E1AFF7F}"/>
              </a:ext>
            </a:extLst>
          </p:cNvPr>
          <p:cNvSpPr txBox="1"/>
          <p:nvPr/>
        </p:nvSpPr>
        <p:spPr>
          <a:xfrm>
            <a:off x="2819610" y="33993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87" name="50%">
            <a:extLst>
              <a:ext uri="{FF2B5EF4-FFF2-40B4-BE49-F238E27FC236}">
                <a16:creationId xmlns:a16="http://schemas.microsoft.com/office/drawing/2014/main" id="{1BA799C3-2626-413B-8D6F-0499A47AC34D}"/>
              </a:ext>
            </a:extLst>
          </p:cNvPr>
          <p:cNvSpPr txBox="1"/>
          <p:nvPr/>
        </p:nvSpPr>
        <p:spPr>
          <a:xfrm>
            <a:off x="1295032" y="3415122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=0.075</a:t>
            </a:r>
          </a:p>
        </p:txBody>
      </p:sp>
      <p:sp>
        <p:nvSpPr>
          <p:cNvPr id="88" name="50%">
            <a:extLst>
              <a:ext uri="{FF2B5EF4-FFF2-40B4-BE49-F238E27FC236}">
                <a16:creationId xmlns:a16="http://schemas.microsoft.com/office/drawing/2014/main" id="{BF6E459D-EC3C-43D5-93B6-B51A6462D0BC}"/>
              </a:ext>
            </a:extLst>
          </p:cNvPr>
          <p:cNvSpPr txBox="1"/>
          <p:nvPr/>
        </p:nvSpPr>
        <p:spPr>
          <a:xfrm>
            <a:off x="8342965" y="4245252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47.5%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C68F1D67-F330-40E8-934E-DF0300778C61}"/>
              </a:ext>
            </a:extLst>
          </p:cNvPr>
          <p:cNvSpPr txBox="1"/>
          <p:nvPr/>
        </p:nvSpPr>
        <p:spPr>
          <a:xfrm>
            <a:off x="10243149" y="4215547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475</a:t>
            </a:r>
          </a:p>
        </p:txBody>
      </p: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A3B02DA0-1298-4E71-98CB-15E52DE169DA}"/>
              </a:ext>
            </a:extLst>
          </p:cNvPr>
          <p:cNvGrpSpPr/>
          <p:nvPr/>
        </p:nvGrpSpPr>
        <p:grpSpPr>
          <a:xfrm>
            <a:off x="10197692" y="4442452"/>
            <a:ext cx="697627" cy="400110"/>
            <a:chOff x="5689049" y="2007324"/>
            <a:chExt cx="697627" cy="400110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77573F97-1911-4AAB-94E0-DB15BB115AC3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95781A72-B967-4F2D-860E-6EFD8025982C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53128903-4B69-4BE6-A154-3E3301B506C4}"/>
              </a:ext>
            </a:extLst>
          </p:cNvPr>
          <p:cNvSpPr txBox="1"/>
          <p:nvPr/>
        </p:nvSpPr>
        <p:spPr>
          <a:xfrm>
            <a:off x="10697558" y="425752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94" name="50%">
            <a:extLst>
              <a:ext uri="{FF2B5EF4-FFF2-40B4-BE49-F238E27FC236}">
                <a16:creationId xmlns:a16="http://schemas.microsoft.com/office/drawing/2014/main" id="{95917114-EAA3-4922-B01A-63B9FD74FF66}"/>
              </a:ext>
            </a:extLst>
          </p:cNvPr>
          <p:cNvSpPr txBox="1"/>
          <p:nvPr/>
        </p:nvSpPr>
        <p:spPr>
          <a:xfrm>
            <a:off x="9294282" y="4273245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=0.475</a:t>
            </a:r>
          </a:p>
        </p:txBody>
      </p:sp>
      <p:sp>
        <p:nvSpPr>
          <p:cNvPr id="95" name="50%">
            <a:extLst>
              <a:ext uri="{FF2B5EF4-FFF2-40B4-BE49-F238E27FC236}">
                <a16:creationId xmlns:a16="http://schemas.microsoft.com/office/drawing/2014/main" id="{AA08D715-2FE3-44C2-B84B-139F0CE6FF82}"/>
              </a:ext>
            </a:extLst>
          </p:cNvPr>
          <p:cNvSpPr txBox="1"/>
          <p:nvPr/>
        </p:nvSpPr>
        <p:spPr>
          <a:xfrm>
            <a:off x="4425513" y="4245252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3.2%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DA05C51D-D6C5-410C-BA6D-B5F1A84E10FA}"/>
              </a:ext>
            </a:extLst>
          </p:cNvPr>
          <p:cNvSpPr txBox="1"/>
          <p:nvPr/>
        </p:nvSpPr>
        <p:spPr>
          <a:xfrm>
            <a:off x="6235930" y="4215547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grpSp>
        <p:nvGrpSpPr>
          <p:cNvPr id="97" name="مجموعة 96">
            <a:extLst>
              <a:ext uri="{FF2B5EF4-FFF2-40B4-BE49-F238E27FC236}">
                <a16:creationId xmlns:a16="http://schemas.microsoft.com/office/drawing/2014/main" id="{F36292FF-8539-4B12-A220-5958370FC627}"/>
              </a:ext>
            </a:extLst>
          </p:cNvPr>
          <p:cNvGrpSpPr/>
          <p:nvPr/>
        </p:nvGrpSpPr>
        <p:grpSpPr>
          <a:xfrm>
            <a:off x="6126352" y="4442452"/>
            <a:ext cx="697627" cy="400110"/>
            <a:chOff x="5689049" y="2007324"/>
            <a:chExt cx="697627" cy="400110"/>
          </a:xfrm>
        </p:grpSpPr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DB7D0A55-024E-40FB-879A-DB73ADAF8F22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99" name="رابط مستقيم 98">
              <a:extLst>
                <a:ext uri="{FF2B5EF4-FFF2-40B4-BE49-F238E27FC236}">
                  <a16:creationId xmlns:a16="http://schemas.microsoft.com/office/drawing/2014/main" id="{CA932FD5-47F1-4EC5-80BB-472E82BDC6C6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D872192E-3534-428B-A895-2BE3A2F364FE}"/>
              </a:ext>
            </a:extLst>
          </p:cNvPr>
          <p:cNvSpPr txBox="1"/>
          <p:nvPr/>
        </p:nvSpPr>
        <p:spPr>
          <a:xfrm>
            <a:off x="6626218" y="425752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01" name="50%">
            <a:extLst>
              <a:ext uri="{FF2B5EF4-FFF2-40B4-BE49-F238E27FC236}">
                <a16:creationId xmlns:a16="http://schemas.microsoft.com/office/drawing/2014/main" id="{4603CC37-8C55-4643-97E3-E4EB6DC57B24}"/>
              </a:ext>
            </a:extLst>
          </p:cNvPr>
          <p:cNvSpPr txBox="1"/>
          <p:nvPr/>
        </p:nvSpPr>
        <p:spPr>
          <a:xfrm>
            <a:off x="5222942" y="4273245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=0.032</a:t>
            </a:r>
          </a:p>
        </p:txBody>
      </p:sp>
      <p:sp>
        <p:nvSpPr>
          <p:cNvPr id="110" name="50%">
            <a:extLst>
              <a:ext uri="{FF2B5EF4-FFF2-40B4-BE49-F238E27FC236}">
                <a16:creationId xmlns:a16="http://schemas.microsoft.com/office/drawing/2014/main" id="{0F71C6B3-EEF7-440C-8CB2-50CA55EA5236}"/>
              </a:ext>
            </a:extLst>
          </p:cNvPr>
          <p:cNvSpPr txBox="1"/>
          <p:nvPr/>
        </p:nvSpPr>
        <p:spPr>
          <a:xfrm>
            <a:off x="361345" y="4245252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53.6%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BF05FB39-457D-437C-BF2D-A1266D288498}"/>
              </a:ext>
            </a:extLst>
          </p:cNvPr>
          <p:cNvSpPr txBox="1"/>
          <p:nvPr/>
        </p:nvSpPr>
        <p:spPr>
          <a:xfrm>
            <a:off x="2261529" y="4215547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536</a:t>
            </a:r>
          </a:p>
        </p:txBody>
      </p:sp>
      <p:grpSp>
        <p:nvGrpSpPr>
          <p:cNvPr id="112" name="مجموعة 111">
            <a:extLst>
              <a:ext uri="{FF2B5EF4-FFF2-40B4-BE49-F238E27FC236}">
                <a16:creationId xmlns:a16="http://schemas.microsoft.com/office/drawing/2014/main" id="{9EC2D85B-AF6C-4D0D-94E2-605E659CDF1A}"/>
              </a:ext>
            </a:extLst>
          </p:cNvPr>
          <p:cNvGrpSpPr/>
          <p:nvPr/>
        </p:nvGrpSpPr>
        <p:grpSpPr>
          <a:xfrm>
            <a:off x="2216072" y="4442452"/>
            <a:ext cx="697627" cy="400110"/>
            <a:chOff x="5689049" y="2007324"/>
            <a:chExt cx="697627" cy="400110"/>
          </a:xfrm>
        </p:grpSpPr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1C12E21A-DC0A-47BF-A892-4AAD3199DDB3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07BC6A93-9BBB-4D98-A72B-C6D269DBF01D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137D3CAD-D147-48D8-AEDB-A02F7912DDA3}"/>
              </a:ext>
            </a:extLst>
          </p:cNvPr>
          <p:cNvSpPr txBox="1"/>
          <p:nvPr/>
        </p:nvSpPr>
        <p:spPr>
          <a:xfrm>
            <a:off x="2715938" y="425752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16" name="50%">
            <a:extLst>
              <a:ext uri="{FF2B5EF4-FFF2-40B4-BE49-F238E27FC236}">
                <a16:creationId xmlns:a16="http://schemas.microsoft.com/office/drawing/2014/main" id="{6AF17858-AFCF-47FD-B86A-C3E183F1A14C}"/>
              </a:ext>
            </a:extLst>
          </p:cNvPr>
          <p:cNvSpPr txBox="1"/>
          <p:nvPr/>
        </p:nvSpPr>
        <p:spPr>
          <a:xfrm>
            <a:off x="1312662" y="4273245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=0.536</a:t>
            </a:r>
          </a:p>
        </p:txBody>
      </p:sp>
      <p:sp>
        <p:nvSpPr>
          <p:cNvPr id="117" name="50%">
            <a:extLst>
              <a:ext uri="{FF2B5EF4-FFF2-40B4-BE49-F238E27FC236}">
                <a16:creationId xmlns:a16="http://schemas.microsoft.com/office/drawing/2014/main" id="{D867B8A1-28A5-4880-B361-DD7F29C16D23}"/>
              </a:ext>
            </a:extLst>
          </p:cNvPr>
          <p:cNvSpPr txBox="1"/>
          <p:nvPr/>
        </p:nvSpPr>
        <p:spPr>
          <a:xfrm>
            <a:off x="8165683" y="5113878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25.5%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52FB47A2-2A0A-4D56-B397-BC1697B77274}"/>
              </a:ext>
            </a:extLst>
          </p:cNvPr>
          <p:cNvSpPr txBox="1"/>
          <p:nvPr/>
        </p:nvSpPr>
        <p:spPr>
          <a:xfrm>
            <a:off x="10065867" y="5084173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255</a:t>
            </a:r>
          </a:p>
        </p:txBody>
      </p:sp>
      <p:grpSp>
        <p:nvGrpSpPr>
          <p:cNvPr id="119" name="مجموعة 118">
            <a:extLst>
              <a:ext uri="{FF2B5EF4-FFF2-40B4-BE49-F238E27FC236}">
                <a16:creationId xmlns:a16="http://schemas.microsoft.com/office/drawing/2014/main" id="{C13E8821-38B8-417C-B45A-8BE93B02E0CF}"/>
              </a:ext>
            </a:extLst>
          </p:cNvPr>
          <p:cNvGrpSpPr/>
          <p:nvPr/>
        </p:nvGrpSpPr>
        <p:grpSpPr>
          <a:xfrm>
            <a:off x="10020410" y="5311078"/>
            <a:ext cx="697627" cy="400110"/>
            <a:chOff x="5689049" y="2007324"/>
            <a:chExt cx="697627" cy="400110"/>
          </a:xfrm>
        </p:grpSpPr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F81C055A-1AB3-43FF-849C-EFA591756E7A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0F23DFB7-180D-40A9-80B1-7594498F6CC4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56471AD0-8E26-429C-9766-1732277CD7A1}"/>
              </a:ext>
            </a:extLst>
          </p:cNvPr>
          <p:cNvSpPr txBox="1"/>
          <p:nvPr/>
        </p:nvSpPr>
        <p:spPr>
          <a:xfrm>
            <a:off x="10520276" y="51261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23" name="50%">
            <a:extLst>
              <a:ext uri="{FF2B5EF4-FFF2-40B4-BE49-F238E27FC236}">
                <a16:creationId xmlns:a16="http://schemas.microsoft.com/office/drawing/2014/main" id="{C17F856A-EC51-462B-85CA-9D00F02AA5C5}"/>
              </a:ext>
            </a:extLst>
          </p:cNvPr>
          <p:cNvSpPr txBox="1"/>
          <p:nvPr/>
        </p:nvSpPr>
        <p:spPr>
          <a:xfrm>
            <a:off x="9117000" y="5141871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=0.255</a:t>
            </a:r>
          </a:p>
        </p:txBody>
      </p:sp>
      <p:sp>
        <p:nvSpPr>
          <p:cNvPr id="124" name="50%">
            <a:extLst>
              <a:ext uri="{FF2B5EF4-FFF2-40B4-BE49-F238E27FC236}">
                <a16:creationId xmlns:a16="http://schemas.microsoft.com/office/drawing/2014/main" id="{E45FC690-C383-4910-BEFE-60A04C03FD37}"/>
              </a:ext>
            </a:extLst>
          </p:cNvPr>
          <p:cNvSpPr txBox="1"/>
          <p:nvPr/>
        </p:nvSpPr>
        <p:spPr>
          <a:xfrm>
            <a:off x="4425513" y="5113878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1.5%</a:t>
            </a:r>
          </a:p>
        </p:txBody>
      </p:sp>
      <p:sp>
        <p:nvSpPr>
          <p:cNvPr id="125" name="مربع نص 124">
            <a:extLst>
              <a:ext uri="{FF2B5EF4-FFF2-40B4-BE49-F238E27FC236}">
                <a16:creationId xmlns:a16="http://schemas.microsoft.com/office/drawing/2014/main" id="{73A4589A-19C7-41A9-A6E8-F0376137AFCF}"/>
              </a:ext>
            </a:extLst>
          </p:cNvPr>
          <p:cNvSpPr txBox="1"/>
          <p:nvPr/>
        </p:nvSpPr>
        <p:spPr>
          <a:xfrm>
            <a:off x="6235930" y="508417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FDA40283-D1C1-491B-AACD-CF8F1FF199AC}"/>
              </a:ext>
            </a:extLst>
          </p:cNvPr>
          <p:cNvGrpSpPr/>
          <p:nvPr/>
        </p:nvGrpSpPr>
        <p:grpSpPr>
          <a:xfrm>
            <a:off x="6126352" y="5311078"/>
            <a:ext cx="697627" cy="400110"/>
            <a:chOff x="5689049" y="2007324"/>
            <a:chExt cx="697627" cy="400110"/>
          </a:xfrm>
        </p:grpSpPr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8DD3EE94-FDF9-4991-8C89-109A5FA6C8AC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28" name="رابط مستقيم 127">
              <a:extLst>
                <a:ext uri="{FF2B5EF4-FFF2-40B4-BE49-F238E27FC236}">
                  <a16:creationId xmlns:a16="http://schemas.microsoft.com/office/drawing/2014/main" id="{AE4AA275-BD87-49C4-BB1C-0CA1EB6E1448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225BA95C-EE8C-4FBE-9B6D-01D131968AF6}"/>
              </a:ext>
            </a:extLst>
          </p:cNvPr>
          <p:cNvSpPr txBox="1"/>
          <p:nvPr/>
        </p:nvSpPr>
        <p:spPr>
          <a:xfrm>
            <a:off x="6626218" y="51261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30" name="50%">
            <a:extLst>
              <a:ext uri="{FF2B5EF4-FFF2-40B4-BE49-F238E27FC236}">
                <a16:creationId xmlns:a16="http://schemas.microsoft.com/office/drawing/2014/main" id="{BF8F320E-14BA-4395-BF11-ECBF250A67A4}"/>
              </a:ext>
            </a:extLst>
          </p:cNvPr>
          <p:cNvSpPr txBox="1"/>
          <p:nvPr/>
        </p:nvSpPr>
        <p:spPr>
          <a:xfrm>
            <a:off x="5222942" y="5141871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=0.015</a:t>
            </a:r>
          </a:p>
        </p:txBody>
      </p:sp>
      <p:sp>
        <p:nvSpPr>
          <p:cNvPr id="131" name="50%">
            <a:extLst>
              <a:ext uri="{FF2B5EF4-FFF2-40B4-BE49-F238E27FC236}">
                <a16:creationId xmlns:a16="http://schemas.microsoft.com/office/drawing/2014/main" id="{3B124B99-5000-425C-8A94-51718C0A90AA}"/>
              </a:ext>
            </a:extLst>
          </p:cNvPr>
          <p:cNvSpPr txBox="1"/>
          <p:nvPr/>
        </p:nvSpPr>
        <p:spPr>
          <a:xfrm>
            <a:off x="361345" y="5113878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66.5%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915AA934-3066-4232-93A9-92086E0B1B9E}"/>
              </a:ext>
            </a:extLst>
          </p:cNvPr>
          <p:cNvSpPr txBox="1"/>
          <p:nvPr/>
        </p:nvSpPr>
        <p:spPr>
          <a:xfrm>
            <a:off x="2261529" y="5084173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665</a:t>
            </a:r>
          </a:p>
        </p:txBody>
      </p: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035F9B05-47DC-4A49-8F59-F903818891E8}"/>
              </a:ext>
            </a:extLst>
          </p:cNvPr>
          <p:cNvGrpSpPr/>
          <p:nvPr/>
        </p:nvGrpSpPr>
        <p:grpSpPr>
          <a:xfrm>
            <a:off x="2216072" y="5311078"/>
            <a:ext cx="697627" cy="400110"/>
            <a:chOff x="5689049" y="2007324"/>
            <a:chExt cx="697627" cy="400110"/>
          </a:xfrm>
        </p:grpSpPr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EC387F5C-E857-459B-BEF4-7A07AE2C7E12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35" name="رابط مستقيم 134">
              <a:extLst>
                <a:ext uri="{FF2B5EF4-FFF2-40B4-BE49-F238E27FC236}">
                  <a16:creationId xmlns:a16="http://schemas.microsoft.com/office/drawing/2014/main" id="{0E1CAFCF-B659-4034-AF36-7B9B316C6574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FE5640C6-4EB4-48F1-8F4F-887987AFE92C}"/>
              </a:ext>
            </a:extLst>
          </p:cNvPr>
          <p:cNvSpPr txBox="1"/>
          <p:nvPr/>
        </p:nvSpPr>
        <p:spPr>
          <a:xfrm>
            <a:off x="2715938" y="512614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37" name="50%">
            <a:extLst>
              <a:ext uri="{FF2B5EF4-FFF2-40B4-BE49-F238E27FC236}">
                <a16:creationId xmlns:a16="http://schemas.microsoft.com/office/drawing/2014/main" id="{968AEB46-6C82-4CB3-AF72-2DE6E4460B62}"/>
              </a:ext>
            </a:extLst>
          </p:cNvPr>
          <p:cNvSpPr txBox="1"/>
          <p:nvPr/>
        </p:nvSpPr>
        <p:spPr>
          <a:xfrm>
            <a:off x="1312662" y="5141871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=0.665</a:t>
            </a:r>
          </a:p>
        </p:txBody>
      </p:sp>
      <p:sp>
        <p:nvSpPr>
          <p:cNvPr id="138" name="50%">
            <a:extLst>
              <a:ext uri="{FF2B5EF4-FFF2-40B4-BE49-F238E27FC236}">
                <a16:creationId xmlns:a16="http://schemas.microsoft.com/office/drawing/2014/main" id="{4E13E6A9-F4DA-49E0-A1F7-EB4B5B116EB7}"/>
              </a:ext>
            </a:extLst>
          </p:cNvPr>
          <p:cNvSpPr txBox="1"/>
          <p:nvPr/>
        </p:nvSpPr>
        <p:spPr>
          <a:xfrm>
            <a:off x="8165683" y="5972930"/>
            <a:ext cx="11592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94.2%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2308BBCF-7D3E-48E9-8F69-C69F5577955B}"/>
              </a:ext>
            </a:extLst>
          </p:cNvPr>
          <p:cNvSpPr txBox="1"/>
          <p:nvPr/>
        </p:nvSpPr>
        <p:spPr>
          <a:xfrm>
            <a:off x="10065867" y="5943225"/>
            <a:ext cx="5693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942</a:t>
            </a:r>
          </a:p>
        </p:txBody>
      </p:sp>
      <p:grpSp>
        <p:nvGrpSpPr>
          <p:cNvPr id="140" name="مجموعة 139">
            <a:extLst>
              <a:ext uri="{FF2B5EF4-FFF2-40B4-BE49-F238E27FC236}">
                <a16:creationId xmlns:a16="http://schemas.microsoft.com/office/drawing/2014/main" id="{83E8AE0C-4FF3-487E-833C-F4038317722E}"/>
              </a:ext>
            </a:extLst>
          </p:cNvPr>
          <p:cNvGrpSpPr/>
          <p:nvPr/>
        </p:nvGrpSpPr>
        <p:grpSpPr>
          <a:xfrm>
            <a:off x="10020410" y="6170130"/>
            <a:ext cx="697627" cy="400110"/>
            <a:chOff x="5689049" y="2007324"/>
            <a:chExt cx="697627" cy="400110"/>
          </a:xfrm>
        </p:grpSpPr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0397033A-2E4E-47F9-A2A1-C5F13A9DF2A9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42" name="رابط مستقيم 141">
              <a:extLst>
                <a:ext uri="{FF2B5EF4-FFF2-40B4-BE49-F238E27FC236}">
                  <a16:creationId xmlns:a16="http://schemas.microsoft.com/office/drawing/2014/main" id="{ED9136E0-1D21-4CAC-B375-18424AB91AB7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83156FA5-685D-49DC-920C-246E686DB60C}"/>
              </a:ext>
            </a:extLst>
          </p:cNvPr>
          <p:cNvSpPr txBox="1"/>
          <p:nvPr/>
        </p:nvSpPr>
        <p:spPr>
          <a:xfrm>
            <a:off x="10520276" y="59851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44" name="50%">
            <a:extLst>
              <a:ext uri="{FF2B5EF4-FFF2-40B4-BE49-F238E27FC236}">
                <a16:creationId xmlns:a16="http://schemas.microsoft.com/office/drawing/2014/main" id="{8D399C91-FCB3-4173-AC26-C1A8D8E4C022}"/>
              </a:ext>
            </a:extLst>
          </p:cNvPr>
          <p:cNvSpPr txBox="1"/>
          <p:nvPr/>
        </p:nvSpPr>
        <p:spPr>
          <a:xfrm>
            <a:off x="9117000" y="6000923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=0.942</a:t>
            </a:r>
          </a:p>
        </p:txBody>
      </p:sp>
      <p:sp>
        <p:nvSpPr>
          <p:cNvPr id="145" name="50%">
            <a:extLst>
              <a:ext uri="{FF2B5EF4-FFF2-40B4-BE49-F238E27FC236}">
                <a16:creationId xmlns:a16="http://schemas.microsoft.com/office/drawing/2014/main" id="{E4120CC1-2E0E-4C0E-A5CD-44CB206B9F3E}"/>
              </a:ext>
            </a:extLst>
          </p:cNvPr>
          <p:cNvSpPr txBox="1"/>
          <p:nvPr/>
        </p:nvSpPr>
        <p:spPr>
          <a:xfrm>
            <a:off x="4425513" y="5972930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3.4%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823D8B2E-51E0-444C-9B92-F6BE28FE7033}"/>
              </a:ext>
            </a:extLst>
          </p:cNvPr>
          <p:cNvSpPr txBox="1"/>
          <p:nvPr/>
        </p:nvSpPr>
        <p:spPr>
          <a:xfrm>
            <a:off x="6235930" y="5943225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</a:t>
            </a:r>
          </a:p>
        </p:txBody>
      </p:sp>
      <p:grpSp>
        <p:nvGrpSpPr>
          <p:cNvPr id="147" name="مجموعة 146">
            <a:extLst>
              <a:ext uri="{FF2B5EF4-FFF2-40B4-BE49-F238E27FC236}">
                <a16:creationId xmlns:a16="http://schemas.microsoft.com/office/drawing/2014/main" id="{7B9C52B0-D92D-47BF-8B3E-8EBAA350BF1A}"/>
              </a:ext>
            </a:extLst>
          </p:cNvPr>
          <p:cNvGrpSpPr/>
          <p:nvPr/>
        </p:nvGrpSpPr>
        <p:grpSpPr>
          <a:xfrm>
            <a:off x="6126352" y="6170130"/>
            <a:ext cx="697627" cy="400110"/>
            <a:chOff x="5689049" y="2007324"/>
            <a:chExt cx="697627" cy="400110"/>
          </a:xfrm>
        </p:grpSpPr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896F9BA6-B374-483F-B85C-4045E55FE309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49" name="رابط مستقيم 148">
              <a:extLst>
                <a:ext uri="{FF2B5EF4-FFF2-40B4-BE49-F238E27FC236}">
                  <a16:creationId xmlns:a16="http://schemas.microsoft.com/office/drawing/2014/main" id="{BC03BCF5-C193-4643-9ACA-ED25E4009909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D66A270D-9833-4E59-9A53-B2BFE67D0EFD}"/>
              </a:ext>
            </a:extLst>
          </p:cNvPr>
          <p:cNvSpPr txBox="1"/>
          <p:nvPr/>
        </p:nvSpPr>
        <p:spPr>
          <a:xfrm>
            <a:off x="6626218" y="59851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1" name="50%">
            <a:extLst>
              <a:ext uri="{FF2B5EF4-FFF2-40B4-BE49-F238E27FC236}">
                <a16:creationId xmlns:a16="http://schemas.microsoft.com/office/drawing/2014/main" id="{608D3099-4263-4E5F-B80D-0E1AF14E14DD}"/>
              </a:ext>
            </a:extLst>
          </p:cNvPr>
          <p:cNvSpPr txBox="1"/>
          <p:nvPr/>
        </p:nvSpPr>
        <p:spPr>
          <a:xfrm>
            <a:off x="5222942" y="6000923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=0.034</a:t>
            </a:r>
          </a:p>
        </p:txBody>
      </p:sp>
      <p:sp>
        <p:nvSpPr>
          <p:cNvPr id="152" name="50%">
            <a:extLst>
              <a:ext uri="{FF2B5EF4-FFF2-40B4-BE49-F238E27FC236}">
                <a16:creationId xmlns:a16="http://schemas.microsoft.com/office/drawing/2014/main" id="{A53D9B5B-D366-402F-A511-DD16BFFDFBCB}"/>
              </a:ext>
            </a:extLst>
          </p:cNvPr>
          <p:cNvSpPr txBox="1"/>
          <p:nvPr/>
        </p:nvSpPr>
        <p:spPr>
          <a:xfrm>
            <a:off x="515233" y="5972930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1.8%</a:t>
            </a:r>
          </a:p>
        </p:txBody>
      </p:sp>
      <p:sp>
        <p:nvSpPr>
          <p:cNvPr id="153" name="مربع نص 152">
            <a:extLst>
              <a:ext uri="{FF2B5EF4-FFF2-40B4-BE49-F238E27FC236}">
                <a16:creationId xmlns:a16="http://schemas.microsoft.com/office/drawing/2014/main" id="{C1F03C9B-6204-4254-B70C-47BA598DD3A5}"/>
              </a:ext>
            </a:extLst>
          </p:cNvPr>
          <p:cNvSpPr txBox="1"/>
          <p:nvPr/>
        </p:nvSpPr>
        <p:spPr>
          <a:xfrm>
            <a:off x="2325650" y="5943225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grpSp>
        <p:nvGrpSpPr>
          <p:cNvPr id="154" name="مجموعة 153">
            <a:extLst>
              <a:ext uri="{FF2B5EF4-FFF2-40B4-BE49-F238E27FC236}">
                <a16:creationId xmlns:a16="http://schemas.microsoft.com/office/drawing/2014/main" id="{DD9A5A88-7997-49B1-BD79-083CBC821C35}"/>
              </a:ext>
            </a:extLst>
          </p:cNvPr>
          <p:cNvGrpSpPr/>
          <p:nvPr/>
        </p:nvGrpSpPr>
        <p:grpSpPr>
          <a:xfrm>
            <a:off x="2216072" y="6170130"/>
            <a:ext cx="697627" cy="400110"/>
            <a:chOff x="5689049" y="2007324"/>
            <a:chExt cx="697627" cy="400110"/>
          </a:xfrm>
        </p:grpSpPr>
        <p:sp>
          <p:nvSpPr>
            <p:cNvPr id="155" name="مربع نص 154">
              <a:extLst>
                <a:ext uri="{FF2B5EF4-FFF2-40B4-BE49-F238E27FC236}">
                  <a16:creationId xmlns:a16="http://schemas.microsoft.com/office/drawing/2014/main" id="{6593F910-F422-4C61-A10C-69030DBC3A48}"/>
                </a:ext>
              </a:extLst>
            </p:cNvPr>
            <p:cNvSpPr txBox="1"/>
            <p:nvPr/>
          </p:nvSpPr>
          <p:spPr>
            <a:xfrm>
              <a:off x="5689049" y="2007324"/>
              <a:ext cx="69762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1000</a:t>
              </a:r>
            </a:p>
          </p:txBody>
        </p:sp>
        <p:cxnSp>
          <p:nvCxnSpPr>
            <p:cNvPr id="156" name="رابط مستقيم 155">
              <a:extLst>
                <a:ext uri="{FF2B5EF4-FFF2-40B4-BE49-F238E27FC236}">
                  <a16:creationId xmlns:a16="http://schemas.microsoft.com/office/drawing/2014/main" id="{5485BD54-1B65-468F-B091-9933A7F3EAF6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741F0415-A737-4B0D-8677-39B74026F4FF}"/>
              </a:ext>
            </a:extLst>
          </p:cNvPr>
          <p:cNvSpPr txBox="1"/>
          <p:nvPr/>
        </p:nvSpPr>
        <p:spPr>
          <a:xfrm>
            <a:off x="2715938" y="598519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8" name="50%">
            <a:extLst>
              <a:ext uri="{FF2B5EF4-FFF2-40B4-BE49-F238E27FC236}">
                <a16:creationId xmlns:a16="http://schemas.microsoft.com/office/drawing/2014/main" id="{0A017E93-AAFB-43BE-8F83-505750917185}"/>
              </a:ext>
            </a:extLst>
          </p:cNvPr>
          <p:cNvSpPr txBox="1"/>
          <p:nvPr/>
        </p:nvSpPr>
        <p:spPr>
          <a:xfrm>
            <a:off x="1312662" y="6000923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=0.018</a:t>
            </a:r>
          </a:p>
        </p:txBody>
      </p:sp>
    </p:spTree>
    <p:extLst>
      <p:ext uri="{BB962C8B-B14F-4D97-AF65-F5344CB8AC3E}">
        <p14:creationId xmlns:p14="http://schemas.microsoft.com/office/powerpoint/2010/main" val="24143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0.08164 -0.24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-124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0.11719 0.191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9" y="956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85185E-6 L -0.32278 0.1900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949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96296E-6 L 4.16667E-7 0.190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53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-2.29167E-6 0.189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09544 0.191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4" grpId="0"/>
      <p:bldP spid="61" grpId="0"/>
      <p:bldP spid="62" grpId="0"/>
      <p:bldP spid="63" grpId="0"/>
      <p:bldP spid="67" grpId="0"/>
      <p:bldP spid="74" grpId="0"/>
      <p:bldP spid="75" grpId="0"/>
      <p:bldP spid="76" grpId="0"/>
      <p:bldP spid="80" grpId="0"/>
      <p:bldP spid="87" grpId="0"/>
      <p:bldP spid="88" grpId="0"/>
      <p:bldP spid="89" grpId="0"/>
      <p:bldP spid="93" grpId="0"/>
      <p:bldP spid="94" grpId="0"/>
      <p:bldP spid="95" grpId="0"/>
      <p:bldP spid="96" grpId="0"/>
      <p:bldP spid="100" grpId="0"/>
      <p:bldP spid="101" grpId="0"/>
      <p:bldP spid="110" grpId="0"/>
      <p:bldP spid="111" grpId="0"/>
      <p:bldP spid="115" grpId="0"/>
      <p:bldP spid="116" grpId="0"/>
      <p:bldP spid="117" grpId="0"/>
      <p:bldP spid="118" grpId="0"/>
      <p:bldP spid="122" grpId="0"/>
      <p:bldP spid="123" grpId="0"/>
      <p:bldP spid="124" grpId="0"/>
      <p:bldP spid="125" grpId="0"/>
      <p:bldP spid="129" grpId="0"/>
      <p:bldP spid="130" grpId="0"/>
      <p:bldP spid="131" grpId="0"/>
      <p:bldP spid="132" grpId="0"/>
      <p:bldP spid="136" grpId="0"/>
      <p:bldP spid="137" grpId="0"/>
      <p:bldP spid="138" grpId="0"/>
      <p:bldP spid="139" grpId="0"/>
      <p:bldP spid="143" grpId="0"/>
      <p:bldP spid="144" grpId="0"/>
      <p:bldP spid="145" grpId="0"/>
      <p:bldP spid="146" grpId="0"/>
      <p:bldP spid="150" grpId="0"/>
      <p:bldP spid="151" grpId="0"/>
      <p:bldP spid="152" grpId="0"/>
      <p:bldP spid="153" grpId="0"/>
      <p:bldP spid="157" grpId="0"/>
      <p:bldP spid="1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14223</TotalTime>
  <Words>444</Words>
  <Application>Microsoft Office PowerPoint</Application>
  <PresentationFormat>شاشة عريضة</PresentationFormat>
  <Paragraphs>303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896</cp:revision>
  <dcterms:created xsi:type="dcterms:W3CDTF">2020-06-10T13:04:58Z</dcterms:created>
  <dcterms:modified xsi:type="dcterms:W3CDTF">2020-07-02T13:06:45Z</dcterms:modified>
</cp:coreProperties>
</file>