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14"/>
  </p:notesMasterIdLst>
  <p:sldIdLst>
    <p:sldId id="256" r:id="rId2"/>
    <p:sldId id="284" r:id="rId3"/>
    <p:sldId id="257" r:id="rId4"/>
    <p:sldId id="266" r:id="rId5"/>
    <p:sldId id="321" r:id="rId6"/>
    <p:sldId id="262" r:id="rId7"/>
    <p:sldId id="322" r:id="rId8"/>
    <p:sldId id="260" r:id="rId9"/>
    <p:sldId id="269" r:id="rId10"/>
    <p:sldId id="287" r:id="rId11"/>
    <p:sldId id="264" r:id="rId12"/>
    <p:sldId id="283" r:id="rId13"/>
  </p:sldIdLst>
  <p:sldSz cx="9144000" cy="5143500" type="screen16x9"/>
  <p:notesSz cx="6858000" cy="9144000"/>
  <p:embeddedFontLst>
    <p:embeddedFont>
      <p:font typeface="Bree Serif" panose="020B0604020202020204" charset="0"/>
      <p:regular r:id="rId15"/>
    </p:embeddedFont>
    <p:embeddedFont>
      <p:font typeface="Overpass"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7D3DC4-0444-4602-8E48-87AFCDB7BD81}" v="392" dt="2023-04-24T09:39:59.504"/>
    <p1510:client id="{C35B8970-43FF-4AAD-9CBB-191952E0AD9E}" v="1" dt="2023-04-24T09:56:20.853"/>
  </p1510:revLst>
</p1510:revInfo>
</file>

<file path=ppt/tableStyles.xml><?xml version="1.0" encoding="utf-8"?>
<a:tblStyleLst xmlns:a="http://schemas.openxmlformats.org/drawingml/2006/main" def="{3732C346-7DED-4F28-8E6D-BF4062449E57}">
  <a:tblStyle styleId="{3732C346-7DED-4F28-8E6D-BF4062449E57}" styleName="Table_0">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rgbClr val="000000"/>
              </a:solidFill>
              <a:prstDash val="solid"/>
              <a:round/>
              <a:headEnd type="none" w="sm" len="sm"/>
              <a:tailEnd type="none" w="sm" len="sm"/>
            </a:ln>
          </a:top>
          <a:bottom>
            <a:ln w="25400" cap="flat" cmpd="sng">
              <a:solidFill>
                <a:srgbClr val="000000"/>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a:tcStyle>
        <a:tcBdr/>
        <a:fill>
          <a:solidFill>
            <a:srgbClr val="EEF0F0"/>
          </a:solidFill>
        </a:fill>
      </a:tcStyle>
    </a:band1H>
    <a:band2H>
      <a:tcTxStyle/>
      <a:tcStyle>
        <a:tcBdr/>
      </a:tcStyle>
    </a:band2H>
    <a:band1V>
      <a:tcTxStyle/>
      <a:tcStyle>
        <a:tcBdr/>
        <a:fill>
          <a:solidFill>
            <a:srgbClr val="EEF0F0"/>
          </a:solidFill>
        </a:fill>
      </a:tcStyle>
    </a:band1V>
    <a:band2V>
      <a:tcTxStyle/>
      <a:tcStyle>
        <a:tcBdr/>
      </a:tcStyle>
    </a:band2V>
    <a:lastCol>
      <a:tcTxStyle b="on" i="off">
        <a:font>
          <a:latin typeface="Calibri"/>
          <a:ea typeface="Calibri"/>
          <a:cs typeface="Calibri"/>
        </a:font>
        <a:srgbClr val="FFFFFF"/>
      </a:tcTxStyle>
      <a:tcStyle>
        <a:tcBdr/>
        <a:fill>
          <a:solidFill>
            <a:srgbClr val="5EB2FC"/>
          </a:solidFill>
        </a:fill>
      </a:tcStyle>
    </a:lastCol>
    <a:firstCol>
      <a:tcTxStyle b="on" i="off">
        <a:font>
          <a:latin typeface="Calibri"/>
          <a:ea typeface="Calibri"/>
          <a:cs typeface="Calibri"/>
        </a:font>
        <a:srgbClr val="FFFFFF"/>
      </a:tcTxStyle>
      <a:tcStyle>
        <a:tcBdr/>
        <a:fill>
          <a:solidFill>
            <a:srgbClr val="5EB2FC"/>
          </a:solidFill>
        </a:fill>
      </a:tcStyle>
    </a:firstCol>
    <a:lastRow>
      <a:tcTxStyle b="on" i="off"/>
      <a:tcStyle>
        <a:tcBdr>
          <a:top>
            <a:ln w="50800" cap="flat" cmpd="sng">
              <a:solidFill>
                <a:srgbClr val="000000"/>
              </a:solidFill>
              <a:prstDash val="solid"/>
              <a:round/>
              <a:headEnd type="none" w="sm" len="sm"/>
              <a:tailEnd type="none" w="sm" len="sm"/>
            </a:ln>
          </a:top>
        </a:tcBdr>
        <a:fill>
          <a:solidFill>
            <a:srgbClr val="FFFFFF"/>
          </a:solidFill>
        </a:fill>
      </a:tcStyle>
    </a:lastRow>
    <a:seCell>
      <a:tcTxStyle b="on" i="off">
        <a:font>
          <a:latin typeface="Calibri"/>
          <a:ea typeface="Calibri"/>
          <a:cs typeface="Calibri"/>
        </a:font>
        <a:srgbClr val="000000"/>
      </a:tcTxStyle>
      <a:tcStyle>
        <a:tcBdr/>
      </a:tcStyle>
    </a:seCell>
    <a:swCell>
      <a:tcTxStyle b="on" i="off">
        <a:font>
          <a:latin typeface="Calibri"/>
          <a:ea typeface="Calibri"/>
          <a:cs typeface="Calibri"/>
        </a:font>
        <a:srgbClr val="000000"/>
      </a:tcTxStyle>
      <a:tcStyle>
        <a:tcBdr/>
      </a:tcStyle>
    </a:swCell>
    <a:firstRow>
      <a:tcTxStyle b="on" i="off">
        <a:font>
          <a:latin typeface="Calibri"/>
          <a:ea typeface="Calibri"/>
          <a:cs typeface="Calibri"/>
        </a:font>
        <a:srgbClr val="FFFFFF"/>
      </a:tcTxStyle>
      <a:tcStyle>
        <a:tcBdr>
          <a:bottom>
            <a:ln w="25400" cap="flat" cmpd="sng">
              <a:solidFill>
                <a:srgbClr val="000000"/>
              </a:solidFill>
              <a:prstDash val="solid"/>
              <a:round/>
              <a:headEnd type="none" w="sm" len="sm"/>
              <a:tailEnd type="none" w="sm" len="sm"/>
            </a:ln>
          </a:bottom>
        </a:tcBdr>
        <a:fill>
          <a:solidFill>
            <a:srgbClr val="5EB2FC"/>
          </a:solidFill>
        </a:fill>
      </a:tcStyle>
    </a:firstRow>
    <a:neCell>
      <a:tcTxStyle/>
      <a:tcStyle>
        <a:tcBdr/>
      </a:tcStyle>
    </a:neCell>
    <a:nwCell>
      <a:tcTxStyle/>
      <a:tcStyle>
        <a:tcBdr/>
      </a:tcStyle>
    </a:nwCell>
  </a:tblStyle>
  <a:tblStyle styleId="{40BF1FF6-793E-4F8B-B501-417ED14B28D5}"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2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p:cNvGrpSpPr/>
        <p:nvPr/>
      </p:nvGrpSpPr>
      <p:grpSpPr>
        <a:xfrm>
          <a:off x="0" y="0"/>
          <a:ext cx="0" cy="0"/>
          <a:chOff x="0" y="0"/>
          <a:chExt cx="0" cy="0"/>
        </a:xfrm>
      </p:grpSpPr>
      <p:sp>
        <p:nvSpPr>
          <p:cNvPr id="1715" name="Google Shape;1715;g9f7b9f1a41_0_19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6" name="Google Shape;1716;g9f7b9f1a41_0_1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a46abc44f2_0_25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a46abc44f2_0_25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g9f7b9f1a41_0_1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1" name="Google Shape;851;g9f7b9f1a41_0_1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g9f7b9f1a41_0_1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1" name="Google Shape;851;g9f7b9f1a41_0_1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09371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9f7b9f1a41_0_1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9f7b9f1a41_0_13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9f7b9f1a41_0_1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9f7b9f1a41_0_13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90569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9c578f6e96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9c578f6e96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9f7b9f1a41_0_16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9f7b9f1a41_0_1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Google Shape;1839;g9f7b9f1a41_0_1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0" name="Google Shape;1840;g9f7b9f1a41_0_1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9f7b9f1a41_0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9f7b9f1a41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3"/>
        <p:cNvGrpSpPr/>
        <p:nvPr/>
      </p:nvGrpSpPr>
      <p:grpSpPr>
        <a:xfrm>
          <a:off x="0" y="0"/>
          <a:ext cx="0" cy="0"/>
          <a:chOff x="0" y="0"/>
          <a:chExt cx="0" cy="0"/>
        </a:xfrm>
      </p:grpSpPr>
      <p:sp>
        <p:nvSpPr>
          <p:cNvPr id="1674" name="Google Shape;1674;g9f7b9f1a41_0_18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5" name="Google Shape;1675;g9f7b9f1a41_0_18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781677" y="1874646"/>
            <a:ext cx="5366525" cy="3275050"/>
          </a:xfrm>
          <a:prstGeom prst="rect">
            <a:avLst/>
          </a:prstGeom>
          <a:noFill/>
          <a:ln>
            <a:noFill/>
          </a:ln>
        </p:spPr>
      </p:pic>
      <p:pic>
        <p:nvPicPr>
          <p:cNvPr id="10" name="Google Shape;10;p2"/>
          <p:cNvPicPr preferRelativeResize="0"/>
          <p:nvPr/>
        </p:nvPicPr>
        <p:blipFill>
          <a:blip r:embed="rId3">
            <a:alphaModFix/>
          </a:blip>
          <a:stretch>
            <a:fillRect/>
          </a:stretch>
        </p:blipFill>
        <p:spPr>
          <a:xfrm>
            <a:off x="3549" y="6175"/>
            <a:ext cx="5268525" cy="3121250"/>
          </a:xfrm>
          <a:prstGeom prst="rect">
            <a:avLst/>
          </a:prstGeom>
          <a:noFill/>
          <a:ln>
            <a:noFill/>
          </a:ln>
        </p:spPr>
      </p:pic>
      <p:sp>
        <p:nvSpPr>
          <p:cNvPr id="11" name="Google Shape;11;p2"/>
          <p:cNvSpPr txBox="1">
            <a:spLocks noGrp="1"/>
          </p:cNvSpPr>
          <p:nvPr>
            <p:ph type="ctrTitle"/>
          </p:nvPr>
        </p:nvSpPr>
        <p:spPr>
          <a:xfrm>
            <a:off x="2650351" y="883113"/>
            <a:ext cx="3843300" cy="26901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600" b="1">
                <a:solidFill>
                  <a:schemeClr val="lt2"/>
                </a:solidFill>
                <a:latin typeface="Bree Serif"/>
                <a:ea typeface="Bree Serif"/>
                <a:cs typeface="Bree Serif"/>
                <a:sym typeface="Bree Serif"/>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2936250" y="3516688"/>
            <a:ext cx="3271500" cy="743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solidFill>
                  <a:schemeClr val="accent2"/>
                </a:solidFill>
                <a:latin typeface="Overpass"/>
                <a:ea typeface="Overpass"/>
                <a:cs typeface="Overpass"/>
                <a:sym typeface="Overpass"/>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pic>
        <p:nvPicPr>
          <p:cNvPr id="13" name="Google Shape;13;p2"/>
          <p:cNvPicPr preferRelativeResize="0"/>
          <p:nvPr/>
        </p:nvPicPr>
        <p:blipFill>
          <a:blip r:embed="rId4">
            <a:alphaModFix/>
          </a:blip>
          <a:stretch>
            <a:fillRect/>
          </a:stretch>
        </p:blipFill>
        <p:spPr>
          <a:xfrm rot="2270635">
            <a:off x="5772052" y="3384375"/>
            <a:ext cx="1213850" cy="2779000"/>
          </a:xfrm>
          <a:prstGeom prst="rect">
            <a:avLst/>
          </a:prstGeom>
          <a:noFill/>
          <a:ln>
            <a:noFill/>
          </a:ln>
        </p:spPr>
      </p:pic>
      <p:pic>
        <p:nvPicPr>
          <p:cNvPr id="14" name="Google Shape;14;p2"/>
          <p:cNvPicPr preferRelativeResize="0"/>
          <p:nvPr/>
        </p:nvPicPr>
        <p:blipFill>
          <a:blip r:embed="rId5">
            <a:alphaModFix/>
          </a:blip>
          <a:stretch>
            <a:fillRect/>
          </a:stretch>
        </p:blipFill>
        <p:spPr>
          <a:xfrm>
            <a:off x="-277075" y="151924"/>
            <a:ext cx="1116528" cy="965571"/>
          </a:xfrm>
          <a:prstGeom prst="rect">
            <a:avLst/>
          </a:prstGeom>
          <a:noFill/>
          <a:ln>
            <a:noFill/>
          </a:ln>
        </p:spPr>
      </p:pic>
      <p:pic>
        <p:nvPicPr>
          <p:cNvPr id="15" name="Google Shape;15;p2"/>
          <p:cNvPicPr preferRelativeResize="0"/>
          <p:nvPr/>
        </p:nvPicPr>
        <p:blipFill>
          <a:blip r:embed="rId6">
            <a:alphaModFix/>
          </a:blip>
          <a:stretch>
            <a:fillRect/>
          </a:stretch>
        </p:blipFill>
        <p:spPr>
          <a:xfrm rot="-139272">
            <a:off x="444062" y="1684040"/>
            <a:ext cx="551882" cy="600004"/>
          </a:xfrm>
          <a:prstGeom prst="rect">
            <a:avLst/>
          </a:prstGeom>
          <a:noFill/>
          <a:ln>
            <a:noFill/>
          </a:ln>
        </p:spPr>
      </p:pic>
      <p:pic>
        <p:nvPicPr>
          <p:cNvPr id="16" name="Google Shape;16;p2"/>
          <p:cNvPicPr preferRelativeResize="0"/>
          <p:nvPr/>
        </p:nvPicPr>
        <p:blipFill>
          <a:blip r:embed="rId7">
            <a:alphaModFix/>
          </a:blip>
          <a:stretch>
            <a:fillRect/>
          </a:stretch>
        </p:blipFill>
        <p:spPr>
          <a:xfrm>
            <a:off x="-277076" y="3144650"/>
            <a:ext cx="1994150" cy="1890700"/>
          </a:xfrm>
          <a:prstGeom prst="rect">
            <a:avLst/>
          </a:prstGeom>
          <a:noFill/>
          <a:ln>
            <a:noFill/>
          </a:ln>
        </p:spPr>
      </p:pic>
      <p:pic>
        <p:nvPicPr>
          <p:cNvPr id="17" name="Google Shape;17;p2"/>
          <p:cNvPicPr preferRelativeResize="0"/>
          <p:nvPr/>
        </p:nvPicPr>
        <p:blipFill>
          <a:blip r:embed="rId8">
            <a:alphaModFix amt="81000"/>
          </a:blip>
          <a:stretch>
            <a:fillRect/>
          </a:stretch>
        </p:blipFill>
        <p:spPr>
          <a:xfrm>
            <a:off x="6330446" y="-384804"/>
            <a:ext cx="3188750" cy="1617650"/>
          </a:xfrm>
          <a:prstGeom prst="rect">
            <a:avLst/>
          </a:prstGeom>
          <a:noFill/>
          <a:ln>
            <a:noFill/>
          </a:ln>
        </p:spPr>
      </p:pic>
      <p:pic>
        <p:nvPicPr>
          <p:cNvPr id="18" name="Google Shape;18;p2"/>
          <p:cNvPicPr preferRelativeResize="0"/>
          <p:nvPr/>
        </p:nvPicPr>
        <p:blipFill>
          <a:blip r:embed="rId9">
            <a:alphaModFix/>
          </a:blip>
          <a:stretch>
            <a:fillRect/>
          </a:stretch>
        </p:blipFill>
        <p:spPr>
          <a:xfrm>
            <a:off x="7776801" y="2606487"/>
            <a:ext cx="2073625" cy="2730525"/>
          </a:xfrm>
          <a:prstGeom prst="rect">
            <a:avLst/>
          </a:prstGeom>
          <a:noFill/>
          <a:ln>
            <a:noFill/>
          </a:ln>
        </p:spPr>
      </p:pic>
      <p:sp>
        <p:nvSpPr>
          <p:cNvPr id="19" name="Google Shape;19;p2"/>
          <p:cNvSpPr/>
          <p:nvPr/>
        </p:nvSpPr>
        <p:spPr>
          <a:xfrm>
            <a:off x="603125" y="2439550"/>
            <a:ext cx="670215" cy="534980"/>
          </a:xfrm>
          <a:custGeom>
            <a:avLst/>
            <a:gdLst/>
            <a:ahLst/>
            <a:cxnLst/>
            <a:rect l="l" t="t" r="r" b="b"/>
            <a:pathLst>
              <a:path w="38780" h="30955" extrusionOk="0">
                <a:moveTo>
                  <a:pt x="27683" y="10736"/>
                </a:moveTo>
                <a:cubicBezTo>
                  <a:pt x="27826" y="10760"/>
                  <a:pt x="27933" y="10760"/>
                  <a:pt x="28040" y="10784"/>
                </a:cubicBezTo>
                <a:cubicBezTo>
                  <a:pt x="29659" y="11094"/>
                  <a:pt x="31159" y="11713"/>
                  <a:pt x="32588" y="12534"/>
                </a:cubicBezTo>
                <a:cubicBezTo>
                  <a:pt x="33815" y="13249"/>
                  <a:pt x="34934" y="14106"/>
                  <a:pt x="35922" y="15118"/>
                </a:cubicBezTo>
                <a:cubicBezTo>
                  <a:pt x="36601" y="15809"/>
                  <a:pt x="37184" y="16571"/>
                  <a:pt x="37625" y="17440"/>
                </a:cubicBezTo>
                <a:cubicBezTo>
                  <a:pt x="38017" y="18225"/>
                  <a:pt x="38267" y="19047"/>
                  <a:pt x="38220" y="19928"/>
                </a:cubicBezTo>
                <a:cubicBezTo>
                  <a:pt x="38208" y="20202"/>
                  <a:pt x="38160" y="20488"/>
                  <a:pt x="38077" y="20750"/>
                </a:cubicBezTo>
                <a:cubicBezTo>
                  <a:pt x="37839" y="21488"/>
                  <a:pt x="37339" y="21988"/>
                  <a:pt x="36601" y="22226"/>
                </a:cubicBezTo>
                <a:cubicBezTo>
                  <a:pt x="36263" y="22343"/>
                  <a:pt x="35922" y="22393"/>
                  <a:pt x="35580" y="22393"/>
                </a:cubicBezTo>
                <a:cubicBezTo>
                  <a:pt x="35258" y="22393"/>
                  <a:pt x="34935" y="22349"/>
                  <a:pt x="34612" y="22274"/>
                </a:cubicBezTo>
                <a:cubicBezTo>
                  <a:pt x="33981" y="22119"/>
                  <a:pt x="33398" y="21857"/>
                  <a:pt x="32850" y="21512"/>
                </a:cubicBezTo>
                <a:cubicBezTo>
                  <a:pt x="32088" y="21059"/>
                  <a:pt x="31445" y="20464"/>
                  <a:pt x="30874" y="19797"/>
                </a:cubicBezTo>
                <a:cubicBezTo>
                  <a:pt x="29874" y="18630"/>
                  <a:pt x="29183" y="17297"/>
                  <a:pt x="28659" y="15880"/>
                </a:cubicBezTo>
                <a:cubicBezTo>
                  <a:pt x="28100" y="14344"/>
                  <a:pt x="27742" y="12772"/>
                  <a:pt x="27671" y="11141"/>
                </a:cubicBezTo>
                <a:cubicBezTo>
                  <a:pt x="27659" y="11022"/>
                  <a:pt x="27671" y="10903"/>
                  <a:pt x="27683" y="10736"/>
                </a:cubicBezTo>
                <a:close/>
                <a:moveTo>
                  <a:pt x="15836" y="14773"/>
                </a:moveTo>
                <a:cubicBezTo>
                  <a:pt x="15967" y="14832"/>
                  <a:pt x="16098" y="14892"/>
                  <a:pt x="16217" y="14951"/>
                </a:cubicBezTo>
                <a:cubicBezTo>
                  <a:pt x="19515" y="16785"/>
                  <a:pt x="21539" y="19547"/>
                  <a:pt x="22313" y="23238"/>
                </a:cubicBezTo>
                <a:cubicBezTo>
                  <a:pt x="22563" y="24452"/>
                  <a:pt x="22587" y="25679"/>
                  <a:pt x="22385" y="26905"/>
                </a:cubicBezTo>
                <a:cubicBezTo>
                  <a:pt x="22289" y="27489"/>
                  <a:pt x="22123" y="28048"/>
                  <a:pt x="21873" y="28584"/>
                </a:cubicBezTo>
                <a:cubicBezTo>
                  <a:pt x="21706" y="28941"/>
                  <a:pt x="21515" y="29274"/>
                  <a:pt x="21253" y="29572"/>
                </a:cubicBezTo>
                <a:cubicBezTo>
                  <a:pt x="20708" y="30211"/>
                  <a:pt x="20028" y="30511"/>
                  <a:pt x="19238" y="30511"/>
                </a:cubicBezTo>
                <a:cubicBezTo>
                  <a:pt x="19115" y="30511"/>
                  <a:pt x="18989" y="30503"/>
                  <a:pt x="18860" y="30489"/>
                </a:cubicBezTo>
                <a:cubicBezTo>
                  <a:pt x="18313" y="30417"/>
                  <a:pt x="17801" y="30239"/>
                  <a:pt x="17312" y="30001"/>
                </a:cubicBezTo>
                <a:cubicBezTo>
                  <a:pt x="16562" y="29620"/>
                  <a:pt x="15896" y="29143"/>
                  <a:pt x="15300" y="28572"/>
                </a:cubicBezTo>
                <a:cubicBezTo>
                  <a:pt x="13943" y="27262"/>
                  <a:pt x="13026" y="25679"/>
                  <a:pt x="12586" y="23845"/>
                </a:cubicBezTo>
                <a:cubicBezTo>
                  <a:pt x="12169" y="22059"/>
                  <a:pt x="12359" y="20321"/>
                  <a:pt x="13074" y="18642"/>
                </a:cubicBezTo>
                <a:cubicBezTo>
                  <a:pt x="13681" y="17237"/>
                  <a:pt x="14562" y="16023"/>
                  <a:pt x="15634" y="14939"/>
                </a:cubicBezTo>
                <a:cubicBezTo>
                  <a:pt x="15693" y="14880"/>
                  <a:pt x="15765" y="14832"/>
                  <a:pt x="15836" y="14773"/>
                </a:cubicBezTo>
                <a:close/>
                <a:moveTo>
                  <a:pt x="35618" y="0"/>
                </a:moveTo>
                <a:cubicBezTo>
                  <a:pt x="34616" y="0"/>
                  <a:pt x="33667" y="245"/>
                  <a:pt x="32779" y="735"/>
                </a:cubicBezTo>
                <a:cubicBezTo>
                  <a:pt x="32076" y="1116"/>
                  <a:pt x="31421" y="1581"/>
                  <a:pt x="30850" y="2128"/>
                </a:cubicBezTo>
                <a:cubicBezTo>
                  <a:pt x="28683" y="4212"/>
                  <a:pt x="27433" y="6724"/>
                  <a:pt x="27230" y="9736"/>
                </a:cubicBezTo>
                <a:cubicBezTo>
                  <a:pt x="27218" y="9867"/>
                  <a:pt x="27242" y="10022"/>
                  <a:pt x="27111" y="10153"/>
                </a:cubicBezTo>
                <a:cubicBezTo>
                  <a:pt x="26909" y="10141"/>
                  <a:pt x="26695" y="10117"/>
                  <a:pt x="26468" y="10094"/>
                </a:cubicBezTo>
                <a:cubicBezTo>
                  <a:pt x="26163" y="10073"/>
                  <a:pt x="25859" y="10063"/>
                  <a:pt x="25556" y="10063"/>
                </a:cubicBezTo>
                <a:cubicBezTo>
                  <a:pt x="24086" y="10063"/>
                  <a:pt x="22643" y="10304"/>
                  <a:pt x="21242" y="10808"/>
                </a:cubicBezTo>
                <a:cubicBezTo>
                  <a:pt x="19325" y="11498"/>
                  <a:pt x="17610" y="12534"/>
                  <a:pt x="16086" y="13880"/>
                </a:cubicBezTo>
                <a:cubicBezTo>
                  <a:pt x="15967" y="13987"/>
                  <a:pt x="15860" y="14118"/>
                  <a:pt x="15681" y="14177"/>
                </a:cubicBezTo>
                <a:cubicBezTo>
                  <a:pt x="15598" y="14142"/>
                  <a:pt x="15503" y="14106"/>
                  <a:pt x="15407" y="14070"/>
                </a:cubicBezTo>
                <a:cubicBezTo>
                  <a:pt x="13909" y="13440"/>
                  <a:pt x="12378" y="13136"/>
                  <a:pt x="10815" y="13136"/>
                </a:cubicBezTo>
                <a:cubicBezTo>
                  <a:pt x="10044" y="13136"/>
                  <a:pt x="9265" y="13210"/>
                  <a:pt x="8478" y="13356"/>
                </a:cubicBezTo>
                <a:cubicBezTo>
                  <a:pt x="6740" y="13689"/>
                  <a:pt x="5132" y="14368"/>
                  <a:pt x="3727" y="15451"/>
                </a:cubicBezTo>
                <a:cubicBezTo>
                  <a:pt x="2513" y="16404"/>
                  <a:pt x="1537" y="17559"/>
                  <a:pt x="906" y="18976"/>
                </a:cubicBezTo>
                <a:cubicBezTo>
                  <a:pt x="84" y="20785"/>
                  <a:pt x="1" y="22619"/>
                  <a:pt x="763" y="24464"/>
                </a:cubicBezTo>
                <a:cubicBezTo>
                  <a:pt x="906" y="24810"/>
                  <a:pt x="1096" y="25143"/>
                  <a:pt x="1287" y="25464"/>
                </a:cubicBezTo>
                <a:cubicBezTo>
                  <a:pt x="1394" y="25643"/>
                  <a:pt x="1537" y="25798"/>
                  <a:pt x="1751" y="25869"/>
                </a:cubicBezTo>
                <a:cubicBezTo>
                  <a:pt x="1775" y="25869"/>
                  <a:pt x="1811" y="25857"/>
                  <a:pt x="1870" y="25857"/>
                </a:cubicBezTo>
                <a:cubicBezTo>
                  <a:pt x="1882" y="25798"/>
                  <a:pt x="1918" y="25726"/>
                  <a:pt x="1942" y="25643"/>
                </a:cubicBezTo>
                <a:cubicBezTo>
                  <a:pt x="1680" y="25476"/>
                  <a:pt x="1537" y="25238"/>
                  <a:pt x="1418" y="24988"/>
                </a:cubicBezTo>
                <a:cubicBezTo>
                  <a:pt x="1310" y="24774"/>
                  <a:pt x="1203" y="24560"/>
                  <a:pt x="1120" y="24345"/>
                </a:cubicBezTo>
                <a:cubicBezTo>
                  <a:pt x="751" y="23357"/>
                  <a:pt x="572" y="22345"/>
                  <a:pt x="691" y="21297"/>
                </a:cubicBezTo>
                <a:cubicBezTo>
                  <a:pt x="822" y="20119"/>
                  <a:pt x="1251" y="19035"/>
                  <a:pt x="1918" y="18035"/>
                </a:cubicBezTo>
                <a:cubicBezTo>
                  <a:pt x="3085" y="16285"/>
                  <a:pt x="4680" y="15070"/>
                  <a:pt x="6644" y="14332"/>
                </a:cubicBezTo>
                <a:cubicBezTo>
                  <a:pt x="7973" y="13840"/>
                  <a:pt x="9331" y="13579"/>
                  <a:pt x="10730" y="13579"/>
                </a:cubicBezTo>
                <a:cubicBezTo>
                  <a:pt x="11123" y="13579"/>
                  <a:pt x="11519" y="13600"/>
                  <a:pt x="11919" y="13642"/>
                </a:cubicBezTo>
                <a:cubicBezTo>
                  <a:pt x="12991" y="13749"/>
                  <a:pt x="14026" y="13999"/>
                  <a:pt x="15038" y="14404"/>
                </a:cubicBezTo>
                <a:cubicBezTo>
                  <a:pt x="15134" y="14439"/>
                  <a:pt x="15241" y="14463"/>
                  <a:pt x="15312" y="14606"/>
                </a:cubicBezTo>
                <a:cubicBezTo>
                  <a:pt x="15193" y="14725"/>
                  <a:pt x="15086" y="14844"/>
                  <a:pt x="14979" y="14963"/>
                </a:cubicBezTo>
                <a:cubicBezTo>
                  <a:pt x="13943" y="16082"/>
                  <a:pt x="13098" y="17333"/>
                  <a:pt x="12550" y="18749"/>
                </a:cubicBezTo>
                <a:cubicBezTo>
                  <a:pt x="11967" y="20238"/>
                  <a:pt x="11752" y="21774"/>
                  <a:pt x="12038" y="23357"/>
                </a:cubicBezTo>
                <a:cubicBezTo>
                  <a:pt x="12407" y="25524"/>
                  <a:pt x="13419" y="27381"/>
                  <a:pt x="15003" y="28905"/>
                </a:cubicBezTo>
                <a:cubicBezTo>
                  <a:pt x="15812" y="29691"/>
                  <a:pt x="16741" y="30310"/>
                  <a:pt x="17801" y="30703"/>
                </a:cubicBezTo>
                <a:cubicBezTo>
                  <a:pt x="18258" y="30868"/>
                  <a:pt x="18730" y="30954"/>
                  <a:pt x="19213" y="30954"/>
                </a:cubicBezTo>
                <a:cubicBezTo>
                  <a:pt x="19321" y="30954"/>
                  <a:pt x="19430" y="30950"/>
                  <a:pt x="19539" y="30941"/>
                </a:cubicBezTo>
                <a:cubicBezTo>
                  <a:pt x="20241" y="30894"/>
                  <a:pt x="20849" y="30608"/>
                  <a:pt x="21361" y="30120"/>
                </a:cubicBezTo>
                <a:cubicBezTo>
                  <a:pt x="21706" y="29798"/>
                  <a:pt x="21956" y="29417"/>
                  <a:pt x="22170" y="29013"/>
                </a:cubicBezTo>
                <a:cubicBezTo>
                  <a:pt x="22456" y="28465"/>
                  <a:pt x="22658" y="27881"/>
                  <a:pt x="22777" y="27274"/>
                </a:cubicBezTo>
                <a:cubicBezTo>
                  <a:pt x="23039" y="25976"/>
                  <a:pt x="23039" y="24667"/>
                  <a:pt x="22801" y="23357"/>
                </a:cubicBezTo>
                <a:cubicBezTo>
                  <a:pt x="22075" y="19583"/>
                  <a:pt x="20063" y="16701"/>
                  <a:pt x="16753" y="14737"/>
                </a:cubicBezTo>
                <a:cubicBezTo>
                  <a:pt x="16634" y="14666"/>
                  <a:pt x="16527" y="14618"/>
                  <a:pt x="16420" y="14546"/>
                </a:cubicBezTo>
                <a:cubicBezTo>
                  <a:pt x="16360" y="14511"/>
                  <a:pt x="16300" y="14451"/>
                  <a:pt x="16253" y="14404"/>
                </a:cubicBezTo>
                <a:cubicBezTo>
                  <a:pt x="16277" y="14356"/>
                  <a:pt x="16289" y="14320"/>
                  <a:pt x="16312" y="14308"/>
                </a:cubicBezTo>
                <a:cubicBezTo>
                  <a:pt x="16360" y="14249"/>
                  <a:pt x="16408" y="14201"/>
                  <a:pt x="16455" y="14154"/>
                </a:cubicBezTo>
                <a:cubicBezTo>
                  <a:pt x="18682" y="12260"/>
                  <a:pt x="21182" y="10963"/>
                  <a:pt x="24123" y="10594"/>
                </a:cubicBezTo>
                <a:cubicBezTo>
                  <a:pt x="24556" y="10542"/>
                  <a:pt x="24990" y="10518"/>
                  <a:pt x="25423" y="10518"/>
                </a:cubicBezTo>
                <a:cubicBezTo>
                  <a:pt x="25883" y="10518"/>
                  <a:pt x="26342" y="10545"/>
                  <a:pt x="26802" y="10594"/>
                </a:cubicBezTo>
                <a:cubicBezTo>
                  <a:pt x="26909" y="10605"/>
                  <a:pt x="27016" y="10629"/>
                  <a:pt x="27171" y="10665"/>
                </a:cubicBezTo>
                <a:cubicBezTo>
                  <a:pt x="27195" y="10844"/>
                  <a:pt x="27207" y="10998"/>
                  <a:pt x="27218" y="11141"/>
                </a:cubicBezTo>
                <a:cubicBezTo>
                  <a:pt x="27230" y="11415"/>
                  <a:pt x="27242" y="11677"/>
                  <a:pt x="27266" y="11939"/>
                </a:cubicBezTo>
                <a:cubicBezTo>
                  <a:pt x="27469" y="13832"/>
                  <a:pt x="27969" y="15642"/>
                  <a:pt x="28778" y="17356"/>
                </a:cubicBezTo>
                <a:cubicBezTo>
                  <a:pt x="29362" y="18606"/>
                  <a:pt x="30112" y="19749"/>
                  <a:pt x="31100" y="20726"/>
                </a:cubicBezTo>
                <a:cubicBezTo>
                  <a:pt x="31826" y="21440"/>
                  <a:pt x="32636" y="22012"/>
                  <a:pt x="33576" y="22416"/>
                </a:cubicBezTo>
                <a:cubicBezTo>
                  <a:pt x="34214" y="22686"/>
                  <a:pt x="34871" y="22853"/>
                  <a:pt x="35554" y="22853"/>
                </a:cubicBezTo>
                <a:cubicBezTo>
                  <a:pt x="35777" y="22853"/>
                  <a:pt x="36003" y="22836"/>
                  <a:pt x="36232" y="22797"/>
                </a:cubicBezTo>
                <a:cubicBezTo>
                  <a:pt x="37482" y="22607"/>
                  <a:pt x="38387" y="21738"/>
                  <a:pt x="38625" y="20500"/>
                </a:cubicBezTo>
                <a:cubicBezTo>
                  <a:pt x="38779" y="19678"/>
                  <a:pt x="38660" y="18880"/>
                  <a:pt x="38398" y="18106"/>
                </a:cubicBezTo>
                <a:cubicBezTo>
                  <a:pt x="38113" y="17249"/>
                  <a:pt x="37660" y="16487"/>
                  <a:pt x="37113" y="15773"/>
                </a:cubicBezTo>
                <a:cubicBezTo>
                  <a:pt x="36434" y="14904"/>
                  <a:pt x="35648" y="14154"/>
                  <a:pt x="34791" y="13475"/>
                </a:cubicBezTo>
                <a:cubicBezTo>
                  <a:pt x="32779" y="11915"/>
                  <a:pt x="30552" y="10808"/>
                  <a:pt x="28028" y="10320"/>
                </a:cubicBezTo>
                <a:cubicBezTo>
                  <a:pt x="27921" y="10296"/>
                  <a:pt x="27826" y="10260"/>
                  <a:pt x="27695" y="10224"/>
                </a:cubicBezTo>
                <a:cubicBezTo>
                  <a:pt x="27695" y="10117"/>
                  <a:pt x="27683" y="10022"/>
                  <a:pt x="27683" y="9927"/>
                </a:cubicBezTo>
                <a:cubicBezTo>
                  <a:pt x="27766" y="8153"/>
                  <a:pt x="28266" y="6498"/>
                  <a:pt x="29171" y="4962"/>
                </a:cubicBezTo>
                <a:cubicBezTo>
                  <a:pt x="29969" y="3617"/>
                  <a:pt x="30993" y="2462"/>
                  <a:pt x="32302" y="1569"/>
                </a:cubicBezTo>
                <a:cubicBezTo>
                  <a:pt x="33347" y="853"/>
                  <a:pt x="34496" y="449"/>
                  <a:pt x="35771" y="449"/>
                </a:cubicBezTo>
                <a:cubicBezTo>
                  <a:pt x="35790" y="449"/>
                  <a:pt x="35808" y="449"/>
                  <a:pt x="35827" y="449"/>
                </a:cubicBezTo>
                <a:cubicBezTo>
                  <a:pt x="35859" y="452"/>
                  <a:pt x="35890" y="453"/>
                  <a:pt x="35922" y="453"/>
                </a:cubicBezTo>
                <a:cubicBezTo>
                  <a:pt x="36057" y="453"/>
                  <a:pt x="36194" y="435"/>
                  <a:pt x="36339" y="426"/>
                </a:cubicBezTo>
                <a:cubicBezTo>
                  <a:pt x="36446" y="414"/>
                  <a:pt x="36553" y="366"/>
                  <a:pt x="36589" y="235"/>
                </a:cubicBezTo>
                <a:cubicBezTo>
                  <a:pt x="36493" y="45"/>
                  <a:pt x="36303" y="33"/>
                  <a:pt x="36124" y="21"/>
                </a:cubicBezTo>
                <a:cubicBezTo>
                  <a:pt x="35954" y="7"/>
                  <a:pt x="35786" y="0"/>
                  <a:pt x="35618"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flipH="1">
            <a:off x="7631300" y="1232850"/>
            <a:ext cx="969500" cy="773875"/>
          </a:xfrm>
          <a:custGeom>
            <a:avLst/>
            <a:gdLst/>
            <a:ahLst/>
            <a:cxnLst/>
            <a:rect l="l" t="t" r="r" b="b"/>
            <a:pathLst>
              <a:path w="38780" h="30955" extrusionOk="0">
                <a:moveTo>
                  <a:pt x="27683" y="10736"/>
                </a:moveTo>
                <a:cubicBezTo>
                  <a:pt x="27826" y="10760"/>
                  <a:pt x="27933" y="10760"/>
                  <a:pt x="28040" y="10784"/>
                </a:cubicBezTo>
                <a:cubicBezTo>
                  <a:pt x="29659" y="11094"/>
                  <a:pt x="31159" y="11713"/>
                  <a:pt x="32588" y="12534"/>
                </a:cubicBezTo>
                <a:cubicBezTo>
                  <a:pt x="33815" y="13249"/>
                  <a:pt x="34934" y="14106"/>
                  <a:pt x="35922" y="15118"/>
                </a:cubicBezTo>
                <a:cubicBezTo>
                  <a:pt x="36601" y="15809"/>
                  <a:pt x="37184" y="16571"/>
                  <a:pt x="37625" y="17440"/>
                </a:cubicBezTo>
                <a:cubicBezTo>
                  <a:pt x="38017" y="18225"/>
                  <a:pt x="38267" y="19047"/>
                  <a:pt x="38220" y="19928"/>
                </a:cubicBezTo>
                <a:cubicBezTo>
                  <a:pt x="38208" y="20202"/>
                  <a:pt x="38160" y="20488"/>
                  <a:pt x="38077" y="20750"/>
                </a:cubicBezTo>
                <a:cubicBezTo>
                  <a:pt x="37839" y="21488"/>
                  <a:pt x="37339" y="21988"/>
                  <a:pt x="36601" y="22226"/>
                </a:cubicBezTo>
                <a:cubicBezTo>
                  <a:pt x="36263" y="22343"/>
                  <a:pt x="35922" y="22393"/>
                  <a:pt x="35580" y="22393"/>
                </a:cubicBezTo>
                <a:cubicBezTo>
                  <a:pt x="35258" y="22393"/>
                  <a:pt x="34935" y="22349"/>
                  <a:pt x="34612" y="22274"/>
                </a:cubicBezTo>
                <a:cubicBezTo>
                  <a:pt x="33981" y="22119"/>
                  <a:pt x="33398" y="21857"/>
                  <a:pt x="32850" y="21512"/>
                </a:cubicBezTo>
                <a:cubicBezTo>
                  <a:pt x="32088" y="21059"/>
                  <a:pt x="31445" y="20464"/>
                  <a:pt x="30874" y="19797"/>
                </a:cubicBezTo>
                <a:cubicBezTo>
                  <a:pt x="29874" y="18630"/>
                  <a:pt x="29183" y="17297"/>
                  <a:pt x="28659" y="15880"/>
                </a:cubicBezTo>
                <a:cubicBezTo>
                  <a:pt x="28100" y="14344"/>
                  <a:pt x="27742" y="12772"/>
                  <a:pt x="27671" y="11141"/>
                </a:cubicBezTo>
                <a:cubicBezTo>
                  <a:pt x="27659" y="11022"/>
                  <a:pt x="27671" y="10903"/>
                  <a:pt x="27683" y="10736"/>
                </a:cubicBezTo>
                <a:close/>
                <a:moveTo>
                  <a:pt x="15836" y="14773"/>
                </a:moveTo>
                <a:cubicBezTo>
                  <a:pt x="15967" y="14832"/>
                  <a:pt x="16098" y="14892"/>
                  <a:pt x="16217" y="14951"/>
                </a:cubicBezTo>
                <a:cubicBezTo>
                  <a:pt x="19515" y="16785"/>
                  <a:pt x="21539" y="19547"/>
                  <a:pt x="22313" y="23238"/>
                </a:cubicBezTo>
                <a:cubicBezTo>
                  <a:pt x="22563" y="24452"/>
                  <a:pt x="22587" y="25679"/>
                  <a:pt x="22385" y="26905"/>
                </a:cubicBezTo>
                <a:cubicBezTo>
                  <a:pt x="22289" y="27489"/>
                  <a:pt x="22123" y="28048"/>
                  <a:pt x="21873" y="28584"/>
                </a:cubicBezTo>
                <a:cubicBezTo>
                  <a:pt x="21706" y="28941"/>
                  <a:pt x="21515" y="29274"/>
                  <a:pt x="21253" y="29572"/>
                </a:cubicBezTo>
                <a:cubicBezTo>
                  <a:pt x="20708" y="30211"/>
                  <a:pt x="20028" y="30511"/>
                  <a:pt x="19238" y="30511"/>
                </a:cubicBezTo>
                <a:cubicBezTo>
                  <a:pt x="19115" y="30511"/>
                  <a:pt x="18989" y="30503"/>
                  <a:pt x="18860" y="30489"/>
                </a:cubicBezTo>
                <a:cubicBezTo>
                  <a:pt x="18313" y="30417"/>
                  <a:pt x="17801" y="30239"/>
                  <a:pt x="17312" y="30001"/>
                </a:cubicBezTo>
                <a:cubicBezTo>
                  <a:pt x="16562" y="29620"/>
                  <a:pt x="15896" y="29143"/>
                  <a:pt x="15300" y="28572"/>
                </a:cubicBezTo>
                <a:cubicBezTo>
                  <a:pt x="13943" y="27262"/>
                  <a:pt x="13026" y="25679"/>
                  <a:pt x="12586" y="23845"/>
                </a:cubicBezTo>
                <a:cubicBezTo>
                  <a:pt x="12169" y="22059"/>
                  <a:pt x="12359" y="20321"/>
                  <a:pt x="13074" y="18642"/>
                </a:cubicBezTo>
                <a:cubicBezTo>
                  <a:pt x="13681" y="17237"/>
                  <a:pt x="14562" y="16023"/>
                  <a:pt x="15634" y="14939"/>
                </a:cubicBezTo>
                <a:cubicBezTo>
                  <a:pt x="15693" y="14880"/>
                  <a:pt x="15765" y="14832"/>
                  <a:pt x="15836" y="14773"/>
                </a:cubicBezTo>
                <a:close/>
                <a:moveTo>
                  <a:pt x="35618" y="0"/>
                </a:moveTo>
                <a:cubicBezTo>
                  <a:pt x="34616" y="0"/>
                  <a:pt x="33667" y="245"/>
                  <a:pt x="32779" y="735"/>
                </a:cubicBezTo>
                <a:cubicBezTo>
                  <a:pt x="32076" y="1116"/>
                  <a:pt x="31421" y="1581"/>
                  <a:pt x="30850" y="2128"/>
                </a:cubicBezTo>
                <a:cubicBezTo>
                  <a:pt x="28683" y="4212"/>
                  <a:pt x="27433" y="6724"/>
                  <a:pt x="27230" y="9736"/>
                </a:cubicBezTo>
                <a:cubicBezTo>
                  <a:pt x="27218" y="9867"/>
                  <a:pt x="27242" y="10022"/>
                  <a:pt x="27111" y="10153"/>
                </a:cubicBezTo>
                <a:cubicBezTo>
                  <a:pt x="26909" y="10141"/>
                  <a:pt x="26695" y="10117"/>
                  <a:pt x="26468" y="10094"/>
                </a:cubicBezTo>
                <a:cubicBezTo>
                  <a:pt x="26163" y="10073"/>
                  <a:pt x="25859" y="10063"/>
                  <a:pt x="25556" y="10063"/>
                </a:cubicBezTo>
                <a:cubicBezTo>
                  <a:pt x="24086" y="10063"/>
                  <a:pt x="22643" y="10304"/>
                  <a:pt x="21242" y="10808"/>
                </a:cubicBezTo>
                <a:cubicBezTo>
                  <a:pt x="19325" y="11498"/>
                  <a:pt x="17610" y="12534"/>
                  <a:pt x="16086" y="13880"/>
                </a:cubicBezTo>
                <a:cubicBezTo>
                  <a:pt x="15967" y="13987"/>
                  <a:pt x="15860" y="14118"/>
                  <a:pt x="15681" y="14177"/>
                </a:cubicBezTo>
                <a:cubicBezTo>
                  <a:pt x="15598" y="14142"/>
                  <a:pt x="15503" y="14106"/>
                  <a:pt x="15407" y="14070"/>
                </a:cubicBezTo>
                <a:cubicBezTo>
                  <a:pt x="13909" y="13440"/>
                  <a:pt x="12378" y="13136"/>
                  <a:pt x="10815" y="13136"/>
                </a:cubicBezTo>
                <a:cubicBezTo>
                  <a:pt x="10044" y="13136"/>
                  <a:pt x="9265" y="13210"/>
                  <a:pt x="8478" y="13356"/>
                </a:cubicBezTo>
                <a:cubicBezTo>
                  <a:pt x="6740" y="13689"/>
                  <a:pt x="5132" y="14368"/>
                  <a:pt x="3727" y="15451"/>
                </a:cubicBezTo>
                <a:cubicBezTo>
                  <a:pt x="2513" y="16404"/>
                  <a:pt x="1537" y="17559"/>
                  <a:pt x="906" y="18976"/>
                </a:cubicBezTo>
                <a:cubicBezTo>
                  <a:pt x="84" y="20785"/>
                  <a:pt x="1" y="22619"/>
                  <a:pt x="763" y="24464"/>
                </a:cubicBezTo>
                <a:cubicBezTo>
                  <a:pt x="906" y="24810"/>
                  <a:pt x="1096" y="25143"/>
                  <a:pt x="1287" y="25464"/>
                </a:cubicBezTo>
                <a:cubicBezTo>
                  <a:pt x="1394" y="25643"/>
                  <a:pt x="1537" y="25798"/>
                  <a:pt x="1751" y="25869"/>
                </a:cubicBezTo>
                <a:cubicBezTo>
                  <a:pt x="1775" y="25869"/>
                  <a:pt x="1811" y="25857"/>
                  <a:pt x="1870" y="25857"/>
                </a:cubicBezTo>
                <a:cubicBezTo>
                  <a:pt x="1882" y="25798"/>
                  <a:pt x="1918" y="25726"/>
                  <a:pt x="1942" y="25643"/>
                </a:cubicBezTo>
                <a:cubicBezTo>
                  <a:pt x="1680" y="25476"/>
                  <a:pt x="1537" y="25238"/>
                  <a:pt x="1418" y="24988"/>
                </a:cubicBezTo>
                <a:cubicBezTo>
                  <a:pt x="1310" y="24774"/>
                  <a:pt x="1203" y="24560"/>
                  <a:pt x="1120" y="24345"/>
                </a:cubicBezTo>
                <a:cubicBezTo>
                  <a:pt x="751" y="23357"/>
                  <a:pt x="572" y="22345"/>
                  <a:pt x="691" y="21297"/>
                </a:cubicBezTo>
                <a:cubicBezTo>
                  <a:pt x="822" y="20119"/>
                  <a:pt x="1251" y="19035"/>
                  <a:pt x="1918" y="18035"/>
                </a:cubicBezTo>
                <a:cubicBezTo>
                  <a:pt x="3085" y="16285"/>
                  <a:pt x="4680" y="15070"/>
                  <a:pt x="6644" y="14332"/>
                </a:cubicBezTo>
                <a:cubicBezTo>
                  <a:pt x="7973" y="13840"/>
                  <a:pt x="9331" y="13579"/>
                  <a:pt x="10730" y="13579"/>
                </a:cubicBezTo>
                <a:cubicBezTo>
                  <a:pt x="11123" y="13579"/>
                  <a:pt x="11519" y="13600"/>
                  <a:pt x="11919" y="13642"/>
                </a:cubicBezTo>
                <a:cubicBezTo>
                  <a:pt x="12991" y="13749"/>
                  <a:pt x="14026" y="13999"/>
                  <a:pt x="15038" y="14404"/>
                </a:cubicBezTo>
                <a:cubicBezTo>
                  <a:pt x="15134" y="14439"/>
                  <a:pt x="15241" y="14463"/>
                  <a:pt x="15312" y="14606"/>
                </a:cubicBezTo>
                <a:cubicBezTo>
                  <a:pt x="15193" y="14725"/>
                  <a:pt x="15086" y="14844"/>
                  <a:pt x="14979" y="14963"/>
                </a:cubicBezTo>
                <a:cubicBezTo>
                  <a:pt x="13943" y="16082"/>
                  <a:pt x="13098" y="17333"/>
                  <a:pt x="12550" y="18749"/>
                </a:cubicBezTo>
                <a:cubicBezTo>
                  <a:pt x="11967" y="20238"/>
                  <a:pt x="11752" y="21774"/>
                  <a:pt x="12038" y="23357"/>
                </a:cubicBezTo>
                <a:cubicBezTo>
                  <a:pt x="12407" y="25524"/>
                  <a:pt x="13419" y="27381"/>
                  <a:pt x="15003" y="28905"/>
                </a:cubicBezTo>
                <a:cubicBezTo>
                  <a:pt x="15812" y="29691"/>
                  <a:pt x="16741" y="30310"/>
                  <a:pt x="17801" y="30703"/>
                </a:cubicBezTo>
                <a:cubicBezTo>
                  <a:pt x="18258" y="30868"/>
                  <a:pt x="18730" y="30954"/>
                  <a:pt x="19213" y="30954"/>
                </a:cubicBezTo>
                <a:cubicBezTo>
                  <a:pt x="19321" y="30954"/>
                  <a:pt x="19430" y="30950"/>
                  <a:pt x="19539" y="30941"/>
                </a:cubicBezTo>
                <a:cubicBezTo>
                  <a:pt x="20241" y="30894"/>
                  <a:pt x="20849" y="30608"/>
                  <a:pt x="21361" y="30120"/>
                </a:cubicBezTo>
                <a:cubicBezTo>
                  <a:pt x="21706" y="29798"/>
                  <a:pt x="21956" y="29417"/>
                  <a:pt x="22170" y="29013"/>
                </a:cubicBezTo>
                <a:cubicBezTo>
                  <a:pt x="22456" y="28465"/>
                  <a:pt x="22658" y="27881"/>
                  <a:pt x="22777" y="27274"/>
                </a:cubicBezTo>
                <a:cubicBezTo>
                  <a:pt x="23039" y="25976"/>
                  <a:pt x="23039" y="24667"/>
                  <a:pt x="22801" y="23357"/>
                </a:cubicBezTo>
                <a:cubicBezTo>
                  <a:pt x="22075" y="19583"/>
                  <a:pt x="20063" y="16701"/>
                  <a:pt x="16753" y="14737"/>
                </a:cubicBezTo>
                <a:cubicBezTo>
                  <a:pt x="16634" y="14666"/>
                  <a:pt x="16527" y="14618"/>
                  <a:pt x="16420" y="14546"/>
                </a:cubicBezTo>
                <a:cubicBezTo>
                  <a:pt x="16360" y="14511"/>
                  <a:pt x="16300" y="14451"/>
                  <a:pt x="16253" y="14404"/>
                </a:cubicBezTo>
                <a:cubicBezTo>
                  <a:pt x="16277" y="14356"/>
                  <a:pt x="16289" y="14320"/>
                  <a:pt x="16312" y="14308"/>
                </a:cubicBezTo>
                <a:cubicBezTo>
                  <a:pt x="16360" y="14249"/>
                  <a:pt x="16408" y="14201"/>
                  <a:pt x="16455" y="14154"/>
                </a:cubicBezTo>
                <a:cubicBezTo>
                  <a:pt x="18682" y="12260"/>
                  <a:pt x="21182" y="10963"/>
                  <a:pt x="24123" y="10594"/>
                </a:cubicBezTo>
                <a:cubicBezTo>
                  <a:pt x="24556" y="10542"/>
                  <a:pt x="24990" y="10518"/>
                  <a:pt x="25423" y="10518"/>
                </a:cubicBezTo>
                <a:cubicBezTo>
                  <a:pt x="25883" y="10518"/>
                  <a:pt x="26342" y="10545"/>
                  <a:pt x="26802" y="10594"/>
                </a:cubicBezTo>
                <a:cubicBezTo>
                  <a:pt x="26909" y="10605"/>
                  <a:pt x="27016" y="10629"/>
                  <a:pt x="27171" y="10665"/>
                </a:cubicBezTo>
                <a:cubicBezTo>
                  <a:pt x="27195" y="10844"/>
                  <a:pt x="27207" y="10998"/>
                  <a:pt x="27218" y="11141"/>
                </a:cubicBezTo>
                <a:cubicBezTo>
                  <a:pt x="27230" y="11415"/>
                  <a:pt x="27242" y="11677"/>
                  <a:pt x="27266" y="11939"/>
                </a:cubicBezTo>
                <a:cubicBezTo>
                  <a:pt x="27469" y="13832"/>
                  <a:pt x="27969" y="15642"/>
                  <a:pt x="28778" y="17356"/>
                </a:cubicBezTo>
                <a:cubicBezTo>
                  <a:pt x="29362" y="18606"/>
                  <a:pt x="30112" y="19749"/>
                  <a:pt x="31100" y="20726"/>
                </a:cubicBezTo>
                <a:cubicBezTo>
                  <a:pt x="31826" y="21440"/>
                  <a:pt x="32636" y="22012"/>
                  <a:pt x="33576" y="22416"/>
                </a:cubicBezTo>
                <a:cubicBezTo>
                  <a:pt x="34214" y="22686"/>
                  <a:pt x="34871" y="22853"/>
                  <a:pt x="35554" y="22853"/>
                </a:cubicBezTo>
                <a:cubicBezTo>
                  <a:pt x="35777" y="22853"/>
                  <a:pt x="36003" y="22836"/>
                  <a:pt x="36232" y="22797"/>
                </a:cubicBezTo>
                <a:cubicBezTo>
                  <a:pt x="37482" y="22607"/>
                  <a:pt x="38387" y="21738"/>
                  <a:pt x="38625" y="20500"/>
                </a:cubicBezTo>
                <a:cubicBezTo>
                  <a:pt x="38779" y="19678"/>
                  <a:pt x="38660" y="18880"/>
                  <a:pt x="38398" y="18106"/>
                </a:cubicBezTo>
                <a:cubicBezTo>
                  <a:pt x="38113" y="17249"/>
                  <a:pt x="37660" y="16487"/>
                  <a:pt x="37113" y="15773"/>
                </a:cubicBezTo>
                <a:cubicBezTo>
                  <a:pt x="36434" y="14904"/>
                  <a:pt x="35648" y="14154"/>
                  <a:pt x="34791" y="13475"/>
                </a:cubicBezTo>
                <a:cubicBezTo>
                  <a:pt x="32779" y="11915"/>
                  <a:pt x="30552" y="10808"/>
                  <a:pt x="28028" y="10320"/>
                </a:cubicBezTo>
                <a:cubicBezTo>
                  <a:pt x="27921" y="10296"/>
                  <a:pt x="27826" y="10260"/>
                  <a:pt x="27695" y="10224"/>
                </a:cubicBezTo>
                <a:cubicBezTo>
                  <a:pt x="27695" y="10117"/>
                  <a:pt x="27683" y="10022"/>
                  <a:pt x="27683" y="9927"/>
                </a:cubicBezTo>
                <a:cubicBezTo>
                  <a:pt x="27766" y="8153"/>
                  <a:pt x="28266" y="6498"/>
                  <a:pt x="29171" y="4962"/>
                </a:cubicBezTo>
                <a:cubicBezTo>
                  <a:pt x="29969" y="3617"/>
                  <a:pt x="30993" y="2462"/>
                  <a:pt x="32302" y="1569"/>
                </a:cubicBezTo>
                <a:cubicBezTo>
                  <a:pt x="33347" y="853"/>
                  <a:pt x="34496" y="449"/>
                  <a:pt x="35771" y="449"/>
                </a:cubicBezTo>
                <a:cubicBezTo>
                  <a:pt x="35790" y="449"/>
                  <a:pt x="35808" y="449"/>
                  <a:pt x="35827" y="449"/>
                </a:cubicBezTo>
                <a:cubicBezTo>
                  <a:pt x="35859" y="452"/>
                  <a:pt x="35890" y="453"/>
                  <a:pt x="35922" y="453"/>
                </a:cubicBezTo>
                <a:cubicBezTo>
                  <a:pt x="36057" y="453"/>
                  <a:pt x="36194" y="435"/>
                  <a:pt x="36339" y="426"/>
                </a:cubicBezTo>
                <a:cubicBezTo>
                  <a:pt x="36446" y="414"/>
                  <a:pt x="36553" y="366"/>
                  <a:pt x="36589" y="235"/>
                </a:cubicBezTo>
                <a:cubicBezTo>
                  <a:pt x="36493" y="45"/>
                  <a:pt x="36303" y="33"/>
                  <a:pt x="36124" y="21"/>
                </a:cubicBezTo>
                <a:cubicBezTo>
                  <a:pt x="35954" y="7"/>
                  <a:pt x="35786" y="0"/>
                  <a:pt x="35618"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883461">
            <a:off x="7247050" y="4332343"/>
            <a:ext cx="205474" cy="249124"/>
          </a:xfrm>
          <a:custGeom>
            <a:avLst/>
            <a:gdLst/>
            <a:ahLst/>
            <a:cxnLst/>
            <a:rect l="l" t="t" r="r" b="b"/>
            <a:pathLst>
              <a:path w="20048" h="24307" extrusionOk="0">
                <a:moveTo>
                  <a:pt x="0" y="14790"/>
                </a:moveTo>
                <a:cubicBezTo>
                  <a:pt x="1118" y="17027"/>
                  <a:pt x="2181" y="19315"/>
                  <a:pt x="3615" y="21363"/>
                </a:cubicBezTo>
                <a:cubicBezTo>
                  <a:pt x="4326" y="22378"/>
                  <a:pt x="5690" y="25101"/>
                  <a:pt x="6244" y="23992"/>
                </a:cubicBezTo>
                <a:cubicBezTo>
                  <a:pt x="10368" y="15738"/>
                  <a:pt x="14072" y="7030"/>
                  <a:pt x="20048" y="0"/>
                </a:cubicBezTo>
              </a:path>
            </a:pathLst>
          </a:custGeom>
          <a:noFill/>
          <a:ln w="9525" cap="flat" cmpd="sng">
            <a:solidFill>
              <a:srgbClr val="000000"/>
            </a:solidFill>
            <a:prstDash val="solid"/>
            <a:round/>
            <a:headEnd type="none" w="med" len="med"/>
            <a:tailEnd type="none" w="med" len="med"/>
          </a:ln>
        </p:spPr>
      </p:sp>
      <p:grpSp>
        <p:nvGrpSpPr>
          <p:cNvPr id="22" name="Google Shape;22;p2"/>
          <p:cNvGrpSpPr/>
          <p:nvPr/>
        </p:nvGrpSpPr>
        <p:grpSpPr>
          <a:xfrm>
            <a:off x="7175269" y="2531027"/>
            <a:ext cx="349043" cy="481121"/>
            <a:chOff x="2142225" y="1911675"/>
            <a:chExt cx="479850" cy="661425"/>
          </a:xfrm>
        </p:grpSpPr>
        <p:sp>
          <p:nvSpPr>
            <p:cNvPr id="23" name="Google Shape;23;p2"/>
            <p:cNvSpPr/>
            <p:nvPr/>
          </p:nvSpPr>
          <p:spPr>
            <a:xfrm>
              <a:off x="2411000" y="2062575"/>
              <a:ext cx="211075" cy="294300"/>
            </a:xfrm>
            <a:custGeom>
              <a:avLst/>
              <a:gdLst/>
              <a:ahLst/>
              <a:cxnLst/>
              <a:rect l="l" t="t" r="r" b="b"/>
              <a:pathLst>
                <a:path w="8443" h="11772" extrusionOk="0">
                  <a:moveTo>
                    <a:pt x="2715" y="8562"/>
                  </a:moveTo>
                  <a:cubicBezTo>
                    <a:pt x="2787" y="8609"/>
                    <a:pt x="2739" y="8669"/>
                    <a:pt x="2715" y="8704"/>
                  </a:cubicBezTo>
                  <a:cubicBezTo>
                    <a:pt x="2334" y="9407"/>
                    <a:pt x="1906" y="10074"/>
                    <a:pt x="1370" y="10669"/>
                  </a:cubicBezTo>
                  <a:cubicBezTo>
                    <a:pt x="1203" y="10848"/>
                    <a:pt x="1013" y="11014"/>
                    <a:pt x="810" y="11169"/>
                  </a:cubicBezTo>
                  <a:cubicBezTo>
                    <a:pt x="751" y="11229"/>
                    <a:pt x="655" y="11240"/>
                    <a:pt x="525" y="11300"/>
                  </a:cubicBezTo>
                  <a:cubicBezTo>
                    <a:pt x="525" y="11157"/>
                    <a:pt x="513" y="11062"/>
                    <a:pt x="548" y="10978"/>
                  </a:cubicBezTo>
                  <a:cubicBezTo>
                    <a:pt x="632" y="10776"/>
                    <a:pt x="727" y="10574"/>
                    <a:pt x="846" y="10383"/>
                  </a:cubicBezTo>
                  <a:cubicBezTo>
                    <a:pt x="1334" y="9657"/>
                    <a:pt x="1965" y="9073"/>
                    <a:pt x="2680" y="8573"/>
                  </a:cubicBezTo>
                  <a:cubicBezTo>
                    <a:pt x="2680" y="8562"/>
                    <a:pt x="2703" y="8562"/>
                    <a:pt x="2715" y="8562"/>
                  </a:cubicBezTo>
                  <a:close/>
                  <a:moveTo>
                    <a:pt x="4976" y="0"/>
                  </a:moveTo>
                  <a:cubicBezTo>
                    <a:pt x="4860" y="0"/>
                    <a:pt x="4732" y="28"/>
                    <a:pt x="4596" y="84"/>
                  </a:cubicBezTo>
                  <a:cubicBezTo>
                    <a:pt x="4442" y="156"/>
                    <a:pt x="4275" y="251"/>
                    <a:pt x="4132" y="358"/>
                  </a:cubicBezTo>
                  <a:cubicBezTo>
                    <a:pt x="3180" y="1096"/>
                    <a:pt x="2501" y="2037"/>
                    <a:pt x="2108" y="3168"/>
                  </a:cubicBezTo>
                  <a:cubicBezTo>
                    <a:pt x="2001" y="3466"/>
                    <a:pt x="1953" y="3763"/>
                    <a:pt x="1965" y="4073"/>
                  </a:cubicBezTo>
                  <a:cubicBezTo>
                    <a:pt x="1977" y="4180"/>
                    <a:pt x="2013" y="4287"/>
                    <a:pt x="2049" y="4394"/>
                  </a:cubicBezTo>
                  <a:cubicBezTo>
                    <a:pt x="2060" y="4418"/>
                    <a:pt x="2120" y="4430"/>
                    <a:pt x="2168" y="4466"/>
                  </a:cubicBezTo>
                  <a:cubicBezTo>
                    <a:pt x="2215" y="4418"/>
                    <a:pt x="2275" y="4382"/>
                    <a:pt x="2346" y="4323"/>
                  </a:cubicBezTo>
                  <a:cubicBezTo>
                    <a:pt x="2275" y="3918"/>
                    <a:pt x="2370" y="3573"/>
                    <a:pt x="2501" y="3228"/>
                  </a:cubicBezTo>
                  <a:cubicBezTo>
                    <a:pt x="2870" y="2287"/>
                    <a:pt x="3442" y="1489"/>
                    <a:pt x="4204" y="834"/>
                  </a:cubicBezTo>
                  <a:cubicBezTo>
                    <a:pt x="4382" y="691"/>
                    <a:pt x="4573" y="584"/>
                    <a:pt x="4775" y="477"/>
                  </a:cubicBezTo>
                  <a:cubicBezTo>
                    <a:pt x="4846" y="441"/>
                    <a:pt x="4954" y="453"/>
                    <a:pt x="5025" y="441"/>
                  </a:cubicBezTo>
                  <a:cubicBezTo>
                    <a:pt x="5180" y="549"/>
                    <a:pt x="5227" y="680"/>
                    <a:pt x="5239" y="822"/>
                  </a:cubicBezTo>
                  <a:cubicBezTo>
                    <a:pt x="5263" y="1084"/>
                    <a:pt x="5311" y="1358"/>
                    <a:pt x="5287" y="1608"/>
                  </a:cubicBezTo>
                  <a:cubicBezTo>
                    <a:pt x="5251" y="2013"/>
                    <a:pt x="5192" y="2418"/>
                    <a:pt x="5097" y="2811"/>
                  </a:cubicBezTo>
                  <a:cubicBezTo>
                    <a:pt x="4799" y="4180"/>
                    <a:pt x="4263" y="5466"/>
                    <a:pt x="3715" y="6752"/>
                  </a:cubicBezTo>
                  <a:cubicBezTo>
                    <a:pt x="3513" y="7240"/>
                    <a:pt x="3239" y="7609"/>
                    <a:pt x="2787" y="7895"/>
                  </a:cubicBezTo>
                  <a:cubicBezTo>
                    <a:pt x="2203" y="8276"/>
                    <a:pt x="1679" y="8728"/>
                    <a:pt x="1191" y="9240"/>
                  </a:cubicBezTo>
                  <a:cubicBezTo>
                    <a:pt x="822" y="9609"/>
                    <a:pt x="501" y="10014"/>
                    <a:pt x="274" y="10478"/>
                  </a:cubicBezTo>
                  <a:cubicBezTo>
                    <a:pt x="179" y="10681"/>
                    <a:pt x="108" y="10895"/>
                    <a:pt x="60" y="11109"/>
                  </a:cubicBezTo>
                  <a:cubicBezTo>
                    <a:pt x="1" y="11324"/>
                    <a:pt x="48" y="11538"/>
                    <a:pt x="239" y="11681"/>
                  </a:cubicBezTo>
                  <a:cubicBezTo>
                    <a:pt x="332" y="11745"/>
                    <a:pt x="430" y="11772"/>
                    <a:pt x="528" y="11772"/>
                  </a:cubicBezTo>
                  <a:cubicBezTo>
                    <a:pt x="632" y="11772"/>
                    <a:pt x="736" y="11742"/>
                    <a:pt x="834" y="11693"/>
                  </a:cubicBezTo>
                  <a:cubicBezTo>
                    <a:pt x="977" y="11621"/>
                    <a:pt x="1108" y="11538"/>
                    <a:pt x="1215" y="11443"/>
                  </a:cubicBezTo>
                  <a:cubicBezTo>
                    <a:pt x="1406" y="11276"/>
                    <a:pt x="1596" y="11109"/>
                    <a:pt x="1751" y="10907"/>
                  </a:cubicBezTo>
                  <a:cubicBezTo>
                    <a:pt x="2060" y="10526"/>
                    <a:pt x="2370" y="10145"/>
                    <a:pt x="2632" y="9740"/>
                  </a:cubicBezTo>
                  <a:cubicBezTo>
                    <a:pt x="2953" y="9216"/>
                    <a:pt x="3251" y="8681"/>
                    <a:pt x="3549" y="8145"/>
                  </a:cubicBezTo>
                  <a:cubicBezTo>
                    <a:pt x="3668" y="7907"/>
                    <a:pt x="3823" y="7740"/>
                    <a:pt x="4049" y="7597"/>
                  </a:cubicBezTo>
                  <a:cubicBezTo>
                    <a:pt x="4870" y="7085"/>
                    <a:pt x="5728" y="6609"/>
                    <a:pt x="6621" y="6204"/>
                  </a:cubicBezTo>
                  <a:cubicBezTo>
                    <a:pt x="7049" y="6002"/>
                    <a:pt x="7478" y="5811"/>
                    <a:pt x="7906" y="5609"/>
                  </a:cubicBezTo>
                  <a:cubicBezTo>
                    <a:pt x="8049" y="5549"/>
                    <a:pt x="8180" y="5466"/>
                    <a:pt x="8299" y="5371"/>
                  </a:cubicBezTo>
                  <a:cubicBezTo>
                    <a:pt x="8406" y="5299"/>
                    <a:pt x="8442" y="5204"/>
                    <a:pt x="8371" y="5049"/>
                  </a:cubicBezTo>
                  <a:cubicBezTo>
                    <a:pt x="8320" y="5039"/>
                    <a:pt x="8251" y="5011"/>
                    <a:pt x="8187" y="5011"/>
                  </a:cubicBezTo>
                  <a:cubicBezTo>
                    <a:pt x="8177" y="5011"/>
                    <a:pt x="8166" y="5012"/>
                    <a:pt x="8156" y="5013"/>
                  </a:cubicBezTo>
                  <a:cubicBezTo>
                    <a:pt x="8061" y="5025"/>
                    <a:pt x="7978" y="5073"/>
                    <a:pt x="7883" y="5109"/>
                  </a:cubicBezTo>
                  <a:cubicBezTo>
                    <a:pt x="6740" y="5621"/>
                    <a:pt x="5597" y="6133"/>
                    <a:pt x="4501" y="6776"/>
                  </a:cubicBezTo>
                  <a:cubicBezTo>
                    <a:pt x="4430" y="6823"/>
                    <a:pt x="4346" y="6847"/>
                    <a:pt x="4263" y="6883"/>
                  </a:cubicBezTo>
                  <a:cubicBezTo>
                    <a:pt x="4239" y="6847"/>
                    <a:pt x="4215" y="6823"/>
                    <a:pt x="4227" y="6823"/>
                  </a:cubicBezTo>
                  <a:cubicBezTo>
                    <a:pt x="4263" y="6704"/>
                    <a:pt x="4299" y="6585"/>
                    <a:pt x="4346" y="6466"/>
                  </a:cubicBezTo>
                  <a:cubicBezTo>
                    <a:pt x="4799" y="5371"/>
                    <a:pt x="5227" y="4263"/>
                    <a:pt x="5501" y="3108"/>
                  </a:cubicBezTo>
                  <a:cubicBezTo>
                    <a:pt x="5668" y="2430"/>
                    <a:pt x="5787" y="1739"/>
                    <a:pt x="5728" y="1037"/>
                  </a:cubicBezTo>
                  <a:cubicBezTo>
                    <a:pt x="5704" y="870"/>
                    <a:pt x="5680" y="703"/>
                    <a:pt x="5632" y="549"/>
                  </a:cubicBezTo>
                  <a:cubicBezTo>
                    <a:pt x="5512" y="188"/>
                    <a:pt x="5280" y="0"/>
                    <a:pt x="4976"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142225" y="2289075"/>
              <a:ext cx="167900" cy="284025"/>
            </a:xfrm>
            <a:custGeom>
              <a:avLst/>
              <a:gdLst/>
              <a:ahLst/>
              <a:cxnLst/>
              <a:rect l="l" t="t" r="r" b="b"/>
              <a:pathLst>
                <a:path w="6716" h="11361" extrusionOk="0">
                  <a:moveTo>
                    <a:pt x="3456" y="1"/>
                  </a:moveTo>
                  <a:cubicBezTo>
                    <a:pt x="3108" y="1"/>
                    <a:pt x="2781" y="104"/>
                    <a:pt x="2453" y="228"/>
                  </a:cubicBezTo>
                  <a:cubicBezTo>
                    <a:pt x="1548" y="573"/>
                    <a:pt x="810" y="1156"/>
                    <a:pt x="155" y="1847"/>
                  </a:cubicBezTo>
                  <a:cubicBezTo>
                    <a:pt x="96" y="1907"/>
                    <a:pt x="60" y="1990"/>
                    <a:pt x="12" y="2061"/>
                  </a:cubicBezTo>
                  <a:cubicBezTo>
                    <a:pt x="0" y="2085"/>
                    <a:pt x="12" y="2121"/>
                    <a:pt x="12" y="2169"/>
                  </a:cubicBezTo>
                  <a:cubicBezTo>
                    <a:pt x="60" y="2192"/>
                    <a:pt x="107" y="2240"/>
                    <a:pt x="143" y="2264"/>
                  </a:cubicBezTo>
                  <a:cubicBezTo>
                    <a:pt x="334" y="2228"/>
                    <a:pt x="429" y="2109"/>
                    <a:pt x="548" y="2002"/>
                  </a:cubicBezTo>
                  <a:cubicBezTo>
                    <a:pt x="929" y="1657"/>
                    <a:pt x="1322" y="1335"/>
                    <a:pt x="1774" y="1061"/>
                  </a:cubicBezTo>
                  <a:cubicBezTo>
                    <a:pt x="2227" y="787"/>
                    <a:pt x="2703" y="561"/>
                    <a:pt x="3239" y="466"/>
                  </a:cubicBezTo>
                  <a:cubicBezTo>
                    <a:pt x="3346" y="454"/>
                    <a:pt x="3453" y="442"/>
                    <a:pt x="3572" y="442"/>
                  </a:cubicBezTo>
                  <a:cubicBezTo>
                    <a:pt x="3822" y="454"/>
                    <a:pt x="3989" y="573"/>
                    <a:pt x="4060" y="823"/>
                  </a:cubicBezTo>
                  <a:cubicBezTo>
                    <a:pt x="4096" y="942"/>
                    <a:pt x="4120" y="1073"/>
                    <a:pt x="4120" y="1192"/>
                  </a:cubicBezTo>
                  <a:cubicBezTo>
                    <a:pt x="4108" y="1454"/>
                    <a:pt x="4096" y="1716"/>
                    <a:pt x="4048" y="1978"/>
                  </a:cubicBezTo>
                  <a:cubicBezTo>
                    <a:pt x="3906" y="2704"/>
                    <a:pt x="3644" y="3395"/>
                    <a:pt x="3358" y="4085"/>
                  </a:cubicBezTo>
                  <a:cubicBezTo>
                    <a:pt x="3310" y="4216"/>
                    <a:pt x="3263" y="4347"/>
                    <a:pt x="3227" y="4478"/>
                  </a:cubicBezTo>
                  <a:cubicBezTo>
                    <a:pt x="3179" y="4669"/>
                    <a:pt x="3215" y="4716"/>
                    <a:pt x="3489" y="4859"/>
                  </a:cubicBezTo>
                  <a:cubicBezTo>
                    <a:pt x="3596" y="4812"/>
                    <a:pt x="3715" y="4752"/>
                    <a:pt x="3846" y="4693"/>
                  </a:cubicBezTo>
                  <a:cubicBezTo>
                    <a:pt x="4072" y="4597"/>
                    <a:pt x="4298" y="4478"/>
                    <a:pt x="4525" y="4395"/>
                  </a:cubicBezTo>
                  <a:cubicBezTo>
                    <a:pt x="4787" y="4300"/>
                    <a:pt x="5072" y="4252"/>
                    <a:pt x="5346" y="4252"/>
                  </a:cubicBezTo>
                  <a:cubicBezTo>
                    <a:pt x="5668" y="4264"/>
                    <a:pt x="5906" y="4419"/>
                    <a:pt x="6061" y="4693"/>
                  </a:cubicBezTo>
                  <a:cubicBezTo>
                    <a:pt x="6120" y="4800"/>
                    <a:pt x="6156" y="4919"/>
                    <a:pt x="6192" y="5038"/>
                  </a:cubicBezTo>
                  <a:cubicBezTo>
                    <a:pt x="6311" y="5431"/>
                    <a:pt x="6227" y="5824"/>
                    <a:pt x="6132" y="6205"/>
                  </a:cubicBezTo>
                  <a:cubicBezTo>
                    <a:pt x="5953" y="6955"/>
                    <a:pt x="5620" y="7633"/>
                    <a:pt x="5215" y="8300"/>
                  </a:cubicBezTo>
                  <a:cubicBezTo>
                    <a:pt x="4656" y="9217"/>
                    <a:pt x="3929" y="9979"/>
                    <a:pt x="3001" y="10539"/>
                  </a:cubicBezTo>
                  <a:cubicBezTo>
                    <a:pt x="2822" y="10646"/>
                    <a:pt x="2643" y="10753"/>
                    <a:pt x="2477" y="10872"/>
                  </a:cubicBezTo>
                  <a:cubicBezTo>
                    <a:pt x="2358" y="10943"/>
                    <a:pt x="2251" y="11039"/>
                    <a:pt x="2155" y="11146"/>
                  </a:cubicBezTo>
                  <a:cubicBezTo>
                    <a:pt x="2120" y="11182"/>
                    <a:pt x="2120" y="11265"/>
                    <a:pt x="2096" y="11360"/>
                  </a:cubicBezTo>
                  <a:cubicBezTo>
                    <a:pt x="2393" y="11360"/>
                    <a:pt x="2441" y="11360"/>
                    <a:pt x="2596" y="11277"/>
                  </a:cubicBezTo>
                  <a:cubicBezTo>
                    <a:pt x="3525" y="10824"/>
                    <a:pt x="4346" y="10229"/>
                    <a:pt x="4989" y="9419"/>
                  </a:cubicBezTo>
                  <a:cubicBezTo>
                    <a:pt x="5596" y="8669"/>
                    <a:pt x="6061" y="7848"/>
                    <a:pt x="6394" y="6955"/>
                  </a:cubicBezTo>
                  <a:cubicBezTo>
                    <a:pt x="6549" y="6526"/>
                    <a:pt x="6668" y="6074"/>
                    <a:pt x="6692" y="5609"/>
                  </a:cubicBezTo>
                  <a:cubicBezTo>
                    <a:pt x="6715" y="5276"/>
                    <a:pt x="6680" y="4943"/>
                    <a:pt x="6549" y="4633"/>
                  </a:cubicBezTo>
                  <a:cubicBezTo>
                    <a:pt x="6323" y="4085"/>
                    <a:pt x="5870" y="3788"/>
                    <a:pt x="5275" y="3788"/>
                  </a:cubicBezTo>
                  <a:cubicBezTo>
                    <a:pt x="4918" y="3788"/>
                    <a:pt x="4584" y="3883"/>
                    <a:pt x="4251" y="3990"/>
                  </a:cubicBezTo>
                  <a:cubicBezTo>
                    <a:pt x="4172" y="4016"/>
                    <a:pt x="4100" y="4056"/>
                    <a:pt x="4010" y="4056"/>
                  </a:cubicBezTo>
                  <a:cubicBezTo>
                    <a:pt x="3978" y="4056"/>
                    <a:pt x="3943" y="4050"/>
                    <a:pt x="3906" y="4038"/>
                  </a:cubicBezTo>
                  <a:cubicBezTo>
                    <a:pt x="3953" y="3895"/>
                    <a:pt x="3989" y="3776"/>
                    <a:pt x="4037" y="3645"/>
                  </a:cubicBezTo>
                  <a:cubicBezTo>
                    <a:pt x="4239" y="3085"/>
                    <a:pt x="4429" y="2514"/>
                    <a:pt x="4525" y="1918"/>
                  </a:cubicBezTo>
                  <a:cubicBezTo>
                    <a:pt x="4596" y="1526"/>
                    <a:pt x="4620" y="1145"/>
                    <a:pt x="4525" y="752"/>
                  </a:cubicBezTo>
                  <a:cubicBezTo>
                    <a:pt x="4370" y="228"/>
                    <a:pt x="4060" y="2"/>
                    <a:pt x="3513" y="2"/>
                  </a:cubicBezTo>
                  <a:cubicBezTo>
                    <a:pt x="3494" y="1"/>
                    <a:pt x="3475" y="1"/>
                    <a:pt x="3456" y="1"/>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2281525" y="1911675"/>
              <a:ext cx="81575" cy="294000"/>
            </a:xfrm>
            <a:custGeom>
              <a:avLst/>
              <a:gdLst/>
              <a:ahLst/>
              <a:cxnLst/>
              <a:rect l="l" t="t" r="r" b="b"/>
              <a:pathLst>
                <a:path w="3263" h="11760" extrusionOk="0">
                  <a:moveTo>
                    <a:pt x="2941" y="0"/>
                  </a:moveTo>
                  <a:cubicBezTo>
                    <a:pt x="2786" y="12"/>
                    <a:pt x="2703" y="120"/>
                    <a:pt x="2644" y="251"/>
                  </a:cubicBezTo>
                  <a:cubicBezTo>
                    <a:pt x="2572" y="405"/>
                    <a:pt x="2513" y="560"/>
                    <a:pt x="2465" y="715"/>
                  </a:cubicBezTo>
                  <a:cubicBezTo>
                    <a:pt x="2120" y="1786"/>
                    <a:pt x="1786" y="2870"/>
                    <a:pt x="1453" y="3953"/>
                  </a:cubicBezTo>
                  <a:cubicBezTo>
                    <a:pt x="1084" y="5108"/>
                    <a:pt x="691" y="6263"/>
                    <a:pt x="72" y="7311"/>
                  </a:cubicBezTo>
                  <a:cubicBezTo>
                    <a:pt x="36" y="7359"/>
                    <a:pt x="24" y="7430"/>
                    <a:pt x="0" y="7537"/>
                  </a:cubicBezTo>
                  <a:cubicBezTo>
                    <a:pt x="72" y="7537"/>
                    <a:pt x="138" y="7553"/>
                    <a:pt x="188" y="7553"/>
                  </a:cubicBezTo>
                  <a:cubicBezTo>
                    <a:pt x="213" y="7553"/>
                    <a:pt x="235" y="7549"/>
                    <a:pt x="250" y="7537"/>
                  </a:cubicBezTo>
                  <a:cubicBezTo>
                    <a:pt x="358" y="7454"/>
                    <a:pt x="465" y="7359"/>
                    <a:pt x="536" y="7239"/>
                  </a:cubicBezTo>
                  <a:cubicBezTo>
                    <a:pt x="703" y="6966"/>
                    <a:pt x="881" y="6692"/>
                    <a:pt x="1001" y="6394"/>
                  </a:cubicBezTo>
                  <a:cubicBezTo>
                    <a:pt x="1239" y="5835"/>
                    <a:pt x="1477" y="5263"/>
                    <a:pt x="1667" y="4692"/>
                  </a:cubicBezTo>
                  <a:cubicBezTo>
                    <a:pt x="1977" y="3787"/>
                    <a:pt x="2239" y="2882"/>
                    <a:pt x="2525" y="1977"/>
                  </a:cubicBezTo>
                  <a:cubicBezTo>
                    <a:pt x="2572" y="1810"/>
                    <a:pt x="2632" y="1655"/>
                    <a:pt x="2679" y="1501"/>
                  </a:cubicBezTo>
                  <a:cubicBezTo>
                    <a:pt x="2715" y="1501"/>
                    <a:pt x="2751" y="1513"/>
                    <a:pt x="2775" y="1513"/>
                  </a:cubicBezTo>
                  <a:cubicBezTo>
                    <a:pt x="2751" y="2632"/>
                    <a:pt x="2656" y="3763"/>
                    <a:pt x="2620" y="4882"/>
                  </a:cubicBezTo>
                  <a:cubicBezTo>
                    <a:pt x="2584" y="6025"/>
                    <a:pt x="2548" y="7168"/>
                    <a:pt x="2536" y="8323"/>
                  </a:cubicBezTo>
                  <a:cubicBezTo>
                    <a:pt x="2525" y="9442"/>
                    <a:pt x="2465" y="10573"/>
                    <a:pt x="2465" y="11680"/>
                  </a:cubicBezTo>
                  <a:cubicBezTo>
                    <a:pt x="2569" y="11733"/>
                    <a:pt x="2648" y="11760"/>
                    <a:pt x="2708" y="11760"/>
                  </a:cubicBezTo>
                  <a:cubicBezTo>
                    <a:pt x="2785" y="11760"/>
                    <a:pt x="2831" y="11715"/>
                    <a:pt x="2858" y="11621"/>
                  </a:cubicBezTo>
                  <a:cubicBezTo>
                    <a:pt x="2906" y="11466"/>
                    <a:pt x="2929" y="11299"/>
                    <a:pt x="2929" y="11133"/>
                  </a:cubicBezTo>
                  <a:cubicBezTo>
                    <a:pt x="2965" y="9716"/>
                    <a:pt x="2989" y="8287"/>
                    <a:pt x="3025" y="6870"/>
                  </a:cubicBezTo>
                  <a:cubicBezTo>
                    <a:pt x="3037" y="6466"/>
                    <a:pt x="3048" y="6061"/>
                    <a:pt x="3060" y="5656"/>
                  </a:cubicBezTo>
                  <a:cubicBezTo>
                    <a:pt x="3120" y="4358"/>
                    <a:pt x="3191" y="3060"/>
                    <a:pt x="3251" y="1763"/>
                  </a:cubicBezTo>
                  <a:cubicBezTo>
                    <a:pt x="3263" y="1394"/>
                    <a:pt x="3263" y="1013"/>
                    <a:pt x="3263" y="643"/>
                  </a:cubicBezTo>
                  <a:cubicBezTo>
                    <a:pt x="3263" y="512"/>
                    <a:pt x="3251" y="381"/>
                    <a:pt x="3227" y="262"/>
                  </a:cubicBezTo>
                  <a:cubicBezTo>
                    <a:pt x="3191" y="120"/>
                    <a:pt x="3108" y="12"/>
                    <a:pt x="2941"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2"/>
          <p:cNvSpPr/>
          <p:nvPr/>
        </p:nvSpPr>
        <p:spPr>
          <a:xfrm>
            <a:off x="1408525" y="244000"/>
            <a:ext cx="136164" cy="151186"/>
          </a:xfrm>
          <a:custGeom>
            <a:avLst/>
            <a:gdLst/>
            <a:ahLst/>
            <a:cxnLst/>
            <a:rect l="l" t="t" r="r" b="b"/>
            <a:pathLst>
              <a:path w="8443" h="9373" extrusionOk="0">
                <a:moveTo>
                  <a:pt x="8174" y="1"/>
                </a:moveTo>
                <a:cubicBezTo>
                  <a:pt x="8079" y="1"/>
                  <a:pt x="8000" y="40"/>
                  <a:pt x="7930" y="109"/>
                </a:cubicBezTo>
                <a:cubicBezTo>
                  <a:pt x="7811" y="228"/>
                  <a:pt x="7692" y="347"/>
                  <a:pt x="7573" y="478"/>
                </a:cubicBezTo>
                <a:cubicBezTo>
                  <a:pt x="6526" y="1597"/>
                  <a:pt x="5490" y="2717"/>
                  <a:pt x="4430" y="3836"/>
                </a:cubicBezTo>
                <a:cubicBezTo>
                  <a:pt x="4311" y="3967"/>
                  <a:pt x="4216" y="4133"/>
                  <a:pt x="3990" y="4205"/>
                </a:cubicBezTo>
                <a:cubicBezTo>
                  <a:pt x="3859" y="4062"/>
                  <a:pt x="3728" y="3919"/>
                  <a:pt x="3609" y="3776"/>
                </a:cubicBezTo>
                <a:cubicBezTo>
                  <a:pt x="2727" y="2788"/>
                  <a:pt x="1846" y="1788"/>
                  <a:pt x="965" y="788"/>
                </a:cubicBezTo>
                <a:cubicBezTo>
                  <a:pt x="846" y="645"/>
                  <a:pt x="715" y="514"/>
                  <a:pt x="572" y="383"/>
                </a:cubicBezTo>
                <a:cubicBezTo>
                  <a:pt x="513" y="323"/>
                  <a:pt x="406" y="312"/>
                  <a:pt x="334" y="276"/>
                </a:cubicBezTo>
                <a:cubicBezTo>
                  <a:pt x="168" y="383"/>
                  <a:pt x="180" y="502"/>
                  <a:pt x="251" y="609"/>
                </a:cubicBezTo>
                <a:cubicBezTo>
                  <a:pt x="358" y="776"/>
                  <a:pt x="477" y="943"/>
                  <a:pt x="620" y="1097"/>
                </a:cubicBezTo>
                <a:cubicBezTo>
                  <a:pt x="1501" y="2133"/>
                  <a:pt x="2394" y="3169"/>
                  <a:pt x="3275" y="4205"/>
                </a:cubicBezTo>
                <a:cubicBezTo>
                  <a:pt x="3394" y="4348"/>
                  <a:pt x="3513" y="4491"/>
                  <a:pt x="3644" y="4657"/>
                </a:cubicBezTo>
                <a:cubicBezTo>
                  <a:pt x="3501" y="4824"/>
                  <a:pt x="3382" y="4967"/>
                  <a:pt x="3263" y="5098"/>
                </a:cubicBezTo>
                <a:cubicBezTo>
                  <a:pt x="2311" y="6122"/>
                  <a:pt x="1358" y="7158"/>
                  <a:pt x="418" y="8182"/>
                </a:cubicBezTo>
                <a:cubicBezTo>
                  <a:pt x="310" y="8289"/>
                  <a:pt x="203" y="8408"/>
                  <a:pt x="120" y="8527"/>
                </a:cubicBezTo>
                <a:cubicBezTo>
                  <a:pt x="60" y="8610"/>
                  <a:pt x="37" y="8717"/>
                  <a:pt x="1" y="8813"/>
                </a:cubicBezTo>
                <a:cubicBezTo>
                  <a:pt x="60" y="8872"/>
                  <a:pt x="108" y="8920"/>
                  <a:pt x="156" y="8955"/>
                </a:cubicBezTo>
                <a:cubicBezTo>
                  <a:pt x="180" y="8979"/>
                  <a:pt x="227" y="8967"/>
                  <a:pt x="310" y="8979"/>
                </a:cubicBezTo>
                <a:cubicBezTo>
                  <a:pt x="441" y="8860"/>
                  <a:pt x="620" y="8717"/>
                  <a:pt x="763" y="8563"/>
                </a:cubicBezTo>
                <a:cubicBezTo>
                  <a:pt x="1739" y="7539"/>
                  <a:pt x="2716" y="6503"/>
                  <a:pt x="3692" y="5479"/>
                </a:cubicBezTo>
                <a:cubicBezTo>
                  <a:pt x="3799" y="5360"/>
                  <a:pt x="3882" y="5193"/>
                  <a:pt x="4097" y="5169"/>
                </a:cubicBezTo>
                <a:cubicBezTo>
                  <a:pt x="4216" y="5300"/>
                  <a:pt x="4323" y="5419"/>
                  <a:pt x="4442" y="5550"/>
                </a:cubicBezTo>
                <a:cubicBezTo>
                  <a:pt x="5418" y="6669"/>
                  <a:pt x="6383" y="7789"/>
                  <a:pt x="7359" y="8908"/>
                </a:cubicBezTo>
                <a:cubicBezTo>
                  <a:pt x="7466" y="9015"/>
                  <a:pt x="7561" y="9134"/>
                  <a:pt x="7669" y="9241"/>
                </a:cubicBezTo>
                <a:cubicBezTo>
                  <a:pt x="7740" y="9301"/>
                  <a:pt x="7847" y="9325"/>
                  <a:pt x="7954" y="9372"/>
                </a:cubicBezTo>
                <a:cubicBezTo>
                  <a:pt x="8026" y="9289"/>
                  <a:pt x="8097" y="9217"/>
                  <a:pt x="8145" y="9158"/>
                </a:cubicBezTo>
                <a:cubicBezTo>
                  <a:pt x="8109" y="8908"/>
                  <a:pt x="7954" y="8777"/>
                  <a:pt x="7823" y="8622"/>
                </a:cubicBezTo>
                <a:cubicBezTo>
                  <a:pt x="6823" y="7479"/>
                  <a:pt x="5823" y="6324"/>
                  <a:pt x="4835" y="5181"/>
                </a:cubicBezTo>
                <a:cubicBezTo>
                  <a:pt x="4716" y="5038"/>
                  <a:pt x="4597" y="4895"/>
                  <a:pt x="4430" y="4705"/>
                </a:cubicBezTo>
                <a:cubicBezTo>
                  <a:pt x="4585" y="4526"/>
                  <a:pt x="4704" y="4383"/>
                  <a:pt x="4835" y="4241"/>
                </a:cubicBezTo>
                <a:cubicBezTo>
                  <a:pt x="5918" y="3086"/>
                  <a:pt x="7002" y="1931"/>
                  <a:pt x="8085" y="776"/>
                </a:cubicBezTo>
                <a:cubicBezTo>
                  <a:pt x="8240" y="621"/>
                  <a:pt x="8419" y="478"/>
                  <a:pt x="8442" y="204"/>
                </a:cubicBezTo>
                <a:cubicBezTo>
                  <a:pt x="8419" y="157"/>
                  <a:pt x="8371" y="85"/>
                  <a:pt x="8347" y="38"/>
                </a:cubicBezTo>
                <a:cubicBezTo>
                  <a:pt x="8284" y="12"/>
                  <a:pt x="8227" y="1"/>
                  <a:pt x="8174" y="1"/>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pic>
        <p:nvPicPr>
          <p:cNvPr id="28" name="Google Shape;28;p3"/>
          <p:cNvPicPr preferRelativeResize="0"/>
          <p:nvPr/>
        </p:nvPicPr>
        <p:blipFill>
          <a:blip r:embed="rId2">
            <a:alphaModFix amt="82000"/>
          </a:blip>
          <a:stretch>
            <a:fillRect/>
          </a:stretch>
        </p:blipFill>
        <p:spPr>
          <a:xfrm rot="10800000">
            <a:off x="2390075" y="1142250"/>
            <a:ext cx="6753924" cy="4001249"/>
          </a:xfrm>
          <a:prstGeom prst="rect">
            <a:avLst/>
          </a:prstGeom>
          <a:noFill/>
          <a:ln>
            <a:noFill/>
          </a:ln>
        </p:spPr>
      </p:pic>
      <p:pic>
        <p:nvPicPr>
          <p:cNvPr id="29" name="Google Shape;29;p3"/>
          <p:cNvPicPr preferRelativeResize="0"/>
          <p:nvPr/>
        </p:nvPicPr>
        <p:blipFill>
          <a:blip r:embed="rId2">
            <a:alphaModFix amt="82000"/>
          </a:blip>
          <a:stretch>
            <a:fillRect/>
          </a:stretch>
        </p:blipFill>
        <p:spPr>
          <a:xfrm>
            <a:off x="0" y="0"/>
            <a:ext cx="6753924" cy="4001249"/>
          </a:xfrm>
          <a:prstGeom prst="rect">
            <a:avLst/>
          </a:prstGeom>
          <a:noFill/>
          <a:ln>
            <a:noFill/>
          </a:ln>
        </p:spPr>
      </p:pic>
      <p:grpSp>
        <p:nvGrpSpPr>
          <p:cNvPr id="30" name="Google Shape;30;p3"/>
          <p:cNvGrpSpPr/>
          <p:nvPr/>
        </p:nvGrpSpPr>
        <p:grpSpPr>
          <a:xfrm>
            <a:off x="229200" y="202500"/>
            <a:ext cx="8685600" cy="4738500"/>
            <a:chOff x="226100" y="207250"/>
            <a:chExt cx="8685600" cy="4738500"/>
          </a:xfrm>
        </p:grpSpPr>
        <p:sp>
          <p:nvSpPr>
            <p:cNvPr id="31" name="Google Shape;31;p3"/>
            <p:cNvSpPr/>
            <p:nvPr/>
          </p:nvSpPr>
          <p:spPr>
            <a:xfrm>
              <a:off x="226100" y="207250"/>
              <a:ext cx="8685600" cy="4738500"/>
            </a:xfrm>
            <a:prstGeom prst="roundRect">
              <a:avLst>
                <a:gd name="adj" fmla="val 519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 name="Google Shape;33;p3"/>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4" name="Google Shape;34;p3"/>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5" name="Google Shape;35;p3"/>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6" name="Google Shape;36;p3"/>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7" name="Google Shape;37;p3"/>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8" name="Google Shape;38;p3"/>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9" name="Google Shape;39;p3"/>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0" name="Google Shape;40;p3"/>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41" name="Google Shape;41;p3"/>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2" name="Google Shape;42;p3"/>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43" name="Google Shape;43;p3"/>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4" name="Google Shape;44;p3"/>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45" name="Google Shape;45;p3"/>
          <p:cNvSpPr txBox="1">
            <a:spLocks noGrp="1"/>
          </p:cNvSpPr>
          <p:nvPr>
            <p:ph type="title"/>
          </p:nvPr>
        </p:nvSpPr>
        <p:spPr>
          <a:xfrm>
            <a:off x="1265700" y="2150850"/>
            <a:ext cx="6612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pic>
        <p:nvPicPr>
          <p:cNvPr id="46" name="Google Shape;46;p3"/>
          <p:cNvPicPr preferRelativeResize="0"/>
          <p:nvPr/>
        </p:nvPicPr>
        <p:blipFill>
          <a:blip r:embed="rId3">
            <a:alphaModFix/>
          </a:blip>
          <a:stretch>
            <a:fillRect/>
          </a:stretch>
        </p:blipFill>
        <p:spPr>
          <a:xfrm rot="-1216321">
            <a:off x="7795700" y="3539126"/>
            <a:ext cx="811950" cy="1069176"/>
          </a:xfrm>
          <a:prstGeom prst="rect">
            <a:avLst/>
          </a:prstGeom>
          <a:noFill/>
          <a:ln>
            <a:noFill/>
          </a:ln>
        </p:spPr>
      </p:pic>
      <p:pic>
        <p:nvPicPr>
          <p:cNvPr id="47" name="Google Shape;47;p3"/>
          <p:cNvPicPr preferRelativeResize="0"/>
          <p:nvPr/>
        </p:nvPicPr>
        <p:blipFill>
          <a:blip r:embed="rId3">
            <a:alphaModFix/>
          </a:blip>
          <a:stretch>
            <a:fillRect/>
          </a:stretch>
        </p:blipFill>
        <p:spPr>
          <a:xfrm rot="1503351" flipH="1">
            <a:off x="564475" y="487777"/>
            <a:ext cx="811950" cy="106917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8"/>
        <p:cNvGrpSpPr/>
        <p:nvPr/>
      </p:nvGrpSpPr>
      <p:grpSpPr>
        <a:xfrm>
          <a:off x="0" y="0"/>
          <a:ext cx="0" cy="0"/>
          <a:chOff x="0" y="0"/>
          <a:chExt cx="0" cy="0"/>
        </a:xfrm>
      </p:grpSpPr>
      <p:pic>
        <p:nvPicPr>
          <p:cNvPr id="49" name="Google Shape;49;p4"/>
          <p:cNvPicPr preferRelativeResize="0"/>
          <p:nvPr/>
        </p:nvPicPr>
        <p:blipFill>
          <a:blip r:embed="rId2">
            <a:alphaModFix amt="66000"/>
          </a:blip>
          <a:stretch>
            <a:fillRect/>
          </a:stretch>
        </p:blipFill>
        <p:spPr>
          <a:xfrm flipH="1">
            <a:off x="3549" y="2069126"/>
            <a:ext cx="5047876" cy="3080575"/>
          </a:xfrm>
          <a:prstGeom prst="rect">
            <a:avLst/>
          </a:prstGeom>
          <a:noFill/>
          <a:ln>
            <a:noFill/>
          </a:ln>
        </p:spPr>
      </p:pic>
      <p:pic>
        <p:nvPicPr>
          <p:cNvPr id="50" name="Google Shape;50;p4"/>
          <p:cNvPicPr preferRelativeResize="0"/>
          <p:nvPr/>
        </p:nvPicPr>
        <p:blipFill>
          <a:blip r:embed="rId3">
            <a:alphaModFix/>
          </a:blip>
          <a:stretch>
            <a:fillRect/>
          </a:stretch>
        </p:blipFill>
        <p:spPr>
          <a:xfrm flipH="1">
            <a:off x="3879677" y="6175"/>
            <a:ext cx="5268525" cy="3121250"/>
          </a:xfrm>
          <a:prstGeom prst="rect">
            <a:avLst/>
          </a:prstGeom>
          <a:noFill/>
          <a:ln>
            <a:noFill/>
          </a:ln>
        </p:spPr>
      </p:pic>
      <p:grpSp>
        <p:nvGrpSpPr>
          <p:cNvPr id="51" name="Google Shape;51;p4"/>
          <p:cNvGrpSpPr/>
          <p:nvPr/>
        </p:nvGrpSpPr>
        <p:grpSpPr>
          <a:xfrm>
            <a:off x="229200" y="202500"/>
            <a:ext cx="8685600" cy="4738500"/>
            <a:chOff x="226100" y="207250"/>
            <a:chExt cx="8685600" cy="4738500"/>
          </a:xfrm>
        </p:grpSpPr>
        <p:sp>
          <p:nvSpPr>
            <p:cNvPr id="52" name="Google Shape;52;p4"/>
            <p:cNvSpPr/>
            <p:nvPr/>
          </p:nvSpPr>
          <p:spPr>
            <a:xfrm>
              <a:off x="226100" y="207250"/>
              <a:ext cx="8685600" cy="4738500"/>
            </a:xfrm>
            <a:prstGeom prst="roundRect">
              <a:avLst>
                <a:gd name="adj" fmla="val 519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4" name="Google Shape;54;p4"/>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55" name="Google Shape;55;p4"/>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56" name="Google Shape;56;p4"/>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57" name="Google Shape;57;p4"/>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58" name="Google Shape;58;p4"/>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59" name="Google Shape;59;p4"/>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60" name="Google Shape;60;p4"/>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61" name="Google Shape;61;p4"/>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62" name="Google Shape;62;p4"/>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63" name="Google Shape;63;p4"/>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64" name="Google Shape;64;p4"/>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65" name="Google Shape;65;p4"/>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66" name="Google Shape;66;p4"/>
            <p:cNvCxnSpPr>
              <a:stCxn id="53" idx="0"/>
              <a:endCxn id="53" idx="2"/>
            </p:cNvCxnSpPr>
            <p:nvPr/>
          </p:nvCxnSpPr>
          <p:spPr>
            <a:xfrm>
              <a:off x="4558525" y="292350"/>
              <a:ext cx="0" cy="4558800"/>
            </a:xfrm>
            <a:prstGeom prst="straightConnector1">
              <a:avLst/>
            </a:prstGeom>
            <a:noFill/>
            <a:ln w="38100" cap="flat" cmpd="sng">
              <a:solidFill>
                <a:schemeClr val="accent1"/>
              </a:solidFill>
              <a:prstDash val="solid"/>
              <a:round/>
              <a:headEnd type="none" w="med" len="med"/>
              <a:tailEnd type="none" w="med" len="med"/>
            </a:ln>
          </p:spPr>
        </p:cxnSp>
      </p:grpSp>
      <p:sp>
        <p:nvSpPr>
          <p:cNvPr id="67" name="Google Shape;67;p4"/>
          <p:cNvSpPr txBox="1">
            <a:spLocks noGrp="1"/>
          </p:cNvSpPr>
          <p:nvPr>
            <p:ph type="title"/>
          </p:nvPr>
        </p:nvSpPr>
        <p:spPr>
          <a:xfrm>
            <a:off x="720000" y="617150"/>
            <a:ext cx="4784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8" name="Google Shape;68;p4"/>
          <p:cNvSpPr txBox="1">
            <a:spLocks noGrp="1"/>
          </p:cNvSpPr>
          <p:nvPr>
            <p:ph type="body" idx="1"/>
          </p:nvPr>
        </p:nvSpPr>
        <p:spPr>
          <a:xfrm>
            <a:off x="720000" y="1247450"/>
            <a:ext cx="2906700" cy="238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2"/>
              </a:buClr>
              <a:buSzPts val="1800"/>
              <a:buChar char="●"/>
              <a:defRPr>
                <a:solidFill>
                  <a:schemeClr val="accent2"/>
                </a:solidFill>
              </a:defRPr>
            </a:lvl1pPr>
            <a:lvl2pPr marL="914400" lvl="1" indent="-317500">
              <a:spcBef>
                <a:spcPts val="1600"/>
              </a:spcBef>
              <a:spcAft>
                <a:spcPts val="0"/>
              </a:spcAft>
              <a:buClr>
                <a:schemeClr val="accent2"/>
              </a:buClr>
              <a:buSzPts val="1400"/>
              <a:buChar char="○"/>
              <a:defRPr>
                <a:solidFill>
                  <a:schemeClr val="accent2"/>
                </a:solidFill>
              </a:defRPr>
            </a:lvl2pPr>
            <a:lvl3pPr marL="1371600" lvl="2" indent="-317500">
              <a:spcBef>
                <a:spcPts val="1600"/>
              </a:spcBef>
              <a:spcAft>
                <a:spcPts val="0"/>
              </a:spcAft>
              <a:buClr>
                <a:schemeClr val="accent2"/>
              </a:buClr>
              <a:buSzPts val="1400"/>
              <a:buChar char="■"/>
              <a:defRPr>
                <a:solidFill>
                  <a:schemeClr val="accent2"/>
                </a:solidFill>
              </a:defRPr>
            </a:lvl3pPr>
            <a:lvl4pPr marL="1828800" lvl="3" indent="-317500">
              <a:spcBef>
                <a:spcPts val="1600"/>
              </a:spcBef>
              <a:spcAft>
                <a:spcPts val="0"/>
              </a:spcAft>
              <a:buClr>
                <a:schemeClr val="accent2"/>
              </a:buClr>
              <a:buSzPts val="1400"/>
              <a:buChar char="●"/>
              <a:defRPr>
                <a:solidFill>
                  <a:schemeClr val="accent2"/>
                </a:solidFill>
              </a:defRPr>
            </a:lvl4pPr>
            <a:lvl5pPr marL="2286000" lvl="4" indent="-317500">
              <a:spcBef>
                <a:spcPts val="1600"/>
              </a:spcBef>
              <a:spcAft>
                <a:spcPts val="0"/>
              </a:spcAft>
              <a:buClr>
                <a:schemeClr val="accent2"/>
              </a:buClr>
              <a:buSzPts val="1400"/>
              <a:buChar char="○"/>
              <a:defRPr>
                <a:solidFill>
                  <a:schemeClr val="accent2"/>
                </a:solidFill>
              </a:defRPr>
            </a:lvl5pPr>
            <a:lvl6pPr marL="2743200" lvl="5" indent="-317500">
              <a:spcBef>
                <a:spcPts val="1600"/>
              </a:spcBef>
              <a:spcAft>
                <a:spcPts val="0"/>
              </a:spcAft>
              <a:buClr>
                <a:schemeClr val="accent2"/>
              </a:buClr>
              <a:buSzPts val="1400"/>
              <a:buChar char="■"/>
              <a:defRPr>
                <a:solidFill>
                  <a:schemeClr val="accent2"/>
                </a:solidFill>
              </a:defRPr>
            </a:lvl6pPr>
            <a:lvl7pPr marL="3200400" lvl="6" indent="-317500">
              <a:spcBef>
                <a:spcPts val="1600"/>
              </a:spcBef>
              <a:spcAft>
                <a:spcPts val="0"/>
              </a:spcAft>
              <a:buClr>
                <a:schemeClr val="accent2"/>
              </a:buClr>
              <a:buSzPts val="1400"/>
              <a:buChar char="●"/>
              <a:defRPr>
                <a:solidFill>
                  <a:schemeClr val="accent2"/>
                </a:solidFill>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6"/>
        <p:cNvGrpSpPr/>
        <p:nvPr/>
      </p:nvGrpSpPr>
      <p:grpSpPr>
        <a:xfrm>
          <a:off x="0" y="0"/>
          <a:ext cx="0" cy="0"/>
          <a:chOff x="0" y="0"/>
          <a:chExt cx="0" cy="0"/>
        </a:xfrm>
      </p:grpSpPr>
      <p:pic>
        <p:nvPicPr>
          <p:cNvPr id="97" name="Google Shape;97;p6"/>
          <p:cNvPicPr preferRelativeResize="0"/>
          <p:nvPr/>
        </p:nvPicPr>
        <p:blipFill>
          <a:blip r:embed="rId2">
            <a:alphaModFix amt="66000"/>
          </a:blip>
          <a:stretch>
            <a:fillRect/>
          </a:stretch>
        </p:blipFill>
        <p:spPr>
          <a:xfrm flipH="1">
            <a:off x="3549" y="2069126"/>
            <a:ext cx="5047876" cy="3080575"/>
          </a:xfrm>
          <a:prstGeom prst="rect">
            <a:avLst/>
          </a:prstGeom>
          <a:noFill/>
          <a:ln>
            <a:noFill/>
          </a:ln>
        </p:spPr>
      </p:pic>
      <p:pic>
        <p:nvPicPr>
          <p:cNvPr id="98" name="Google Shape;98;p6"/>
          <p:cNvPicPr preferRelativeResize="0"/>
          <p:nvPr/>
        </p:nvPicPr>
        <p:blipFill>
          <a:blip r:embed="rId3">
            <a:alphaModFix/>
          </a:blip>
          <a:stretch>
            <a:fillRect/>
          </a:stretch>
        </p:blipFill>
        <p:spPr>
          <a:xfrm flipH="1">
            <a:off x="3879677" y="6175"/>
            <a:ext cx="5268525" cy="3121250"/>
          </a:xfrm>
          <a:prstGeom prst="rect">
            <a:avLst/>
          </a:prstGeom>
          <a:noFill/>
          <a:ln>
            <a:noFill/>
          </a:ln>
        </p:spPr>
      </p:pic>
      <p:grpSp>
        <p:nvGrpSpPr>
          <p:cNvPr id="99" name="Google Shape;99;p6"/>
          <p:cNvGrpSpPr/>
          <p:nvPr/>
        </p:nvGrpSpPr>
        <p:grpSpPr>
          <a:xfrm>
            <a:off x="229200" y="202500"/>
            <a:ext cx="8685600" cy="4738500"/>
            <a:chOff x="226100" y="207250"/>
            <a:chExt cx="8685600" cy="4738500"/>
          </a:xfrm>
        </p:grpSpPr>
        <p:sp>
          <p:nvSpPr>
            <p:cNvPr id="100" name="Google Shape;100;p6"/>
            <p:cNvSpPr/>
            <p:nvPr/>
          </p:nvSpPr>
          <p:spPr>
            <a:xfrm>
              <a:off x="226100" y="207250"/>
              <a:ext cx="8685600" cy="4738500"/>
            </a:xfrm>
            <a:prstGeom prst="roundRect">
              <a:avLst>
                <a:gd name="adj" fmla="val 519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6"/>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2" name="Google Shape;102;p6"/>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03" name="Google Shape;103;p6"/>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04" name="Google Shape;104;p6"/>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05" name="Google Shape;105;p6"/>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06" name="Google Shape;106;p6"/>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07" name="Google Shape;107;p6"/>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08" name="Google Shape;108;p6"/>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09" name="Google Shape;109;p6"/>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10" name="Google Shape;110;p6"/>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11" name="Google Shape;111;p6"/>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12" name="Google Shape;112;p6"/>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13" name="Google Shape;113;p6"/>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14" name="Google Shape;114;p6"/>
            <p:cNvCxnSpPr>
              <a:stCxn id="101" idx="0"/>
              <a:endCxn id="101" idx="2"/>
            </p:cNvCxnSpPr>
            <p:nvPr/>
          </p:nvCxnSpPr>
          <p:spPr>
            <a:xfrm>
              <a:off x="4558525" y="292350"/>
              <a:ext cx="0" cy="4558800"/>
            </a:xfrm>
            <a:prstGeom prst="straightConnector1">
              <a:avLst/>
            </a:prstGeom>
            <a:noFill/>
            <a:ln w="38100" cap="flat" cmpd="sng">
              <a:solidFill>
                <a:schemeClr val="accent1"/>
              </a:solidFill>
              <a:prstDash val="solid"/>
              <a:round/>
              <a:headEnd type="none" w="med" len="med"/>
              <a:tailEnd type="none" w="med" len="med"/>
            </a:ln>
          </p:spPr>
        </p:cxnSp>
      </p:grpSp>
      <p:sp>
        <p:nvSpPr>
          <p:cNvPr id="115" name="Google Shape;115;p6"/>
          <p:cNvSpPr txBox="1">
            <a:spLocks noGrp="1"/>
          </p:cNvSpPr>
          <p:nvPr>
            <p:ph type="title"/>
          </p:nvPr>
        </p:nvSpPr>
        <p:spPr>
          <a:xfrm>
            <a:off x="5110700" y="540000"/>
            <a:ext cx="3076500" cy="6222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6"/>
        <p:cNvGrpSpPr/>
        <p:nvPr/>
      </p:nvGrpSpPr>
      <p:grpSpPr>
        <a:xfrm>
          <a:off x="0" y="0"/>
          <a:ext cx="0" cy="0"/>
          <a:chOff x="0" y="0"/>
          <a:chExt cx="0" cy="0"/>
        </a:xfrm>
      </p:grpSpPr>
      <p:pic>
        <p:nvPicPr>
          <p:cNvPr id="117" name="Google Shape;117;p7"/>
          <p:cNvPicPr preferRelativeResize="0"/>
          <p:nvPr/>
        </p:nvPicPr>
        <p:blipFill>
          <a:blip r:embed="rId2">
            <a:alphaModFix amt="63000"/>
          </a:blip>
          <a:stretch>
            <a:fillRect/>
          </a:stretch>
        </p:blipFill>
        <p:spPr>
          <a:xfrm rot="10800000">
            <a:off x="2390075" y="1142250"/>
            <a:ext cx="6753924" cy="4001249"/>
          </a:xfrm>
          <a:prstGeom prst="rect">
            <a:avLst/>
          </a:prstGeom>
          <a:noFill/>
          <a:ln>
            <a:noFill/>
          </a:ln>
        </p:spPr>
      </p:pic>
      <p:pic>
        <p:nvPicPr>
          <p:cNvPr id="118" name="Google Shape;118;p7"/>
          <p:cNvPicPr preferRelativeResize="0"/>
          <p:nvPr/>
        </p:nvPicPr>
        <p:blipFill>
          <a:blip r:embed="rId2">
            <a:alphaModFix amt="63000"/>
          </a:blip>
          <a:stretch>
            <a:fillRect/>
          </a:stretch>
        </p:blipFill>
        <p:spPr>
          <a:xfrm>
            <a:off x="0" y="0"/>
            <a:ext cx="6753924" cy="4001249"/>
          </a:xfrm>
          <a:prstGeom prst="rect">
            <a:avLst/>
          </a:prstGeom>
          <a:noFill/>
          <a:ln>
            <a:noFill/>
          </a:ln>
        </p:spPr>
      </p:pic>
      <p:grpSp>
        <p:nvGrpSpPr>
          <p:cNvPr id="119" name="Google Shape;119;p7"/>
          <p:cNvGrpSpPr/>
          <p:nvPr/>
        </p:nvGrpSpPr>
        <p:grpSpPr>
          <a:xfrm>
            <a:off x="229200" y="202500"/>
            <a:ext cx="8685600" cy="4738500"/>
            <a:chOff x="226100" y="207250"/>
            <a:chExt cx="8685600" cy="4738500"/>
          </a:xfrm>
        </p:grpSpPr>
        <p:sp>
          <p:nvSpPr>
            <p:cNvPr id="120" name="Google Shape;120;p7"/>
            <p:cNvSpPr/>
            <p:nvPr/>
          </p:nvSpPr>
          <p:spPr>
            <a:xfrm>
              <a:off x="226100" y="207250"/>
              <a:ext cx="8685600" cy="4738500"/>
            </a:xfrm>
            <a:prstGeom prst="roundRect">
              <a:avLst>
                <a:gd name="adj" fmla="val 519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7"/>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2" name="Google Shape;122;p7"/>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23" name="Google Shape;123;p7"/>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24" name="Google Shape;124;p7"/>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25" name="Google Shape;125;p7"/>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26" name="Google Shape;126;p7"/>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27" name="Google Shape;127;p7"/>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28" name="Google Shape;128;p7"/>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29" name="Google Shape;129;p7"/>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30" name="Google Shape;130;p7"/>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31" name="Google Shape;131;p7"/>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32" name="Google Shape;132;p7"/>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33" name="Google Shape;133;p7"/>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134" name="Google Shape;134;p7"/>
          <p:cNvSpPr txBox="1">
            <a:spLocks noGrp="1"/>
          </p:cNvSpPr>
          <p:nvPr>
            <p:ph type="title"/>
          </p:nvPr>
        </p:nvSpPr>
        <p:spPr>
          <a:xfrm>
            <a:off x="720000" y="540000"/>
            <a:ext cx="4297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5" name="Google Shape;135;p7"/>
          <p:cNvSpPr txBox="1">
            <a:spLocks noGrp="1"/>
          </p:cNvSpPr>
          <p:nvPr>
            <p:ph type="body" idx="1"/>
          </p:nvPr>
        </p:nvSpPr>
        <p:spPr>
          <a:xfrm>
            <a:off x="720000" y="1695725"/>
            <a:ext cx="7712400" cy="2873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6"/>
        <p:cNvGrpSpPr/>
        <p:nvPr/>
      </p:nvGrpSpPr>
      <p:grpSpPr>
        <a:xfrm>
          <a:off x="0" y="0"/>
          <a:ext cx="0" cy="0"/>
          <a:chOff x="0" y="0"/>
          <a:chExt cx="0" cy="0"/>
        </a:xfrm>
      </p:grpSpPr>
      <p:pic>
        <p:nvPicPr>
          <p:cNvPr id="137" name="Google Shape;137;p8"/>
          <p:cNvPicPr preferRelativeResize="0"/>
          <p:nvPr/>
        </p:nvPicPr>
        <p:blipFill>
          <a:blip r:embed="rId2">
            <a:alphaModFix amt="82000"/>
          </a:blip>
          <a:stretch>
            <a:fillRect/>
          </a:stretch>
        </p:blipFill>
        <p:spPr>
          <a:xfrm rot="10800000">
            <a:off x="2390075" y="1142250"/>
            <a:ext cx="6753924" cy="4001249"/>
          </a:xfrm>
          <a:prstGeom prst="rect">
            <a:avLst/>
          </a:prstGeom>
          <a:noFill/>
          <a:ln>
            <a:noFill/>
          </a:ln>
        </p:spPr>
      </p:pic>
      <p:pic>
        <p:nvPicPr>
          <p:cNvPr id="138" name="Google Shape;138;p8"/>
          <p:cNvPicPr preferRelativeResize="0"/>
          <p:nvPr/>
        </p:nvPicPr>
        <p:blipFill>
          <a:blip r:embed="rId2">
            <a:alphaModFix amt="82000"/>
          </a:blip>
          <a:stretch>
            <a:fillRect/>
          </a:stretch>
        </p:blipFill>
        <p:spPr>
          <a:xfrm>
            <a:off x="0" y="0"/>
            <a:ext cx="6753924" cy="4001249"/>
          </a:xfrm>
          <a:prstGeom prst="rect">
            <a:avLst/>
          </a:prstGeom>
          <a:noFill/>
          <a:ln>
            <a:noFill/>
          </a:ln>
        </p:spPr>
      </p:pic>
      <p:grpSp>
        <p:nvGrpSpPr>
          <p:cNvPr id="139" name="Google Shape;139;p8"/>
          <p:cNvGrpSpPr/>
          <p:nvPr/>
        </p:nvGrpSpPr>
        <p:grpSpPr>
          <a:xfrm>
            <a:off x="229200" y="202500"/>
            <a:ext cx="8685600" cy="4738500"/>
            <a:chOff x="226100" y="207250"/>
            <a:chExt cx="8685600" cy="4738500"/>
          </a:xfrm>
        </p:grpSpPr>
        <p:sp>
          <p:nvSpPr>
            <p:cNvPr id="140" name="Google Shape;140;p8"/>
            <p:cNvSpPr/>
            <p:nvPr/>
          </p:nvSpPr>
          <p:spPr>
            <a:xfrm>
              <a:off x="226100" y="207250"/>
              <a:ext cx="8685600" cy="4738500"/>
            </a:xfrm>
            <a:prstGeom prst="roundRect">
              <a:avLst>
                <a:gd name="adj" fmla="val 519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8"/>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2" name="Google Shape;142;p8"/>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43" name="Google Shape;143;p8"/>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44" name="Google Shape;144;p8"/>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45" name="Google Shape;145;p8"/>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46" name="Google Shape;146;p8"/>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47" name="Google Shape;147;p8"/>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48" name="Google Shape;148;p8"/>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49" name="Google Shape;149;p8"/>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50" name="Google Shape;150;p8"/>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51" name="Google Shape;151;p8"/>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52" name="Google Shape;152;p8"/>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53" name="Google Shape;153;p8"/>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154" name="Google Shape;154;p8"/>
          <p:cNvSpPr txBox="1">
            <a:spLocks noGrp="1"/>
          </p:cNvSpPr>
          <p:nvPr>
            <p:ph type="title"/>
          </p:nvPr>
        </p:nvSpPr>
        <p:spPr>
          <a:xfrm>
            <a:off x="738600" y="526350"/>
            <a:ext cx="7666800" cy="40908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4800"/>
              <a:buNone/>
              <a:defRPr sz="4800">
                <a:solidFill>
                  <a:schemeClr val="accen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5"/>
        <p:cNvGrpSpPr/>
        <p:nvPr/>
      </p:nvGrpSpPr>
      <p:grpSpPr>
        <a:xfrm>
          <a:off x="0" y="0"/>
          <a:ext cx="0" cy="0"/>
          <a:chOff x="0" y="0"/>
          <a:chExt cx="0" cy="0"/>
        </a:xfrm>
      </p:grpSpPr>
      <p:pic>
        <p:nvPicPr>
          <p:cNvPr id="156" name="Google Shape;156;p9"/>
          <p:cNvPicPr preferRelativeResize="0"/>
          <p:nvPr/>
        </p:nvPicPr>
        <p:blipFill>
          <a:blip r:embed="rId2">
            <a:alphaModFix amt="63000"/>
          </a:blip>
          <a:stretch>
            <a:fillRect/>
          </a:stretch>
        </p:blipFill>
        <p:spPr>
          <a:xfrm rot="10800000">
            <a:off x="2390075" y="1142250"/>
            <a:ext cx="6753924" cy="4001249"/>
          </a:xfrm>
          <a:prstGeom prst="rect">
            <a:avLst/>
          </a:prstGeom>
          <a:noFill/>
          <a:ln>
            <a:noFill/>
          </a:ln>
        </p:spPr>
      </p:pic>
      <p:pic>
        <p:nvPicPr>
          <p:cNvPr id="157" name="Google Shape;157;p9"/>
          <p:cNvPicPr preferRelativeResize="0"/>
          <p:nvPr/>
        </p:nvPicPr>
        <p:blipFill>
          <a:blip r:embed="rId2">
            <a:alphaModFix amt="63000"/>
          </a:blip>
          <a:stretch>
            <a:fillRect/>
          </a:stretch>
        </p:blipFill>
        <p:spPr>
          <a:xfrm>
            <a:off x="0" y="0"/>
            <a:ext cx="6753924" cy="4001249"/>
          </a:xfrm>
          <a:prstGeom prst="rect">
            <a:avLst/>
          </a:prstGeom>
          <a:noFill/>
          <a:ln>
            <a:noFill/>
          </a:ln>
        </p:spPr>
      </p:pic>
      <p:grpSp>
        <p:nvGrpSpPr>
          <p:cNvPr id="158" name="Google Shape;158;p9"/>
          <p:cNvGrpSpPr/>
          <p:nvPr/>
        </p:nvGrpSpPr>
        <p:grpSpPr>
          <a:xfrm>
            <a:off x="229200" y="202500"/>
            <a:ext cx="8685600" cy="4738500"/>
            <a:chOff x="226100" y="207250"/>
            <a:chExt cx="8685600" cy="4738500"/>
          </a:xfrm>
        </p:grpSpPr>
        <p:sp>
          <p:nvSpPr>
            <p:cNvPr id="159" name="Google Shape;159;p9"/>
            <p:cNvSpPr/>
            <p:nvPr/>
          </p:nvSpPr>
          <p:spPr>
            <a:xfrm>
              <a:off x="226100" y="207250"/>
              <a:ext cx="8685600" cy="4738500"/>
            </a:xfrm>
            <a:prstGeom prst="roundRect">
              <a:avLst>
                <a:gd name="adj" fmla="val 519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1" name="Google Shape;161;p9"/>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62" name="Google Shape;162;p9"/>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63" name="Google Shape;163;p9"/>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64" name="Google Shape;164;p9"/>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65" name="Google Shape;165;p9"/>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66" name="Google Shape;166;p9"/>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67" name="Google Shape;167;p9"/>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68" name="Google Shape;168;p9"/>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69" name="Google Shape;169;p9"/>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70" name="Google Shape;170;p9"/>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71" name="Google Shape;171;p9"/>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72" name="Google Shape;172;p9"/>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173" name="Google Shape;173;p9"/>
          <p:cNvSpPr txBox="1">
            <a:spLocks noGrp="1"/>
          </p:cNvSpPr>
          <p:nvPr>
            <p:ph type="title"/>
          </p:nvPr>
        </p:nvSpPr>
        <p:spPr>
          <a:xfrm>
            <a:off x="720000" y="540000"/>
            <a:ext cx="4297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4" name="Google Shape;174;p9"/>
          <p:cNvSpPr txBox="1">
            <a:spLocks noGrp="1"/>
          </p:cNvSpPr>
          <p:nvPr>
            <p:ph type="body" idx="1"/>
          </p:nvPr>
        </p:nvSpPr>
        <p:spPr>
          <a:xfrm>
            <a:off x="720000" y="1695725"/>
            <a:ext cx="7712400" cy="2873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75" name="Google Shape;175;p9"/>
          <p:cNvSpPr txBox="1">
            <a:spLocks noGrp="1"/>
          </p:cNvSpPr>
          <p:nvPr>
            <p:ph type="title" idx="2"/>
          </p:nvPr>
        </p:nvSpPr>
        <p:spPr>
          <a:xfrm>
            <a:off x="720000" y="1117863"/>
            <a:ext cx="42978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1600"/>
              <a:buNone/>
              <a:defRPr sz="1600">
                <a:solidFill>
                  <a:schemeClr val="accent6"/>
                </a:solidFill>
              </a:defRPr>
            </a:lvl1pPr>
            <a:lvl2pPr lvl="1" rtl="0">
              <a:spcBef>
                <a:spcPts val="0"/>
              </a:spcBef>
              <a:spcAft>
                <a:spcPts val="0"/>
              </a:spcAft>
              <a:buClr>
                <a:schemeClr val="accent6"/>
              </a:buClr>
              <a:buSzPts val="2000"/>
              <a:buNone/>
              <a:defRPr sz="2000">
                <a:solidFill>
                  <a:schemeClr val="accent6"/>
                </a:solidFill>
              </a:defRPr>
            </a:lvl2pPr>
            <a:lvl3pPr lvl="2" rtl="0">
              <a:spcBef>
                <a:spcPts val="0"/>
              </a:spcBef>
              <a:spcAft>
                <a:spcPts val="0"/>
              </a:spcAft>
              <a:buClr>
                <a:schemeClr val="accent6"/>
              </a:buClr>
              <a:buSzPts val="2000"/>
              <a:buNone/>
              <a:defRPr sz="2000">
                <a:solidFill>
                  <a:schemeClr val="accent6"/>
                </a:solidFill>
              </a:defRPr>
            </a:lvl3pPr>
            <a:lvl4pPr lvl="3" rtl="0">
              <a:spcBef>
                <a:spcPts val="0"/>
              </a:spcBef>
              <a:spcAft>
                <a:spcPts val="0"/>
              </a:spcAft>
              <a:buClr>
                <a:schemeClr val="accent6"/>
              </a:buClr>
              <a:buSzPts val="2000"/>
              <a:buNone/>
              <a:defRPr sz="2000">
                <a:solidFill>
                  <a:schemeClr val="accent6"/>
                </a:solidFill>
              </a:defRPr>
            </a:lvl4pPr>
            <a:lvl5pPr lvl="4" rtl="0">
              <a:spcBef>
                <a:spcPts val="0"/>
              </a:spcBef>
              <a:spcAft>
                <a:spcPts val="0"/>
              </a:spcAft>
              <a:buClr>
                <a:schemeClr val="accent6"/>
              </a:buClr>
              <a:buSzPts val="2000"/>
              <a:buNone/>
              <a:defRPr sz="2000">
                <a:solidFill>
                  <a:schemeClr val="accent6"/>
                </a:solidFill>
              </a:defRPr>
            </a:lvl5pPr>
            <a:lvl6pPr lvl="5" rtl="0">
              <a:spcBef>
                <a:spcPts val="0"/>
              </a:spcBef>
              <a:spcAft>
                <a:spcPts val="0"/>
              </a:spcAft>
              <a:buClr>
                <a:schemeClr val="accent6"/>
              </a:buClr>
              <a:buSzPts val="2000"/>
              <a:buNone/>
              <a:defRPr sz="2000">
                <a:solidFill>
                  <a:schemeClr val="accent6"/>
                </a:solidFill>
              </a:defRPr>
            </a:lvl6pPr>
            <a:lvl7pPr lvl="6" rtl="0">
              <a:spcBef>
                <a:spcPts val="0"/>
              </a:spcBef>
              <a:spcAft>
                <a:spcPts val="0"/>
              </a:spcAft>
              <a:buClr>
                <a:schemeClr val="accent6"/>
              </a:buClr>
              <a:buSzPts val="2000"/>
              <a:buNone/>
              <a:defRPr sz="2000">
                <a:solidFill>
                  <a:schemeClr val="accent6"/>
                </a:solidFill>
              </a:defRPr>
            </a:lvl7pPr>
            <a:lvl8pPr lvl="7" rtl="0">
              <a:spcBef>
                <a:spcPts val="0"/>
              </a:spcBef>
              <a:spcAft>
                <a:spcPts val="0"/>
              </a:spcAft>
              <a:buClr>
                <a:schemeClr val="accent6"/>
              </a:buClr>
              <a:buSzPts val="2000"/>
              <a:buNone/>
              <a:defRPr sz="2000">
                <a:solidFill>
                  <a:schemeClr val="accent6"/>
                </a:solidFill>
              </a:defRPr>
            </a:lvl8pPr>
            <a:lvl9pPr lvl="8" rtl="0">
              <a:spcBef>
                <a:spcPts val="0"/>
              </a:spcBef>
              <a:spcAft>
                <a:spcPts val="0"/>
              </a:spcAft>
              <a:buClr>
                <a:schemeClr val="accent6"/>
              </a:buClr>
              <a:buSzPts val="2000"/>
              <a:buNone/>
              <a:defRPr sz="2000">
                <a:solidFill>
                  <a:schemeClr val="accent6"/>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76"/>
        <p:cNvGrpSpPr/>
        <p:nvPr/>
      </p:nvGrpSpPr>
      <p:grpSpPr>
        <a:xfrm>
          <a:off x="0" y="0"/>
          <a:ext cx="0" cy="0"/>
          <a:chOff x="0" y="0"/>
          <a:chExt cx="0" cy="0"/>
        </a:xfrm>
      </p:grpSpPr>
      <p:pic>
        <p:nvPicPr>
          <p:cNvPr id="177" name="Google Shape;177;p10"/>
          <p:cNvPicPr preferRelativeResize="0"/>
          <p:nvPr/>
        </p:nvPicPr>
        <p:blipFill>
          <a:blip r:embed="rId2">
            <a:alphaModFix amt="82000"/>
          </a:blip>
          <a:stretch>
            <a:fillRect/>
          </a:stretch>
        </p:blipFill>
        <p:spPr>
          <a:xfrm rot="10800000">
            <a:off x="2390075" y="1142250"/>
            <a:ext cx="6753924" cy="4001249"/>
          </a:xfrm>
          <a:prstGeom prst="rect">
            <a:avLst/>
          </a:prstGeom>
          <a:noFill/>
          <a:ln>
            <a:noFill/>
          </a:ln>
        </p:spPr>
      </p:pic>
      <p:pic>
        <p:nvPicPr>
          <p:cNvPr id="178" name="Google Shape;178;p10"/>
          <p:cNvPicPr preferRelativeResize="0"/>
          <p:nvPr/>
        </p:nvPicPr>
        <p:blipFill>
          <a:blip r:embed="rId2">
            <a:alphaModFix amt="82000"/>
          </a:blip>
          <a:stretch>
            <a:fillRect/>
          </a:stretch>
        </p:blipFill>
        <p:spPr>
          <a:xfrm>
            <a:off x="0" y="0"/>
            <a:ext cx="6753924" cy="4001249"/>
          </a:xfrm>
          <a:prstGeom prst="rect">
            <a:avLst/>
          </a:prstGeom>
          <a:noFill/>
          <a:ln>
            <a:noFill/>
          </a:ln>
        </p:spPr>
      </p:pic>
      <p:grpSp>
        <p:nvGrpSpPr>
          <p:cNvPr id="179" name="Google Shape;179;p10"/>
          <p:cNvGrpSpPr/>
          <p:nvPr/>
        </p:nvGrpSpPr>
        <p:grpSpPr>
          <a:xfrm>
            <a:off x="229200" y="202500"/>
            <a:ext cx="8685600" cy="4738500"/>
            <a:chOff x="226100" y="207250"/>
            <a:chExt cx="8685600" cy="4738500"/>
          </a:xfrm>
        </p:grpSpPr>
        <p:sp>
          <p:nvSpPr>
            <p:cNvPr id="180" name="Google Shape;180;p10"/>
            <p:cNvSpPr/>
            <p:nvPr/>
          </p:nvSpPr>
          <p:spPr>
            <a:xfrm>
              <a:off x="226100" y="207250"/>
              <a:ext cx="8685600" cy="4738500"/>
            </a:xfrm>
            <a:prstGeom prst="roundRect">
              <a:avLst>
                <a:gd name="adj" fmla="val 519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0"/>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2" name="Google Shape;182;p10"/>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83" name="Google Shape;183;p10"/>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84" name="Google Shape;184;p10"/>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85" name="Google Shape;185;p10"/>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86" name="Google Shape;186;p10"/>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87" name="Google Shape;187;p10"/>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88" name="Google Shape;188;p10"/>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89" name="Google Shape;189;p10"/>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90" name="Google Shape;190;p10"/>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91" name="Google Shape;191;p10"/>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192" name="Google Shape;192;p10"/>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193" name="Google Shape;193;p10"/>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pic>
        <p:nvPicPr>
          <p:cNvPr id="194" name="Google Shape;194;p10"/>
          <p:cNvPicPr preferRelativeResize="0"/>
          <p:nvPr/>
        </p:nvPicPr>
        <p:blipFill>
          <a:blip r:embed="rId3">
            <a:alphaModFix amt="60000"/>
          </a:blip>
          <a:stretch>
            <a:fillRect/>
          </a:stretch>
        </p:blipFill>
        <p:spPr>
          <a:xfrm rot="10800000" flipH="1">
            <a:off x="354025" y="3978250"/>
            <a:ext cx="1489500" cy="873900"/>
          </a:xfrm>
          <a:prstGeom prst="roundRect">
            <a:avLst>
              <a:gd name="adj" fmla="val 29851"/>
            </a:avLst>
          </a:prstGeom>
          <a:noFill/>
          <a:ln>
            <a:noFill/>
          </a:ln>
        </p:spPr>
      </p:pic>
      <p:pic>
        <p:nvPicPr>
          <p:cNvPr id="195" name="Google Shape;195;p10"/>
          <p:cNvPicPr preferRelativeResize="0"/>
          <p:nvPr/>
        </p:nvPicPr>
        <p:blipFill>
          <a:blip r:embed="rId3">
            <a:alphaModFix amt="60000"/>
          </a:blip>
          <a:stretch>
            <a:fillRect/>
          </a:stretch>
        </p:blipFill>
        <p:spPr>
          <a:xfrm flipH="1">
            <a:off x="6720925" y="292075"/>
            <a:ext cx="2056800" cy="1206600"/>
          </a:xfrm>
          <a:prstGeom prst="roundRect">
            <a:avLst>
              <a:gd name="adj" fmla="val 19726"/>
            </a:avLst>
          </a:prstGeom>
          <a:noFill/>
          <a:ln>
            <a:noFill/>
          </a:ln>
        </p:spPr>
      </p:pic>
      <p:grpSp>
        <p:nvGrpSpPr>
          <p:cNvPr id="196" name="Google Shape;196;p10"/>
          <p:cNvGrpSpPr/>
          <p:nvPr/>
        </p:nvGrpSpPr>
        <p:grpSpPr>
          <a:xfrm rot="1666607">
            <a:off x="7712205" y="687208"/>
            <a:ext cx="444280" cy="495182"/>
            <a:chOff x="9690825" y="2573850"/>
            <a:chExt cx="271075" cy="320600"/>
          </a:xfrm>
        </p:grpSpPr>
        <p:sp>
          <p:nvSpPr>
            <p:cNvPr id="197" name="Google Shape;197;p10"/>
            <p:cNvSpPr/>
            <p:nvPr/>
          </p:nvSpPr>
          <p:spPr>
            <a:xfrm>
              <a:off x="9690825" y="2704025"/>
              <a:ext cx="114425" cy="190425"/>
            </a:xfrm>
            <a:custGeom>
              <a:avLst/>
              <a:gdLst/>
              <a:ahLst/>
              <a:cxnLst/>
              <a:rect l="l" t="t" r="r" b="b"/>
              <a:pathLst>
                <a:path w="4577" h="7617" extrusionOk="0">
                  <a:moveTo>
                    <a:pt x="1596" y="1"/>
                  </a:moveTo>
                  <a:cubicBezTo>
                    <a:pt x="1544" y="1"/>
                    <a:pt x="1489" y="12"/>
                    <a:pt x="1433" y="37"/>
                  </a:cubicBezTo>
                  <a:cubicBezTo>
                    <a:pt x="1354" y="57"/>
                    <a:pt x="1254" y="117"/>
                    <a:pt x="1195" y="176"/>
                  </a:cubicBezTo>
                  <a:cubicBezTo>
                    <a:pt x="1095" y="256"/>
                    <a:pt x="996" y="335"/>
                    <a:pt x="916" y="435"/>
                  </a:cubicBezTo>
                  <a:cubicBezTo>
                    <a:pt x="419" y="1052"/>
                    <a:pt x="120" y="1728"/>
                    <a:pt x="1" y="2504"/>
                  </a:cubicBezTo>
                  <a:cubicBezTo>
                    <a:pt x="1" y="2603"/>
                    <a:pt x="1" y="2723"/>
                    <a:pt x="1" y="2822"/>
                  </a:cubicBezTo>
                  <a:cubicBezTo>
                    <a:pt x="17" y="2854"/>
                    <a:pt x="33" y="2887"/>
                    <a:pt x="82" y="2887"/>
                  </a:cubicBezTo>
                  <a:cubicBezTo>
                    <a:pt x="93" y="2887"/>
                    <a:pt x="106" y="2885"/>
                    <a:pt x="120" y="2882"/>
                  </a:cubicBezTo>
                  <a:cubicBezTo>
                    <a:pt x="120" y="2822"/>
                    <a:pt x="140" y="2782"/>
                    <a:pt x="140" y="2723"/>
                  </a:cubicBezTo>
                  <a:cubicBezTo>
                    <a:pt x="140" y="2663"/>
                    <a:pt x="140" y="2623"/>
                    <a:pt x="140" y="2563"/>
                  </a:cubicBezTo>
                  <a:cubicBezTo>
                    <a:pt x="240" y="1867"/>
                    <a:pt x="498" y="1250"/>
                    <a:pt x="916" y="693"/>
                  </a:cubicBezTo>
                  <a:cubicBezTo>
                    <a:pt x="996" y="574"/>
                    <a:pt x="1115" y="455"/>
                    <a:pt x="1214" y="355"/>
                  </a:cubicBezTo>
                  <a:cubicBezTo>
                    <a:pt x="1274" y="296"/>
                    <a:pt x="1334" y="256"/>
                    <a:pt x="1393" y="216"/>
                  </a:cubicBezTo>
                  <a:cubicBezTo>
                    <a:pt x="1471" y="177"/>
                    <a:pt x="1540" y="156"/>
                    <a:pt x="1602" y="156"/>
                  </a:cubicBezTo>
                  <a:cubicBezTo>
                    <a:pt x="1698" y="156"/>
                    <a:pt x="1778" y="206"/>
                    <a:pt x="1851" y="316"/>
                  </a:cubicBezTo>
                  <a:cubicBezTo>
                    <a:pt x="1911" y="415"/>
                    <a:pt x="1950" y="534"/>
                    <a:pt x="1990" y="634"/>
                  </a:cubicBezTo>
                  <a:cubicBezTo>
                    <a:pt x="2110" y="952"/>
                    <a:pt x="2129" y="1290"/>
                    <a:pt x="2110" y="1628"/>
                  </a:cubicBezTo>
                  <a:cubicBezTo>
                    <a:pt x="2110" y="2146"/>
                    <a:pt x="2050" y="2663"/>
                    <a:pt x="1931" y="3180"/>
                  </a:cubicBezTo>
                  <a:cubicBezTo>
                    <a:pt x="1891" y="3319"/>
                    <a:pt x="1851" y="3459"/>
                    <a:pt x="1831" y="3598"/>
                  </a:cubicBezTo>
                  <a:cubicBezTo>
                    <a:pt x="1831" y="3638"/>
                    <a:pt x="1851" y="3677"/>
                    <a:pt x="1871" y="3737"/>
                  </a:cubicBezTo>
                  <a:cubicBezTo>
                    <a:pt x="1931" y="3717"/>
                    <a:pt x="1970" y="3697"/>
                    <a:pt x="2010" y="3677"/>
                  </a:cubicBezTo>
                  <a:cubicBezTo>
                    <a:pt x="2070" y="3618"/>
                    <a:pt x="2110" y="3558"/>
                    <a:pt x="2169" y="3498"/>
                  </a:cubicBezTo>
                  <a:cubicBezTo>
                    <a:pt x="2328" y="3319"/>
                    <a:pt x="2507" y="3160"/>
                    <a:pt x="2726" y="3061"/>
                  </a:cubicBezTo>
                  <a:cubicBezTo>
                    <a:pt x="2854" y="2997"/>
                    <a:pt x="2981" y="2965"/>
                    <a:pt x="3104" y="2965"/>
                  </a:cubicBezTo>
                  <a:cubicBezTo>
                    <a:pt x="3290" y="2965"/>
                    <a:pt x="3466" y="3037"/>
                    <a:pt x="3621" y="3180"/>
                  </a:cubicBezTo>
                  <a:cubicBezTo>
                    <a:pt x="4039" y="3558"/>
                    <a:pt x="4278" y="4016"/>
                    <a:pt x="4298" y="4592"/>
                  </a:cubicBezTo>
                  <a:cubicBezTo>
                    <a:pt x="4298" y="4851"/>
                    <a:pt x="4238" y="5090"/>
                    <a:pt x="4159" y="5328"/>
                  </a:cubicBezTo>
                  <a:cubicBezTo>
                    <a:pt x="3920" y="6065"/>
                    <a:pt x="3542" y="6741"/>
                    <a:pt x="3025" y="7338"/>
                  </a:cubicBezTo>
                  <a:cubicBezTo>
                    <a:pt x="2985" y="7397"/>
                    <a:pt x="2945" y="7437"/>
                    <a:pt x="2925" y="7497"/>
                  </a:cubicBezTo>
                  <a:cubicBezTo>
                    <a:pt x="2905" y="7517"/>
                    <a:pt x="2905" y="7556"/>
                    <a:pt x="2905" y="7616"/>
                  </a:cubicBezTo>
                  <a:cubicBezTo>
                    <a:pt x="2965" y="7596"/>
                    <a:pt x="3005" y="7576"/>
                    <a:pt x="3025" y="7556"/>
                  </a:cubicBezTo>
                  <a:cubicBezTo>
                    <a:pt x="3104" y="7497"/>
                    <a:pt x="3164" y="7437"/>
                    <a:pt x="3224" y="7377"/>
                  </a:cubicBezTo>
                  <a:cubicBezTo>
                    <a:pt x="3761" y="6701"/>
                    <a:pt x="4159" y="5965"/>
                    <a:pt x="4377" y="5149"/>
                  </a:cubicBezTo>
                  <a:cubicBezTo>
                    <a:pt x="4576" y="4453"/>
                    <a:pt x="4397" y="3837"/>
                    <a:pt x="3960" y="3280"/>
                  </a:cubicBezTo>
                  <a:cubicBezTo>
                    <a:pt x="3860" y="3180"/>
                    <a:pt x="3761" y="3081"/>
                    <a:pt x="3641" y="3001"/>
                  </a:cubicBezTo>
                  <a:cubicBezTo>
                    <a:pt x="3467" y="2877"/>
                    <a:pt x="3285" y="2815"/>
                    <a:pt x="3101" y="2815"/>
                  </a:cubicBezTo>
                  <a:cubicBezTo>
                    <a:pt x="2990" y="2815"/>
                    <a:pt x="2878" y="2837"/>
                    <a:pt x="2766" y="2882"/>
                  </a:cubicBezTo>
                  <a:cubicBezTo>
                    <a:pt x="2587" y="2941"/>
                    <a:pt x="2428" y="3041"/>
                    <a:pt x="2289" y="3160"/>
                  </a:cubicBezTo>
                  <a:cubicBezTo>
                    <a:pt x="2229" y="3200"/>
                    <a:pt x="2169" y="3240"/>
                    <a:pt x="2070" y="3319"/>
                  </a:cubicBezTo>
                  <a:cubicBezTo>
                    <a:pt x="2090" y="3200"/>
                    <a:pt x="2090" y="3160"/>
                    <a:pt x="2110" y="3120"/>
                  </a:cubicBezTo>
                  <a:cubicBezTo>
                    <a:pt x="2249" y="2484"/>
                    <a:pt x="2309" y="1867"/>
                    <a:pt x="2269" y="1211"/>
                  </a:cubicBezTo>
                  <a:cubicBezTo>
                    <a:pt x="2249" y="972"/>
                    <a:pt x="2209" y="713"/>
                    <a:pt x="2129" y="475"/>
                  </a:cubicBezTo>
                  <a:cubicBezTo>
                    <a:pt x="2070" y="355"/>
                    <a:pt x="2010" y="236"/>
                    <a:pt x="1911" y="136"/>
                  </a:cubicBezTo>
                  <a:cubicBezTo>
                    <a:pt x="1815" y="55"/>
                    <a:pt x="1710"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0"/>
            <p:cNvSpPr/>
            <p:nvPr/>
          </p:nvSpPr>
          <p:spPr>
            <a:xfrm>
              <a:off x="9843025" y="2573850"/>
              <a:ext cx="118875" cy="175100"/>
            </a:xfrm>
            <a:custGeom>
              <a:avLst/>
              <a:gdLst/>
              <a:ahLst/>
              <a:cxnLst/>
              <a:rect l="l" t="t" r="r" b="b"/>
              <a:pathLst>
                <a:path w="4755" h="7004" extrusionOk="0">
                  <a:moveTo>
                    <a:pt x="1766" y="0"/>
                  </a:moveTo>
                  <a:cubicBezTo>
                    <a:pt x="1717" y="0"/>
                    <a:pt x="1666" y="10"/>
                    <a:pt x="1611" y="32"/>
                  </a:cubicBezTo>
                  <a:cubicBezTo>
                    <a:pt x="1492" y="52"/>
                    <a:pt x="1393" y="112"/>
                    <a:pt x="1313" y="171"/>
                  </a:cubicBezTo>
                  <a:cubicBezTo>
                    <a:pt x="1174" y="271"/>
                    <a:pt x="1035" y="370"/>
                    <a:pt x="915" y="510"/>
                  </a:cubicBezTo>
                  <a:cubicBezTo>
                    <a:pt x="478" y="967"/>
                    <a:pt x="199" y="1524"/>
                    <a:pt x="40" y="2121"/>
                  </a:cubicBezTo>
                  <a:cubicBezTo>
                    <a:pt x="0" y="2200"/>
                    <a:pt x="0" y="2280"/>
                    <a:pt x="0" y="2379"/>
                  </a:cubicBezTo>
                  <a:cubicBezTo>
                    <a:pt x="0" y="2399"/>
                    <a:pt x="20" y="2419"/>
                    <a:pt x="40" y="2479"/>
                  </a:cubicBezTo>
                  <a:cubicBezTo>
                    <a:pt x="80" y="2419"/>
                    <a:pt x="119" y="2379"/>
                    <a:pt x="119" y="2340"/>
                  </a:cubicBezTo>
                  <a:cubicBezTo>
                    <a:pt x="239" y="1743"/>
                    <a:pt x="517" y="1226"/>
                    <a:pt x="895" y="748"/>
                  </a:cubicBezTo>
                  <a:cubicBezTo>
                    <a:pt x="1015" y="589"/>
                    <a:pt x="1174" y="450"/>
                    <a:pt x="1333" y="330"/>
                  </a:cubicBezTo>
                  <a:cubicBezTo>
                    <a:pt x="1413" y="271"/>
                    <a:pt x="1492" y="231"/>
                    <a:pt x="1592" y="191"/>
                  </a:cubicBezTo>
                  <a:cubicBezTo>
                    <a:pt x="1651" y="165"/>
                    <a:pt x="1706" y="151"/>
                    <a:pt x="1758" y="151"/>
                  </a:cubicBezTo>
                  <a:cubicBezTo>
                    <a:pt x="1861" y="151"/>
                    <a:pt x="1950" y="205"/>
                    <a:pt x="2029" y="311"/>
                  </a:cubicBezTo>
                  <a:cubicBezTo>
                    <a:pt x="2069" y="390"/>
                    <a:pt x="2109" y="470"/>
                    <a:pt x="2149" y="549"/>
                  </a:cubicBezTo>
                  <a:cubicBezTo>
                    <a:pt x="2188" y="689"/>
                    <a:pt x="2228" y="808"/>
                    <a:pt x="2248" y="947"/>
                  </a:cubicBezTo>
                  <a:cubicBezTo>
                    <a:pt x="2347" y="1584"/>
                    <a:pt x="2328" y="2220"/>
                    <a:pt x="2268" y="2877"/>
                  </a:cubicBezTo>
                  <a:cubicBezTo>
                    <a:pt x="2248" y="3096"/>
                    <a:pt x="2208" y="3334"/>
                    <a:pt x="2188" y="3573"/>
                  </a:cubicBezTo>
                  <a:cubicBezTo>
                    <a:pt x="2188" y="3633"/>
                    <a:pt x="2168" y="3712"/>
                    <a:pt x="2228" y="3752"/>
                  </a:cubicBezTo>
                  <a:cubicBezTo>
                    <a:pt x="2367" y="3752"/>
                    <a:pt x="2367" y="3752"/>
                    <a:pt x="2447" y="3672"/>
                  </a:cubicBezTo>
                  <a:cubicBezTo>
                    <a:pt x="2606" y="3513"/>
                    <a:pt x="2765" y="3374"/>
                    <a:pt x="2924" y="3215"/>
                  </a:cubicBezTo>
                  <a:cubicBezTo>
                    <a:pt x="3064" y="3096"/>
                    <a:pt x="3203" y="3016"/>
                    <a:pt x="3362" y="2956"/>
                  </a:cubicBezTo>
                  <a:cubicBezTo>
                    <a:pt x="3439" y="2926"/>
                    <a:pt x="3512" y="2910"/>
                    <a:pt x="3582" y="2910"/>
                  </a:cubicBezTo>
                  <a:cubicBezTo>
                    <a:pt x="3693" y="2910"/>
                    <a:pt x="3794" y="2950"/>
                    <a:pt x="3879" y="3036"/>
                  </a:cubicBezTo>
                  <a:cubicBezTo>
                    <a:pt x="3979" y="3135"/>
                    <a:pt x="4058" y="3255"/>
                    <a:pt x="4138" y="3374"/>
                  </a:cubicBezTo>
                  <a:cubicBezTo>
                    <a:pt x="4516" y="4031"/>
                    <a:pt x="4575" y="4727"/>
                    <a:pt x="4317" y="5423"/>
                  </a:cubicBezTo>
                  <a:cubicBezTo>
                    <a:pt x="4118" y="5980"/>
                    <a:pt x="3800" y="6438"/>
                    <a:pt x="3382" y="6855"/>
                  </a:cubicBezTo>
                  <a:cubicBezTo>
                    <a:pt x="3342" y="6895"/>
                    <a:pt x="3282" y="6915"/>
                    <a:pt x="3322" y="6995"/>
                  </a:cubicBezTo>
                  <a:cubicBezTo>
                    <a:pt x="3335" y="6995"/>
                    <a:pt x="3366" y="7003"/>
                    <a:pt x="3391" y="7003"/>
                  </a:cubicBezTo>
                  <a:cubicBezTo>
                    <a:pt x="3404" y="7003"/>
                    <a:pt x="3415" y="7001"/>
                    <a:pt x="3422" y="6995"/>
                  </a:cubicBezTo>
                  <a:cubicBezTo>
                    <a:pt x="3481" y="6955"/>
                    <a:pt x="3541" y="6915"/>
                    <a:pt x="3601" y="6855"/>
                  </a:cubicBezTo>
                  <a:cubicBezTo>
                    <a:pt x="3999" y="6438"/>
                    <a:pt x="4337" y="5960"/>
                    <a:pt x="4496" y="5403"/>
                  </a:cubicBezTo>
                  <a:cubicBezTo>
                    <a:pt x="4754" y="4647"/>
                    <a:pt x="4655" y="3931"/>
                    <a:pt x="4257" y="3255"/>
                  </a:cubicBezTo>
                  <a:cubicBezTo>
                    <a:pt x="4178" y="3115"/>
                    <a:pt x="4078" y="2996"/>
                    <a:pt x="3959" y="2897"/>
                  </a:cubicBezTo>
                  <a:cubicBezTo>
                    <a:pt x="3845" y="2796"/>
                    <a:pt x="3716" y="2743"/>
                    <a:pt x="3581" y="2743"/>
                  </a:cubicBezTo>
                  <a:cubicBezTo>
                    <a:pt x="3503" y="2743"/>
                    <a:pt x="3422" y="2761"/>
                    <a:pt x="3342" y="2797"/>
                  </a:cubicBezTo>
                  <a:cubicBezTo>
                    <a:pt x="3203" y="2857"/>
                    <a:pt x="3044" y="2936"/>
                    <a:pt x="2924" y="3016"/>
                  </a:cubicBezTo>
                  <a:cubicBezTo>
                    <a:pt x="2785" y="3115"/>
                    <a:pt x="2666" y="3235"/>
                    <a:pt x="2546" y="3334"/>
                  </a:cubicBezTo>
                  <a:cubicBezTo>
                    <a:pt x="2507" y="3374"/>
                    <a:pt x="2467" y="3394"/>
                    <a:pt x="2407" y="3434"/>
                  </a:cubicBezTo>
                  <a:cubicBezTo>
                    <a:pt x="2367" y="3354"/>
                    <a:pt x="2387" y="3295"/>
                    <a:pt x="2387" y="3215"/>
                  </a:cubicBezTo>
                  <a:cubicBezTo>
                    <a:pt x="2487" y="2618"/>
                    <a:pt x="2507" y="2001"/>
                    <a:pt x="2467" y="1385"/>
                  </a:cubicBezTo>
                  <a:cubicBezTo>
                    <a:pt x="2447" y="1106"/>
                    <a:pt x="2407" y="828"/>
                    <a:pt x="2328" y="569"/>
                  </a:cubicBezTo>
                  <a:cubicBezTo>
                    <a:pt x="2268" y="430"/>
                    <a:pt x="2208" y="291"/>
                    <a:pt x="2109" y="171"/>
                  </a:cubicBezTo>
                  <a:cubicBezTo>
                    <a:pt x="2008" y="70"/>
                    <a:pt x="1896" y="0"/>
                    <a:pt x="17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0"/>
            <p:cNvSpPr/>
            <p:nvPr/>
          </p:nvSpPr>
          <p:spPr>
            <a:xfrm>
              <a:off x="9789300" y="2673100"/>
              <a:ext cx="70650" cy="92050"/>
            </a:xfrm>
            <a:custGeom>
              <a:avLst/>
              <a:gdLst/>
              <a:ahLst/>
              <a:cxnLst/>
              <a:rect l="l" t="t" r="r" b="b"/>
              <a:pathLst>
                <a:path w="2826" h="3682" extrusionOk="0">
                  <a:moveTo>
                    <a:pt x="1035" y="1"/>
                  </a:moveTo>
                  <a:cubicBezTo>
                    <a:pt x="1035" y="80"/>
                    <a:pt x="1035" y="120"/>
                    <a:pt x="1035" y="180"/>
                  </a:cubicBezTo>
                  <a:cubicBezTo>
                    <a:pt x="1095" y="498"/>
                    <a:pt x="1174" y="836"/>
                    <a:pt x="1234" y="1155"/>
                  </a:cubicBezTo>
                  <a:cubicBezTo>
                    <a:pt x="1234" y="1234"/>
                    <a:pt x="1274" y="1294"/>
                    <a:pt x="1214" y="1373"/>
                  </a:cubicBezTo>
                  <a:cubicBezTo>
                    <a:pt x="1174" y="1354"/>
                    <a:pt x="1115" y="1334"/>
                    <a:pt x="1055" y="1314"/>
                  </a:cubicBezTo>
                  <a:cubicBezTo>
                    <a:pt x="876" y="1214"/>
                    <a:pt x="717" y="1135"/>
                    <a:pt x="538" y="1055"/>
                  </a:cubicBezTo>
                  <a:cubicBezTo>
                    <a:pt x="399" y="996"/>
                    <a:pt x="259" y="916"/>
                    <a:pt x="100" y="856"/>
                  </a:cubicBezTo>
                  <a:lnTo>
                    <a:pt x="21" y="856"/>
                  </a:lnTo>
                  <a:cubicBezTo>
                    <a:pt x="1" y="956"/>
                    <a:pt x="60" y="976"/>
                    <a:pt x="100" y="996"/>
                  </a:cubicBezTo>
                  <a:cubicBezTo>
                    <a:pt x="438" y="1155"/>
                    <a:pt x="757" y="1314"/>
                    <a:pt x="1075" y="1493"/>
                  </a:cubicBezTo>
                  <a:cubicBezTo>
                    <a:pt x="1154" y="1533"/>
                    <a:pt x="1234" y="1572"/>
                    <a:pt x="1314" y="1612"/>
                  </a:cubicBezTo>
                  <a:cubicBezTo>
                    <a:pt x="1353" y="1831"/>
                    <a:pt x="1413" y="2050"/>
                    <a:pt x="1453" y="2249"/>
                  </a:cubicBezTo>
                  <a:cubicBezTo>
                    <a:pt x="1513" y="2627"/>
                    <a:pt x="1572" y="2985"/>
                    <a:pt x="1652" y="3343"/>
                  </a:cubicBezTo>
                  <a:cubicBezTo>
                    <a:pt x="1672" y="3462"/>
                    <a:pt x="1672" y="3582"/>
                    <a:pt x="1751" y="3681"/>
                  </a:cubicBezTo>
                  <a:cubicBezTo>
                    <a:pt x="1771" y="3681"/>
                    <a:pt x="1811" y="3681"/>
                    <a:pt x="1831" y="3661"/>
                  </a:cubicBezTo>
                  <a:cubicBezTo>
                    <a:pt x="1831" y="3641"/>
                    <a:pt x="1851" y="3601"/>
                    <a:pt x="1851" y="3582"/>
                  </a:cubicBezTo>
                  <a:cubicBezTo>
                    <a:pt x="1831" y="3462"/>
                    <a:pt x="1811" y="3363"/>
                    <a:pt x="1791" y="3263"/>
                  </a:cubicBezTo>
                  <a:cubicBezTo>
                    <a:pt x="1711" y="2826"/>
                    <a:pt x="1612" y="2388"/>
                    <a:pt x="1532" y="1950"/>
                  </a:cubicBezTo>
                  <a:cubicBezTo>
                    <a:pt x="1532" y="1891"/>
                    <a:pt x="1493" y="1811"/>
                    <a:pt x="1552" y="1732"/>
                  </a:cubicBezTo>
                  <a:cubicBezTo>
                    <a:pt x="1612" y="1771"/>
                    <a:pt x="1692" y="1791"/>
                    <a:pt x="1751" y="1831"/>
                  </a:cubicBezTo>
                  <a:cubicBezTo>
                    <a:pt x="2070" y="1990"/>
                    <a:pt x="2388" y="2149"/>
                    <a:pt x="2706" y="2289"/>
                  </a:cubicBezTo>
                  <a:cubicBezTo>
                    <a:pt x="2726" y="2308"/>
                    <a:pt x="2766" y="2308"/>
                    <a:pt x="2786" y="2308"/>
                  </a:cubicBezTo>
                  <a:cubicBezTo>
                    <a:pt x="2806" y="2269"/>
                    <a:pt x="2806" y="2249"/>
                    <a:pt x="2825" y="2209"/>
                  </a:cubicBezTo>
                  <a:cubicBezTo>
                    <a:pt x="2726" y="2149"/>
                    <a:pt x="2646" y="2090"/>
                    <a:pt x="2547" y="2050"/>
                  </a:cubicBezTo>
                  <a:cubicBezTo>
                    <a:pt x="2268" y="1911"/>
                    <a:pt x="1970" y="1771"/>
                    <a:pt x="1692" y="1612"/>
                  </a:cubicBezTo>
                  <a:cubicBezTo>
                    <a:pt x="1612" y="1572"/>
                    <a:pt x="1532" y="1533"/>
                    <a:pt x="1453" y="1493"/>
                  </a:cubicBezTo>
                  <a:cubicBezTo>
                    <a:pt x="1433" y="1393"/>
                    <a:pt x="1393" y="1294"/>
                    <a:pt x="1373" y="1194"/>
                  </a:cubicBezTo>
                  <a:cubicBezTo>
                    <a:pt x="1294" y="836"/>
                    <a:pt x="1214" y="498"/>
                    <a:pt x="1135" y="140"/>
                  </a:cubicBezTo>
                  <a:cubicBezTo>
                    <a:pt x="1135" y="100"/>
                    <a:pt x="1115" y="41"/>
                    <a:pt x="1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0" name="Google Shape;200;p10"/>
          <p:cNvPicPr preferRelativeResize="0"/>
          <p:nvPr/>
        </p:nvPicPr>
        <p:blipFill rotWithShape="1">
          <a:blip r:embed="rId4">
            <a:alphaModFix/>
          </a:blip>
          <a:srcRect l="-105310" t="10350" r="-39427" b="22441"/>
          <a:stretch/>
        </p:blipFill>
        <p:spPr>
          <a:xfrm rot="-10799963" flipH="1">
            <a:off x="6272750" y="282559"/>
            <a:ext cx="1611225" cy="1012832"/>
          </a:xfrm>
          <a:prstGeom prst="rect">
            <a:avLst/>
          </a:prstGeom>
          <a:noFill/>
          <a:ln>
            <a:noFill/>
          </a:ln>
        </p:spPr>
      </p:pic>
      <p:sp>
        <p:nvSpPr>
          <p:cNvPr id="201" name="Google Shape;201;p10"/>
          <p:cNvSpPr txBox="1">
            <a:spLocks noGrp="1"/>
          </p:cNvSpPr>
          <p:nvPr>
            <p:ph type="body" idx="1"/>
          </p:nvPr>
        </p:nvSpPr>
        <p:spPr>
          <a:xfrm>
            <a:off x="724700" y="38926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Overpass"/>
              <a:buNone/>
              <a:defRPr>
                <a:latin typeface="Overpass"/>
                <a:ea typeface="Overpass"/>
                <a:cs typeface="Overpass"/>
                <a:sym typeface="Overpass"/>
              </a:defRPr>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02"/>
        <p:cNvGrpSpPr/>
        <p:nvPr/>
      </p:nvGrpSpPr>
      <p:grpSpPr>
        <a:xfrm>
          <a:off x="0" y="0"/>
          <a:ext cx="0" cy="0"/>
          <a:chOff x="0" y="0"/>
          <a:chExt cx="0" cy="0"/>
        </a:xfrm>
      </p:grpSpPr>
      <p:pic>
        <p:nvPicPr>
          <p:cNvPr id="203" name="Google Shape;203;p11"/>
          <p:cNvPicPr preferRelativeResize="0"/>
          <p:nvPr/>
        </p:nvPicPr>
        <p:blipFill>
          <a:blip r:embed="rId2">
            <a:alphaModFix amt="82000"/>
          </a:blip>
          <a:stretch>
            <a:fillRect/>
          </a:stretch>
        </p:blipFill>
        <p:spPr>
          <a:xfrm rot="10800000">
            <a:off x="2390075" y="1142250"/>
            <a:ext cx="6753924" cy="4001249"/>
          </a:xfrm>
          <a:prstGeom prst="rect">
            <a:avLst/>
          </a:prstGeom>
          <a:noFill/>
          <a:ln>
            <a:noFill/>
          </a:ln>
        </p:spPr>
      </p:pic>
      <p:pic>
        <p:nvPicPr>
          <p:cNvPr id="204" name="Google Shape;204;p11"/>
          <p:cNvPicPr preferRelativeResize="0"/>
          <p:nvPr/>
        </p:nvPicPr>
        <p:blipFill>
          <a:blip r:embed="rId2">
            <a:alphaModFix amt="82000"/>
          </a:blip>
          <a:stretch>
            <a:fillRect/>
          </a:stretch>
        </p:blipFill>
        <p:spPr>
          <a:xfrm>
            <a:off x="0" y="0"/>
            <a:ext cx="6753924" cy="4001249"/>
          </a:xfrm>
          <a:prstGeom prst="rect">
            <a:avLst/>
          </a:prstGeom>
          <a:noFill/>
          <a:ln>
            <a:noFill/>
          </a:ln>
        </p:spPr>
      </p:pic>
      <p:grpSp>
        <p:nvGrpSpPr>
          <p:cNvPr id="205" name="Google Shape;205;p11"/>
          <p:cNvGrpSpPr/>
          <p:nvPr/>
        </p:nvGrpSpPr>
        <p:grpSpPr>
          <a:xfrm>
            <a:off x="229200" y="202500"/>
            <a:ext cx="8685600" cy="4738500"/>
            <a:chOff x="226100" y="207250"/>
            <a:chExt cx="8685600" cy="4738500"/>
          </a:xfrm>
        </p:grpSpPr>
        <p:sp>
          <p:nvSpPr>
            <p:cNvPr id="206" name="Google Shape;206;p11"/>
            <p:cNvSpPr/>
            <p:nvPr/>
          </p:nvSpPr>
          <p:spPr>
            <a:xfrm>
              <a:off x="226100" y="207250"/>
              <a:ext cx="8685600" cy="4738500"/>
            </a:xfrm>
            <a:prstGeom prst="roundRect">
              <a:avLst>
                <a:gd name="adj" fmla="val 519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8" name="Google Shape;208;p11"/>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09" name="Google Shape;209;p11"/>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10" name="Google Shape;210;p11"/>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11" name="Google Shape;211;p11"/>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12" name="Google Shape;212;p11"/>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13" name="Google Shape;213;p11"/>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14" name="Google Shape;214;p11"/>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15" name="Google Shape;215;p11"/>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16" name="Google Shape;216;p11"/>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17" name="Google Shape;217;p11"/>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18" name="Google Shape;218;p11"/>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19" name="Google Shape;219;p11"/>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220" name="Google Shape;220;p11"/>
          <p:cNvSpPr txBox="1">
            <a:spLocks noGrp="1"/>
          </p:cNvSpPr>
          <p:nvPr>
            <p:ph type="title" hasCustomPrompt="1"/>
          </p:nvPr>
        </p:nvSpPr>
        <p:spPr>
          <a:xfrm>
            <a:off x="1209000" y="1281325"/>
            <a:ext cx="67260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12000"/>
              <a:buNone/>
              <a:defRPr sz="12000">
                <a:solidFill>
                  <a:schemeClr val="accent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21" name="Google Shape;221;p11"/>
          <p:cNvSpPr txBox="1">
            <a:spLocks noGrp="1"/>
          </p:cNvSpPr>
          <p:nvPr>
            <p:ph type="body" idx="1"/>
          </p:nvPr>
        </p:nvSpPr>
        <p:spPr>
          <a:xfrm>
            <a:off x="1209000" y="3022275"/>
            <a:ext cx="6726000" cy="594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22"/>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3">
  <p:cSld name="CUSTOM_1">
    <p:spTree>
      <p:nvGrpSpPr>
        <p:cNvPr id="1" name="Shape 223"/>
        <p:cNvGrpSpPr/>
        <p:nvPr/>
      </p:nvGrpSpPr>
      <p:grpSpPr>
        <a:xfrm>
          <a:off x="0" y="0"/>
          <a:ext cx="0" cy="0"/>
          <a:chOff x="0" y="0"/>
          <a:chExt cx="0" cy="0"/>
        </a:xfrm>
      </p:grpSpPr>
      <p:pic>
        <p:nvPicPr>
          <p:cNvPr id="224" name="Google Shape;224;p13"/>
          <p:cNvPicPr preferRelativeResize="0"/>
          <p:nvPr/>
        </p:nvPicPr>
        <p:blipFill>
          <a:blip r:embed="rId2">
            <a:alphaModFix amt="82000"/>
          </a:blip>
          <a:stretch>
            <a:fillRect/>
          </a:stretch>
        </p:blipFill>
        <p:spPr>
          <a:xfrm rot="10800000">
            <a:off x="2390075" y="1142250"/>
            <a:ext cx="6753924" cy="4001249"/>
          </a:xfrm>
          <a:prstGeom prst="rect">
            <a:avLst/>
          </a:prstGeom>
          <a:noFill/>
          <a:ln>
            <a:noFill/>
          </a:ln>
        </p:spPr>
      </p:pic>
      <p:pic>
        <p:nvPicPr>
          <p:cNvPr id="225" name="Google Shape;225;p13"/>
          <p:cNvPicPr preferRelativeResize="0"/>
          <p:nvPr/>
        </p:nvPicPr>
        <p:blipFill>
          <a:blip r:embed="rId2">
            <a:alphaModFix amt="82000"/>
          </a:blip>
          <a:stretch>
            <a:fillRect/>
          </a:stretch>
        </p:blipFill>
        <p:spPr>
          <a:xfrm>
            <a:off x="0" y="0"/>
            <a:ext cx="6753924" cy="4001249"/>
          </a:xfrm>
          <a:prstGeom prst="rect">
            <a:avLst/>
          </a:prstGeom>
          <a:noFill/>
          <a:ln>
            <a:noFill/>
          </a:ln>
        </p:spPr>
      </p:pic>
      <p:grpSp>
        <p:nvGrpSpPr>
          <p:cNvPr id="226" name="Google Shape;226;p13"/>
          <p:cNvGrpSpPr/>
          <p:nvPr/>
        </p:nvGrpSpPr>
        <p:grpSpPr>
          <a:xfrm>
            <a:off x="229200" y="202500"/>
            <a:ext cx="8685600" cy="4738500"/>
            <a:chOff x="226100" y="207250"/>
            <a:chExt cx="8685600" cy="4738500"/>
          </a:xfrm>
        </p:grpSpPr>
        <p:sp>
          <p:nvSpPr>
            <p:cNvPr id="227" name="Google Shape;227;p13"/>
            <p:cNvSpPr/>
            <p:nvPr/>
          </p:nvSpPr>
          <p:spPr>
            <a:xfrm>
              <a:off x="226100" y="207250"/>
              <a:ext cx="8685600" cy="4738500"/>
            </a:xfrm>
            <a:prstGeom prst="roundRect">
              <a:avLst>
                <a:gd name="adj" fmla="val 519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3"/>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29" name="Google Shape;229;p13"/>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30" name="Google Shape;230;p13"/>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31" name="Google Shape;231;p13"/>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32" name="Google Shape;232;p13"/>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33" name="Google Shape;233;p13"/>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34" name="Google Shape;234;p13"/>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35" name="Google Shape;235;p13"/>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36" name="Google Shape;236;p13"/>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37" name="Google Shape;237;p13"/>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38" name="Google Shape;238;p13"/>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39" name="Google Shape;239;p13"/>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40" name="Google Shape;240;p13"/>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241" name="Google Shape;241;p13"/>
          <p:cNvSpPr txBox="1">
            <a:spLocks noGrp="1"/>
          </p:cNvSpPr>
          <p:nvPr>
            <p:ph type="title"/>
          </p:nvPr>
        </p:nvSpPr>
        <p:spPr>
          <a:xfrm>
            <a:off x="720000" y="540000"/>
            <a:ext cx="42978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2"/>
              </a:buClr>
              <a:buSzPts val="2800"/>
              <a:buNone/>
              <a:defRPr>
                <a:solidFill>
                  <a:schemeClr val="accen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2">
  <p:cSld name="CUSTOM_3">
    <p:spTree>
      <p:nvGrpSpPr>
        <p:cNvPr id="1" name="Shape 268"/>
        <p:cNvGrpSpPr/>
        <p:nvPr/>
      </p:nvGrpSpPr>
      <p:grpSpPr>
        <a:xfrm>
          <a:off x="0" y="0"/>
          <a:ext cx="0" cy="0"/>
          <a:chOff x="0" y="0"/>
          <a:chExt cx="0" cy="0"/>
        </a:xfrm>
      </p:grpSpPr>
      <p:pic>
        <p:nvPicPr>
          <p:cNvPr id="269" name="Google Shape;269;p15"/>
          <p:cNvPicPr preferRelativeResize="0"/>
          <p:nvPr/>
        </p:nvPicPr>
        <p:blipFill>
          <a:blip r:embed="rId2">
            <a:alphaModFix amt="82000"/>
          </a:blip>
          <a:stretch>
            <a:fillRect/>
          </a:stretch>
        </p:blipFill>
        <p:spPr>
          <a:xfrm rot="10800000" flipH="1">
            <a:off x="0" y="1142250"/>
            <a:ext cx="6753924" cy="4001249"/>
          </a:xfrm>
          <a:prstGeom prst="rect">
            <a:avLst/>
          </a:prstGeom>
          <a:noFill/>
          <a:ln>
            <a:noFill/>
          </a:ln>
        </p:spPr>
      </p:pic>
      <p:pic>
        <p:nvPicPr>
          <p:cNvPr id="270" name="Google Shape;270;p15"/>
          <p:cNvPicPr preferRelativeResize="0"/>
          <p:nvPr/>
        </p:nvPicPr>
        <p:blipFill>
          <a:blip r:embed="rId2">
            <a:alphaModFix amt="82000"/>
          </a:blip>
          <a:stretch>
            <a:fillRect/>
          </a:stretch>
        </p:blipFill>
        <p:spPr>
          <a:xfrm flipH="1">
            <a:off x="2390075" y="0"/>
            <a:ext cx="6753924" cy="4001249"/>
          </a:xfrm>
          <a:prstGeom prst="rect">
            <a:avLst/>
          </a:prstGeom>
          <a:noFill/>
          <a:ln>
            <a:noFill/>
          </a:ln>
        </p:spPr>
      </p:pic>
      <p:grpSp>
        <p:nvGrpSpPr>
          <p:cNvPr id="271" name="Google Shape;271;p15"/>
          <p:cNvGrpSpPr/>
          <p:nvPr/>
        </p:nvGrpSpPr>
        <p:grpSpPr>
          <a:xfrm>
            <a:off x="229200" y="202500"/>
            <a:ext cx="8685600" cy="4738500"/>
            <a:chOff x="226100" y="207250"/>
            <a:chExt cx="8685600" cy="4738500"/>
          </a:xfrm>
        </p:grpSpPr>
        <p:sp>
          <p:nvSpPr>
            <p:cNvPr id="272" name="Google Shape;272;p15"/>
            <p:cNvSpPr/>
            <p:nvPr/>
          </p:nvSpPr>
          <p:spPr>
            <a:xfrm>
              <a:off x="226100" y="207250"/>
              <a:ext cx="8685600" cy="4738500"/>
            </a:xfrm>
            <a:prstGeom prst="roundRect">
              <a:avLst>
                <a:gd name="adj" fmla="val 519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5"/>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4" name="Google Shape;274;p15"/>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75" name="Google Shape;275;p15"/>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76" name="Google Shape;276;p15"/>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77" name="Google Shape;277;p15"/>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78" name="Google Shape;278;p15"/>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79" name="Google Shape;279;p15"/>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80" name="Google Shape;280;p15"/>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81" name="Google Shape;281;p15"/>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82" name="Google Shape;282;p15"/>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83" name="Google Shape;283;p15"/>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284" name="Google Shape;284;p15"/>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285" name="Google Shape;285;p15"/>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286" name="Google Shape;286;p15"/>
          <p:cNvSpPr txBox="1">
            <a:spLocks noGrp="1"/>
          </p:cNvSpPr>
          <p:nvPr>
            <p:ph type="title"/>
          </p:nvPr>
        </p:nvSpPr>
        <p:spPr>
          <a:xfrm>
            <a:off x="720000" y="540000"/>
            <a:ext cx="4297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7" name="Google Shape;287;p15"/>
          <p:cNvSpPr txBox="1">
            <a:spLocks noGrp="1"/>
          </p:cNvSpPr>
          <p:nvPr>
            <p:ph type="subTitle" idx="1"/>
          </p:nvPr>
        </p:nvSpPr>
        <p:spPr>
          <a:xfrm>
            <a:off x="1446975" y="1365875"/>
            <a:ext cx="2583600" cy="326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Bree Serif"/>
              <a:buNone/>
              <a:defRPr sz="1500" b="1">
                <a:solidFill>
                  <a:schemeClr val="accent6"/>
                </a:solidFill>
                <a:latin typeface="Bree Serif"/>
                <a:ea typeface="Bree Serif"/>
                <a:cs typeface="Bree Serif"/>
                <a:sym typeface="Bree Serif"/>
              </a:defRPr>
            </a:lvl1pPr>
            <a:lvl2pPr lvl="1" rtl="0">
              <a:spcBef>
                <a:spcPts val="1600"/>
              </a:spcBef>
              <a:spcAft>
                <a:spcPts val="0"/>
              </a:spcAft>
              <a:buSzPts val="2000"/>
              <a:buNone/>
              <a:defRPr sz="2000"/>
            </a:lvl2pPr>
            <a:lvl3pPr lvl="2" rtl="0">
              <a:spcBef>
                <a:spcPts val="1600"/>
              </a:spcBef>
              <a:spcAft>
                <a:spcPts val="0"/>
              </a:spcAft>
              <a:buSzPts val="2000"/>
              <a:buNone/>
              <a:defRPr sz="2000"/>
            </a:lvl3pPr>
            <a:lvl4pPr lvl="3" rtl="0">
              <a:spcBef>
                <a:spcPts val="1600"/>
              </a:spcBef>
              <a:spcAft>
                <a:spcPts val="0"/>
              </a:spcAft>
              <a:buSzPts val="2000"/>
              <a:buNone/>
              <a:defRPr sz="2000"/>
            </a:lvl4pPr>
            <a:lvl5pPr lvl="4" rtl="0">
              <a:spcBef>
                <a:spcPts val="1600"/>
              </a:spcBef>
              <a:spcAft>
                <a:spcPts val="0"/>
              </a:spcAft>
              <a:buSzPts val="2000"/>
              <a:buNone/>
              <a:defRPr sz="2000"/>
            </a:lvl5pPr>
            <a:lvl6pPr lvl="5" rtl="0">
              <a:spcBef>
                <a:spcPts val="1600"/>
              </a:spcBef>
              <a:spcAft>
                <a:spcPts val="0"/>
              </a:spcAft>
              <a:buSzPts val="2000"/>
              <a:buNone/>
              <a:defRPr sz="2000"/>
            </a:lvl6pPr>
            <a:lvl7pPr lvl="6" rtl="0">
              <a:spcBef>
                <a:spcPts val="1600"/>
              </a:spcBef>
              <a:spcAft>
                <a:spcPts val="0"/>
              </a:spcAft>
              <a:buSzPts val="2000"/>
              <a:buNone/>
              <a:defRPr sz="2000"/>
            </a:lvl7pPr>
            <a:lvl8pPr lvl="7" rtl="0">
              <a:spcBef>
                <a:spcPts val="1600"/>
              </a:spcBef>
              <a:spcAft>
                <a:spcPts val="0"/>
              </a:spcAft>
              <a:buSzPts val="2000"/>
              <a:buNone/>
              <a:defRPr sz="2000"/>
            </a:lvl8pPr>
            <a:lvl9pPr lvl="8" rtl="0">
              <a:spcBef>
                <a:spcPts val="1600"/>
              </a:spcBef>
              <a:spcAft>
                <a:spcPts val="1600"/>
              </a:spcAft>
              <a:buSzPts val="2000"/>
              <a:buNone/>
              <a:defRPr sz="2000"/>
            </a:lvl9pPr>
          </a:lstStyle>
          <a:p>
            <a:endParaRPr/>
          </a:p>
        </p:txBody>
      </p:sp>
      <p:sp>
        <p:nvSpPr>
          <p:cNvPr id="288" name="Google Shape;288;p15"/>
          <p:cNvSpPr txBox="1">
            <a:spLocks noGrp="1"/>
          </p:cNvSpPr>
          <p:nvPr>
            <p:ph type="subTitle" idx="2"/>
          </p:nvPr>
        </p:nvSpPr>
        <p:spPr>
          <a:xfrm>
            <a:off x="1446975" y="2417221"/>
            <a:ext cx="2583600" cy="326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Bree Serif"/>
              <a:buNone/>
              <a:defRPr sz="1500" b="1">
                <a:solidFill>
                  <a:schemeClr val="accent6"/>
                </a:solidFill>
                <a:latin typeface="Bree Serif"/>
                <a:ea typeface="Bree Serif"/>
                <a:cs typeface="Bree Serif"/>
                <a:sym typeface="Bree Serif"/>
              </a:defRPr>
            </a:lvl1pPr>
            <a:lvl2pPr lvl="1" rtl="0">
              <a:spcBef>
                <a:spcPts val="1600"/>
              </a:spcBef>
              <a:spcAft>
                <a:spcPts val="0"/>
              </a:spcAft>
              <a:buSzPts val="2000"/>
              <a:buNone/>
              <a:defRPr sz="2000"/>
            </a:lvl2pPr>
            <a:lvl3pPr lvl="2" rtl="0">
              <a:spcBef>
                <a:spcPts val="1600"/>
              </a:spcBef>
              <a:spcAft>
                <a:spcPts val="0"/>
              </a:spcAft>
              <a:buSzPts val="2000"/>
              <a:buNone/>
              <a:defRPr sz="2000"/>
            </a:lvl3pPr>
            <a:lvl4pPr lvl="3" rtl="0">
              <a:spcBef>
                <a:spcPts val="1600"/>
              </a:spcBef>
              <a:spcAft>
                <a:spcPts val="0"/>
              </a:spcAft>
              <a:buSzPts val="2000"/>
              <a:buNone/>
              <a:defRPr sz="2000"/>
            </a:lvl4pPr>
            <a:lvl5pPr lvl="4" rtl="0">
              <a:spcBef>
                <a:spcPts val="1600"/>
              </a:spcBef>
              <a:spcAft>
                <a:spcPts val="0"/>
              </a:spcAft>
              <a:buSzPts val="2000"/>
              <a:buNone/>
              <a:defRPr sz="2000"/>
            </a:lvl5pPr>
            <a:lvl6pPr lvl="5" rtl="0">
              <a:spcBef>
                <a:spcPts val="1600"/>
              </a:spcBef>
              <a:spcAft>
                <a:spcPts val="0"/>
              </a:spcAft>
              <a:buSzPts val="2000"/>
              <a:buNone/>
              <a:defRPr sz="2000"/>
            </a:lvl6pPr>
            <a:lvl7pPr lvl="6" rtl="0">
              <a:spcBef>
                <a:spcPts val="1600"/>
              </a:spcBef>
              <a:spcAft>
                <a:spcPts val="0"/>
              </a:spcAft>
              <a:buSzPts val="2000"/>
              <a:buNone/>
              <a:defRPr sz="2000"/>
            </a:lvl7pPr>
            <a:lvl8pPr lvl="7" rtl="0">
              <a:spcBef>
                <a:spcPts val="1600"/>
              </a:spcBef>
              <a:spcAft>
                <a:spcPts val="0"/>
              </a:spcAft>
              <a:buSzPts val="2000"/>
              <a:buNone/>
              <a:defRPr sz="2000"/>
            </a:lvl8pPr>
            <a:lvl9pPr lvl="8" rtl="0">
              <a:spcBef>
                <a:spcPts val="1600"/>
              </a:spcBef>
              <a:spcAft>
                <a:spcPts val="1600"/>
              </a:spcAft>
              <a:buSzPts val="2000"/>
              <a:buNone/>
              <a:defRPr sz="2000"/>
            </a:lvl9pPr>
          </a:lstStyle>
          <a:p>
            <a:endParaRPr/>
          </a:p>
        </p:txBody>
      </p:sp>
      <p:sp>
        <p:nvSpPr>
          <p:cNvPr id="289" name="Google Shape;289;p15"/>
          <p:cNvSpPr txBox="1">
            <a:spLocks noGrp="1"/>
          </p:cNvSpPr>
          <p:nvPr>
            <p:ph type="subTitle" idx="3"/>
          </p:nvPr>
        </p:nvSpPr>
        <p:spPr>
          <a:xfrm>
            <a:off x="1446975" y="3468575"/>
            <a:ext cx="2583600" cy="326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Bree Serif"/>
              <a:buNone/>
              <a:defRPr sz="1500" b="1">
                <a:solidFill>
                  <a:schemeClr val="accent6"/>
                </a:solidFill>
                <a:latin typeface="Bree Serif"/>
                <a:ea typeface="Bree Serif"/>
                <a:cs typeface="Bree Serif"/>
                <a:sym typeface="Bree Serif"/>
              </a:defRPr>
            </a:lvl1pPr>
            <a:lvl2pPr lvl="1" rtl="0">
              <a:spcBef>
                <a:spcPts val="1600"/>
              </a:spcBef>
              <a:spcAft>
                <a:spcPts val="0"/>
              </a:spcAft>
              <a:buSzPts val="2000"/>
              <a:buNone/>
              <a:defRPr sz="2000"/>
            </a:lvl2pPr>
            <a:lvl3pPr lvl="2" rtl="0">
              <a:spcBef>
                <a:spcPts val="1600"/>
              </a:spcBef>
              <a:spcAft>
                <a:spcPts val="0"/>
              </a:spcAft>
              <a:buSzPts val="2000"/>
              <a:buNone/>
              <a:defRPr sz="2000"/>
            </a:lvl3pPr>
            <a:lvl4pPr lvl="3" rtl="0">
              <a:spcBef>
                <a:spcPts val="1600"/>
              </a:spcBef>
              <a:spcAft>
                <a:spcPts val="0"/>
              </a:spcAft>
              <a:buSzPts val="2000"/>
              <a:buNone/>
              <a:defRPr sz="2000"/>
            </a:lvl4pPr>
            <a:lvl5pPr lvl="4" rtl="0">
              <a:spcBef>
                <a:spcPts val="1600"/>
              </a:spcBef>
              <a:spcAft>
                <a:spcPts val="0"/>
              </a:spcAft>
              <a:buSzPts val="2000"/>
              <a:buNone/>
              <a:defRPr sz="2000"/>
            </a:lvl5pPr>
            <a:lvl6pPr lvl="5" rtl="0">
              <a:spcBef>
                <a:spcPts val="1600"/>
              </a:spcBef>
              <a:spcAft>
                <a:spcPts val="0"/>
              </a:spcAft>
              <a:buSzPts val="2000"/>
              <a:buNone/>
              <a:defRPr sz="2000"/>
            </a:lvl6pPr>
            <a:lvl7pPr lvl="6" rtl="0">
              <a:spcBef>
                <a:spcPts val="1600"/>
              </a:spcBef>
              <a:spcAft>
                <a:spcPts val="0"/>
              </a:spcAft>
              <a:buSzPts val="2000"/>
              <a:buNone/>
              <a:defRPr sz="2000"/>
            </a:lvl7pPr>
            <a:lvl8pPr lvl="7" rtl="0">
              <a:spcBef>
                <a:spcPts val="1600"/>
              </a:spcBef>
              <a:spcAft>
                <a:spcPts val="0"/>
              </a:spcAft>
              <a:buSzPts val="2000"/>
              <a:buNone/>
              <a:defRPr sz="2000"/>
            </a:lvl8pPr>
            <a:lvl9pPr lvl="8" rtl="0">
              <a:spcBef>
                <a:spcPts val="1600"/>
              </a:spcBef>
              <a:spcAft>
                <a:spcPts val="1600"/>
              </a:spcAft>
              <a:buSzPts val="2000"/>
              <a:buNone/>
              <a:defRPr sz="2000"/>
            </a:lvl9pPr>
          </a:lstStyle>
          <a:p>
            <a:endParaRPr/>
          </a:p>
        </p:txBody>
      </p:sp>
      <p:sp>
        <p:nvSpPr>
          <p:cNvPr id="290" name="Google Shape;290;p15"/>
          <p:cNvSpPr txBox="1">
            <a:spLocks noGrp="1"/>
          </p:cNvSpPr>
          <p:nvPr>
            <p:ph type="subTitle" idx="4"/>
          </p:nvPr>
        </p:nvSpPr>
        <p:spPr>
          <a:xfrm>
            <a:off x="5149900" y="1365875"/>
            <a:ext cx="2583600" cy="326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Bree Serif"/>
              <a:buNone/>
              <a:defRPr sz="1500" b="1">
                <a:solidFill>
                  <a:schemeClr val="accent6"/>
                </a:solidFill>
                <a:latin typeface="Bree Serif"/>
                <a:ea typeface="Bree Serif"/>
                <a:cs typeface="Bree Serif"/>
                <a:sym typeface="Bree Serif"/>
              </a:defRPr>
            </a:lvl1pPr>
            <a:lvl2pPr lvl="1" rtl="0">
              <a:spcBef>
                <a:spcPts val="1600"/>
              </a:spcBef>
              <a:spcAft>
                <a:spcPts val="0"/>
              </a:spcAft>
              <a:buSzPts val="2000"/>
              <a:buNone/>
              <a:defRPr sz="2000"/>
            </a:lvl2pPr>
            <a:lvl3pPr lvl="2" rtl="0">
              <a:spcBef>
                <a:spcPts val="1600"/>
              </a:spcBef>
              <a:spcAft>
                <a:spcPts val="0"/>
              </a:spcAft>
              <a:buSzPts val="2000"/>
              <a:buNone/>
              <a:defRPr sz="2000"/>
            </a:lvl3pPr>
            <a:lvl4pPr lvl="3" rtl="0">
              <a:spcBef>
                <a:spcPts val="1600"/>
              </a:spcBef>
              <a:spcAft>
                <a:spcPts val="0"/>
              </a:spcAft>
              <a:buSzPts val="2000"/>
              <a:buNone/>
              <a:defRPr sz="2000"/>
            </a:lvl4pPr>
            <a:lvl5pPr lvl="4" rtl="0">
              <a:spcBef>
                <a:spcPts val="1600"/>
              </a:spcBef>
              <a:spcAft>
                <a:spcPts val="0"/>
              </a:spcAft>
              <a:buSzPts val="2000"/>
              <a:buNone/>
              <a:defRPr sz="2000"/>
            </a:lvl5pPr>
            <a:lvl6pPr lvl="5" rtl="0">
              <a:spcBef>
                <a:spcPts val="1600"/>
              </a:spcBef>
              <a:spcAft>
                <a:spcPts val="0"/>
              </a:spcAft>
              <a:buSzPts val="2000"/>
              <a:buNone/>
              <a:defRPr sz="2000"/>
            </a:lvl6pPr>
            <a:lvl7pPr lvl="6" rtl="0">
              <a:spcBef>
                <a:spcPts val="1600"/>
              </a:spcBef>
              <a:spcAft>
                <a:spcPts val="0"/>
              </a:spcAft>
              <a:buSzPts val="2000"/>
              <a:buNone/>
              <a:defRPr sz="2000"/>
            </a:lvl7pPr>
            <a:lvl8pPr lvl="7" rtl="0">
              <a:spcBef>
                <a:spcPts val="1600"/>
              </a:spcBef>
              <a:spcAft>
                <a:spcPts val="0"/>
              </a:spcAft>
              <a:buSzPts val="2000"/>
              <a:buNone/>
              <a:defRPr sz="2000"/>
            </a:lvl8pPr>
            <a:lvl9pPr lvl="8" rtl="0">
              <a:spcBef>
                <a:spcPts val="1600"/>
              </a:spcBef>
              <a:spcAft>
                <a:spcPts val="1600"/>
              </a:spcAft>
              <a:buSzPts val="2000"/>
              <a:buNone/>
              <a:defRPr sz="2000"/>
            </a:lvl9pPr>
          </a:lstStyle>
          <a:p>
            <a:endParaRPr/>
          </a:p>
        </p:txBody>
      </p:sp>
      <p:sp>
        <p:nvSpPr>
          <p:cNvPr id="291" name="Google Shape;291;p15"/>
          <p:cNvSpPr txBox="1">
            <a:spLocks noGrp="1"/>
          </p:cNvSpPr>
          <p:nvPr>
            <p:ph type="subTitle" idx="5"/>
          </p:nvPr>
        </p:nvSpPr>
        <p:spPr>
          <a:xfrm>
            <a:off x="5149900" y="2417221"/>
            <a:ext cx="2583600" cy="326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Bree Serif"/>
              <a:buNone/>
              <a:defRPr sz="1500" b="1">
                <a:solidFill>
                  <a:schemeClr val="accent6"/>
                </a:solidFill>
                <a:latin typeface="Bree Serif"/>
                <a:ea typeface="Bree Serif"/>
                <a:cs typeface="Bree Serif"/>
                <a:sym typeface="Bree Serif"/>
              </a:defRPr>
            </a:lvl1pPr>
            <a:lvl2pPr lvl="1" rtl="0">
              <a:spcBef>
                <a:spcPts val="1600"/>
              </a:spcBef>
              <a:spcAft>
                <a:spcPts val="0"/>
              </a:spcAft>
              <a:buSzPts val="2000"/>
              <a:buNone/>
              <a:defRPr sz="2000"/>
            </a:lvl2pPr>
            <a:lvl3pPr lvl="2" rtl="0">
              <a:spcBef>
                <a:spcPts val="1600"/>
              </a:spcBef>
              <a:spcAft>
                <a:spcPts val="0"/>
              </a:spcAft>
              <a:buSzPts val="2000"/>
              <a:buNone/>
              <a:defRPr sz="2000"/>
            </a:lvl3pPr>
            <a:lvl4pPr lvl="3" rtl="0">
              <a:spcBef>
                <a:spcPts val="1600"/>
              </a:spcBef>
              <a:spcAft>
                <a:spcPts val="0"/>
              </a:spcAft>
              <a:buSzPts val="2000"/>
              <a:buNone/>
              <a:defRPr sz="2000"/>
            </a:lvl4pPr>
            <a:lvl5pPr lvl="4" rtl="0">
              <a:spcBef>
                <a:spcPts val="1600"/>
              </a:spcBef>
              <a:spcAft>
                <a:spcPts val="0"/>
              </a:spcAft>
              <a:buSzPts val="2000"/>
              <a:buNone/>
              <a:defRPr sz="2000"/>
            </a:lvl5pPr>
            <a:lvl6pPr lvl="5" rtl="0">
              <a:spcBef>
                <a:spcPts val="1600"/>
              </a:spcBef>
              <a:spcAft>
                <a:spcPts val="0"/>
              </a:spcAft>
              <a:buSzPts val="2000"/>
              <a:buNone/>
              <a:defRPr sz="2000"/>
            </a:lvl6pPr>
            <a:lvl7pPr lvl="6" rtl="0">
              <a:spcBef>
                <a:spcPts val="1600"/>
              </a:spcBef>
              <a:spcAft>
                <a:spcPts val="0"/>
              </a:spcAft>
              <a:buSzPts val="2000"/>
              <a:buNone/>
              <a:defRPr sz="2000"/>
            </a:lvl7pPr>
            <a:lvl8pPr lvl="7" rtl="0">
              <a:spcBef>
                <a:spcPts val="1600"/>
              </a:spcBef>
              <a:spcAft>
                <a:spcPts val="0"/>
              </a:spcAft>
              <a:buSzPts val="2000"/>
              <a:buNone/>
              <a:defRPr sz="2000"/>
            </a:lvl8pPr>
            <a:lvl9pPr lvl="8" rtl="0">
              <a:spcBef>
                <a:spcPts val="1600"/>
              </a:spcBef>
              <a:spcAft>
                <a:spcPts val="1600"/>
              </a:spcAft>
              <a:buSzPts val="2000"/>
              <a:buNone/>
              <a:defRPr sz="2000"/>
            </a:lvl9pPr>
          </a:lstStyle>
          <a:p>
            <a:endParaRPr/>
          </a:p>
        </p:txBody>
      </p:sp>
      <p:sp>
        <p:nvSpPr>
          <p:cNvPr id="292" name="Google Shape;292;p15"/>
          <p:cNvSpPr txBox="1">
            <a:spLocks noGrp="1"/>
          </p:cNvSpPr>
          <p:nvPr>
            <p:ph type="subTitle" idx="6"/>
          </p:nvPr>
        </p:nvSpPr>
        <p:spPr>
          <a:xfrm>
            <a:off x="5149900" y="3468575"/>
            <a:ext cx="2583600" cy="326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Bree Serif"/>
              <a:buNone/>
              <a:defRPr sz="1500" b="1">
                <a:solidFill>
                  <a:schemeClr val="accent6"/>
                </a:solidFill>
                <a:latin typeface="Bree Serif"/>
                <a:ea typeface="Bree Serif"/>
                <a:cs typeface="Bree Serif"/>
                <a:sym typeface="Bree Serif"/>
              </a:defRPr>
            </a:lvl1pPr>
            <a:lvl2pPr lvl="1" rtl="0">
              <a:spcBef>
                <a:spcPts val="1600"/>
              </a:spcBef>
              <a:spcAft>
                <a:spcPts val="0"/>
              </a:spcAft>
              <a:buSzPts val="2000"/>
              <a:buNone/>
              <a:defRPr sz="2000"/>
            </a:lvl2pPr>
            <a:lvl3pPr lvl="2" rtl="0">
              <a:spcBef>
                <a:spcPts val="1600"/>
              </a:spcBef>
              <a:spcAft>
                <a:spcPts val="0"/>
              </a:spcAft>
              <a:buSzPts val="2000"/>
              <a:buNone/>
              <a:defRPr sz="2000"/>
            </a:lvl3pPr>
            <a:lvl4pPr lvl="3" rtl="0">
              <a:spcBef>
                <a:spcPts val="1600"/>
              </a:spcBef>
              <a:spcAft>
                <a:spcPts val="0"/>
              </a:spcAft>
              <a:buSzPts val="2000"/>
              <a:buNone/>
              <a:defRPr sz="2000"/>
            </a:lvl4pPr>
            <a:lvl5pPr lvl="4" rtl="0">
              <a:spcBef>
                <a:spcPts val="1600"/>
              </a:spcBef>
              <a:spcAft>
                <a:spcPts val="0"/>
              </a:spcAft>
              <a:buSzPts val="2000"/>
              <a:buNone/>
              <a:defRPr sz="2000"/>
            </a:lvl5pPr>
            <a:lvl6pPr lvl="5" rtl="0">
              <a:spcBef>
                <a:spcPts val="1600"/>
              </a:spcBef>
              <a:spcAft>
                <a:spcPts val="0"/>
              </a:spcAft>
              <a:buSzPts val="2000"/>
              <a:buNone/>
              <a:defRPr sz="2000"/>
            </a:lvl6pPr>
            <a:lvl7pPr lvl="6" rtl="0">
              <a:spcBef>
                <a:spcPts val="1600"/>
              </a:spcBef>
              <a:spcAft>
                <a:spcPts val="0"/>
              </a:spcAft>
              <a:buSzPts val="2000"/>
              <a:buNone/>
              <a:defRPr sz="2000"/>
            </a:lvl7pPr>
            <a:lvl8pPr lvl="7" rtl="0">
              <a:spcBef>
                <a:spcPts val="1600"/>
              </a:spcBef>
              <a:spcAft>
                <a:spcPts val="0"/>
              </a:spcAft>
              <a:buSzPts val="2000"/>
              <a:buNone/>
              <a:defRPr sz="2000"/>
            </a:lvl8pPr>
            <a:lvl9pPr lvl="8" rtl="0">
              <a:spcBef>
                <a:spcPts val="1600"/>
              </a:spcBef>
              <a:spcAft>
                <a:spcPts val="1600"/>
              </a:spcAft>
              <a:buSzPts val="2000"/>
              <a:buNone/>
              <a:defRPr sz="2000"/>
            </a:lvl9pPr>
          </a:lstStyle>
          <a:p>
            <a:endParaRPr/>
          </a:p>
        </p:txBody>
      </p:sp>
      <p:cxnSp>
        <p:nvCxnSpPr>
          <p:cNvPr id="293" name="Google Shape;293;p15"/>
          <p:cNvCxnSpPr/>
          <p:nvPr/>
        </p:nvCxnSpPr>
        <p:spPr>
          <a:xfrm>
            <a:off x="4561625" y="287600"/>
            <a:ext cx="0" cy="4558800"/>
          </a:xfrm>
          <a:prstGeom prst="straightConnector1">
            <a:avLst/>
          </a:prstGeom>
          <a:noFill/>
          <a:ln w="38100" cap="flat" cmpd="sng">
            <a:solidFill>
              <a:srgbClr val="FFCBE3"/>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5">
  <p:cSld name="CUSTOM_2_1">
    <p:spTree>
      <p:nvGrpSpPr>
        <p:cNvPr id="1" name="Shape 340"/>
        <p:cNvGrpSpPr/>
        <p:nvPr/>
      </p:nvGrpSpPr>
      <p:grpSpPr>
        <a:xfrm>
          <a:off x="0" y="0"/>
          <a:ext cx="0" cy="0"/>
          <a:chOff x="0" y="0"/>
          <a:chExt cx="0" cy="0"/>
        </a:xfrm>
      </p:grpSpPr>
      <p:pic>
        <p:nvPicPr>
          <p:cNvPr id="341" name="Google Shape;341;p18"/>
          <p:cNvPicPr preferRelativeResize="0"/>
          <p:nvPr/>
        </p:nvPicPr>
        <p:blipFill>
          <a:blip r:embed="rId2">
            <a:alphaModFix amt="82000"/>
          </a:blip>
          <a:stretch>
            <a:fillRect/>
          </a:stretch>
        </p:blipFill>
        <p:spPr>
          <a:xfrm rot="10800000">
            <a:off x="2390075" y="1142250"/>
            <a:ext cx="6753924" cy="4001249"/>
          </a:xfrm>
          <a:prstGeom prst="rect">
            <a:avLst/>
          </a:prstGeom>
          <a:noFill/>
          <a:ln>
            <a:noFill/>
          </a:ln>
        </p:spPr>
      </p:pic>
      <p:pic>
        <p:nvPicPr>
          <p:cNvPr id="342" name="Google Shape;342;p18"/>
          <p:cNvPicPr preferRelativeResize="0"/>
          <p:nvPr/>
        </p:nvPicPr>
        <p:blipFill>
          <a:blip r:embed="rId2">
            <a:alphaModFix amt="82000"/>
          </a:blip>
          <a:stretch>
            <a:fillRect/>
          </a:stretch>
        </p:blipFill>
        <p:spPr>
          <a:xfrm>
            <a:off x="0" y="0"/>
            <a:ext cx="6753924" cy="4001249"/>
          </a:xfrm>
          <a:prstGeom prst="rect">
            <a:avLst/>
          </a:prstGeom>
          <a:noFill/>
          <a:ln>
            <a:noFill/>
          </a:ln>
        </p:spPr>
      </p:pic>
      <p:grpSp>
        <p:nvGrpSpPr>
          <p:cNvPr id="343" name="Google Shape;343;p18"/>
          <p:cNvGrpSpPr/>
          <p:nvPr/>
        </p:nvGrpSpPr>
        <p:grpSpPr>
          <a:xfrm>
            <a:off x="229200" y="202500"/>
            <a:ext cx="8685600" cy="4738500"/>
            <a:chOff x="226100" y="207250"/>
            <a:chExt cx="8685600" cy="4738500"/>
          </a:xfrm>
        </p:grpSpPr>
        <p:sp>
          <p:nvSpPr>
            <p:cNvPr id="344" name="Google Shape;344;p18"/>
            <p:cNvSpPr/>
            <p:nvPr/>
          </p:nvSpPr>
          <p:spPr>
            <a:xfrm>
              <a:off x="226100" y="207250"/>
              <a:ext cx="8685600" cy="4738500"/>
            </a:xfrm>
            <a:prstGeom prst="roundRect">
              <a:avLst>
                <a:gd name="adj" fmla="val 519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8"/>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6" name="Google Shape;346;p18"/>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47" name="Google Shape;347;p18"/>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48" name="Google Shape;348;p18"/>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49" name="Google Shape;349;p18"/>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50" name="Google Shape;350;p18"/>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51" name="Google Shape;351;p18"/>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52" name="Google Shape;352;p18"/>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53" name="Google Shape;353;p18"/>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54" name="Google Shape;354;p18"/>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55" name="Google Shape;355;p18"/>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56" name="Google Shape;356;p18"/>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57" name="Google Shape;357;p18"/>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sp>
        <p:nvSpPr>
          <p:cNvPr id="358" name="Google Shape;358;p18"/>
          <p:cNvSpPr txBox="1">
            <a:spLocks noGrp="1"/>
          </p:cNvSpPr>
          <p:nvPr>
            <p:ph type="title"/>
          </p:nvPr>
        </p:nvSpPr>
        <p:spPr>
          <a:xfrm>
            <a:off x="720000" y="540000"/>
            <a:ext cx="42978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800"/>
              <a:buNone/>
              <a:defRPr>
                <a:solidFill>
                  <a:schemeClr val="accent6"/>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CUSTOM_4">
    <p:spTree>
      <p:nvGrpSpPr>
        <p:cNvPr id="1" name="Shape 374"/>
        <p:cNvGrpSpPr/>
        <p:nvPr/>
      </p:nvGrpSpPr>
      <p:grpSpPr>
        <a:xfrm>
          <a:off x="0" y="0"/>
          <a:ext cx="0" cy="0"/>
          <a:chOff x="0" y="0"/>
          <a:chExt cx="0" cy="0"/>
        </a:xfrm>
      </p:grpSpPr>
      <p:pic>
        <p:nvPicPr>
          <p:cNvPr id="375" name="Google Shape;375;p20"/>
          <p:cNvPicPr preferRelativeResize="0"/>
          <p:nvPr/>
        </p:nvPicPr>
        <p:blipFill>
          <a:blip r:embed="rId2">
            <a:alphaModFix amt="63000"/>
          </a:blip>
          <a:stretch>
            <a:fillRect/>
          </a:stretch>
        </p:blipFill>
        <p:spPr>
          <a:xfrm rot="10800000">
            <a:off x="2390075" y="1142250"/>
            <a:ext cx="6753924" cy="4001249"/>
          </a:xfrm>
          <a:prstGeom prst="rect">
            <a:avLst/>
          </a:prstGeom>
          <a:noFill/>
          <a:ln>
            <a:noFill/>
          </a:ln>
        </p:spPr>
      </p:pic>
      <p:pic>
        <p:nvPicPr>
          <p:cNvPr id="376" name="Google Shape;376;p20"/>
          <p:cNvPicPr preferRelativeResize="0"/>
          <p:nvPr/>
        </p:nvPicPr>
        <p:blipFill>
          <a:blip r:embed="rId2">
            <a:alphaModFix amt="63000"/>
          </a:blip>
          <a:stretch>
            <a:fillRect/>
          </a:stretch>
        </p:blipFill>
        <p:spPr>
          <a:xfrm>
            <a:off x="0" y="0"/>
            <a:ext cx="6753924" cy="4001249"/>
          </a:xfrm>
          <a:prstGeom prst="rect">
            <a:avLst/>
          </a:prstGeom>
          <a:noFill/>
          <a:ln>
            <a:noFill/>
          </a:ln>
        </p:spPr>
      </p:pic>
      <p:grpSp>
        <p:nvGrpSpPr>
          <p:cNvPr id="377" name="Google Shape;377;p20"/>
          <p:cNvGrpSpPr/>
          <p:nvPr/>
        </p:nvGrpSpPr>
        <p:grpSpPr>
          <a:xfrm>
            <a:off x="229200" y="202500"/>
            <a:ext cx="8685600" cy="4738500"/>
            <a:chOff x="226100" y="207250"/>
            <a:chExt cx="8685600" cy="4738500"/>
          </a:xfrm>
        </p:grpSpPr>
        <p:sp>
          <p:nvSpPr>
            <p:cNvPr id="378" name="Google Shape;378;p20"/>
            <p:cNvSpPr/>
            <p:nvPr/>
          </p:nvSpPr>
          <p:spPr>
            <a:xfrm>
              <a:off x="226100" y="207250"/>
              <a:ext cx="8685600" cy="4738500"/>
            </a:xfrm>
            <a:prstGeom prst="roundRect">
              <a:avLst>
                <a:gd name="adj" fmla="val 519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0"/>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0" name="Google Shape;380;p20"/>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81" name="Google Shape;381;p20"/>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82" name="Google Shape;382;p20"/>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83" name="Google Shape;383;p20"/>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84" name="Google Shape;384;p20"/>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85" name="Google Shape;385;p20"/>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86" name="Google Shape;386;p20"/>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87" name="Google Shape;387;p20"/>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88" name="Google Shape;388;p20"/>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89" name="Google Shape;389;p20"/>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390" name="Google Shape;390;p20"/>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391" name="Google Shape;391;p20"/>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pic>
        <p:nvPicPr>
          <p:cNvPr id="392" name="Google Shape;392;p20"/>
          <p:cNvPicPr preferRelativeResize="0"/>
          <p:nvPr/>
        </p:nvPicPr>
        <p:blipFill>
          <a:blip r:embed="rId3">
            <a:alphaModFix/>
          </a:blip>
          <a:stretch>
            <a:fillRect/>
          </a:stretch>
        </p:blipFill>
        <p:spPr>
          <a:xfrm>
            <a:off x="585879" y="594923"/>
            <a:ext cx="769250" cy="665250"/>
          </a:xfrm>
          <a:prstGeom prst="rect">
            <a:avLst/>
          </a:prstGeom>
          <a:noFill/>
          <a:ln>
            <a:noFill/>
          </a:ln>
        </p:spPr>
      </p:pic>
      <p:pic>
        <p:nvPicPr>
          <p:cNvPr id="393" name="Google Shape;393;p20"/>
          <p:cNvPicPr preferRelativeResize="0"/>
          <p:nvPr/>
        </p:nvPicPr>
        <p:blipFill>
          <a:blip r:embed="rId4">
            <a:alphaModFix/>
          </a:blip>
          <a:stretch>
            <a:fillRect/>
          </a:stretch>
        </p:blipFill>
        <p:spPr>
          <a:xfrm rot="-139272">
            <a:off x="1348718" y="1311134"/>
            <a:ext cx="282965" cy="307642"/>
          </a:xfrm>
          <a:prstGeom prst="rect">
            <a:avLst/>
          </a:prstGeom>
          <a:noFill/>
          <a:ln>
            <a:noFill/>
          </a:ln>
        </p:spPr>
      </p:pic>
      <p:pic>
        <p:nvPicPr>
          <p:cNvPr id="394" name="Google Shape;394;p20"/>
          <p:cNvPicPr preferRelativeResize="0"/>
          <p:nvPr/>
        </p:nvPicPr>
        <p:blipFill>
          <a:blip r:embed="rId3">
            <a:alphaModFix/>
          </a:blip>
          <a:stretch>
            <a:fillRect/>
          </a:stretch>
        </p:blipFill>
        <p:spPr>
          <a:xfrm>
            <a:off x="7725854" y="3883323"/>
            <a:ext cx="769250" cy="665250"/>
          </a:xfrm>
          <a:prstGeom prst="rect">
            <a:avLst/>
          </a:prstGeom>
          <a:noFill/>
          <a:ln>
            <a:noFill/>
          </a:ln>
        </p:spPr>
      </p:pic>
      <p:pic>
        <p:nvPicPr>
          <p:cNvPr id="395" name="Google Shape;395;p20"/>
          <p:cNvPicPr preferRelativeResize="0"/>
          <p:nvPr/>
        </p:nvPicPr>
        <p:blipFill>
          <a:blip r:embed="rId4">
            <a:alphaModFix/>
          </a:blip>
          <a:stretch>
            <a:fillRect/>
          </a:stretch>
        </p:blipFill>
        <p:spPr>
          <a:xfrm rot="-139272">
            <a:off x="7257818" y="3559734"/>
            <a:ext cx="282965" cy="307642"/>
          </a:xfrm>
          <a:prstGeom prst="rect">
            <a:avLst/>
          </a:prstGeom>
          <a:noFill/>
          <a:ln>
            <a:noFill/>
          </a:ln>
        </p:spPr>
      </p:pic>
      <p:grpSp>
        <p:nvGrpSpPr>
          <p:cNvPr id="396" name="Google Shape;396;p20"/>
          <p:cNvGrpSpPr/>
          <p:nvPr/>
        </p:nvGrpSpPr>
        <p:grpSpPr>
          <a:xfrm>
            <a:off x="7954461" y="3031922"/>
            <a:ext cx="312046" cy="430125"/>
            <a:chOff x="2142225" y="1911675"/>
            <a:chExt cx="479850" cy="661425"/>
          </a:xfrm>
        </p:grpSpPr>
        <p:sp>
          <p:nvSpPr>
            <p:cNvPr id="397" name="Google Shape;397;p20"/>
            <p:cNvSpPr/>
            <p:nvPr/>
          </p:nvSpPr>
          <p:spPr>
            <a:xfrm>
              <a:off x="2411000" y="2062575"/>
              <a:ext cx="211075" cy="294300"/>
            </a:xfrm>
            <a:custGeom>
              <a:avLst/>
              <a:gdLst/>
              <a:ahLst/>
              <a:cxnLst/>
              <a:rect l="l" t="t" r="r" b="b"/>
              <a:pathLst>
                <a:path w="8443" h="11772" extrusionOk="0">
                  <a:moveTo>
                    <a:pt x="2715" y="8562"/>
                  </a:moveTo>
                  <a:cubicBezTo>
                    <a:pt x="2787" y="8609"/>
                    <a:pt x="2739" y="8669"/>
                    <a:pt x="2715" y="8704"/>
                  </a:cubicBezTo>
                  <a:cubicBezTo>
                    <a:pt x="2334" y="9407"/>
                    <a:pt x="1906" y="10074"/>
                    <a:pt x="1370" y="10669"/>
                  </a:cubicBezTo>
                  <a:cubicBezTo>
                    <a:pt x="1203" y="10848"/>
                    <a:pt x="1013" y="11014"/>
                    <a:pt x="810" y="11169"/>
                  </a:cubicBezTo>
                  <a:cubicBezTo>
                    <a:pt x="751" y="11229"/>
                    <a:pt x="655" y="11240"/>
                    <a:pt x="525" y="11300"/>
                  </a:cubicBezTo>
                  <a:cubicBezTo>
                    <a:pt x="525" y="11157"/>
                    <a:pt x="513" y="11062"/>
                    <a:pt x="548" y="10978"/>
                  </a:cubicBezTo>
                  <a:cubicBezTo>
                    <a:pt x="632" y="10776"/>
                    <a:pt x="727" y="10574"/>
                    <a:pt x="846" y="10383"/>
                  </a:cubicBezTo>
                  <a:cubicBezTo>
                    <a:pt x="1334" y="9657"/>
                    <a:pt x="1965" y="9073"/>
                    <a:pt x="2680" y="8573"/>
                  </a:cubicBezTo>
                  <a:cubicBezTo>
                    <a:pt x="2680" y="8562"/>
                    <a:pt x="2703" y="8562"/>
                    <a:pt x="2715" y="8562"/>
                  </a:cubicBezTo>
                  <a:close/>
                  <a:moveTo>
                    <a:pt x="4976" y="0"/>
                  </a:moveTo>
                  <a:cubicBezTo>
                    <a:pt x="4860" y="0"/>
                    <a:pt x="4732" y="28"/>
                    <a:pt x="4596" y="84"/>
                  </a:cubicBezTo>
                  <a:cubicBezTo>
                    <a:pt x="4442" y="156"/>
                    <a:pt x="4275" y="251"/>
                    <a:pt x="4132" y="358"/>
                  </a:cubicBezTo>
                  <a:cubicBezTo>
                    <a:pt x="3180" y="1096"/>
                    <a:pt x="2501" y="2037"/>
                    <a:pt x="2108" y="3168"/>
                  </a:cubicBezTo>
                  <a:cubicBezTo>
                    <a:pt x="2001" y="3466"/>
                    <a:pt x="1953" y="3763"/>
                    <a:pt x="1965" y="4073"/>
                  </a:cubicBezTo>
                  <a:cubicBezTo>
                    <a:pt x="1977" y="4180"/>
                    <a:pt x="2013" y="4287"/>
                    <a:pt x="2049" y="4394"/>
                  </a:cubicBezTo>
                  <a:cubicBezTo>
                    <a:pt x="2060" y="4418"/>
                    <a:pt x="2120" y="4430"/>
                    <a:pt x="2168" y="4466"/>
                  </a:cubicBezTo>
                  <a:cubicBezTo>
                    <a:pt x="2215" y="4418"/>
                    <a:pt x="2275" y="4382"/>
                    <a:pt x="2346" y="4323"/>
                  </a:cubicBezTo>
                  <a:cubicBezTo>
                    <a:pt x="2275" y="3918"/>
                    <a:pt x="2370" y="3573"/>
                    <a:pt x="2501" y="3228"/>
                  </a:cubicBezTo>
                  <a:cubicBezTo>
                    <a:pt x="2870" y="2287"/>
                    <a:pt x="3442" y="1489"/>
                    <a:pt x="4204" y="834"/>
                  </a:cubicBezTo>
                  <a:cubicBezTo>
                    <a:pt x="4382" y="691"/>
                    <a:pt x="4573" y="584"/>
                    <a:pt x="4775" y="477"/>
                  </a:cubicBezTo>
                  <a:cubicBezTo>
                    <a:pt x="4846" y="441"/>
                    <a:pt x="4954" y="453"/>
                    <a:pt x="5025" y="441"/>
                  </a:cubicBezTo>
                  <a:cubicBezTo>
                    <a:pt x="5180" y="549"/>
                    <a:pt x="5227" y="680"/>
                    <a:pt x="5239" y="822"/>
                  </a:cubicBezTo>
                  <a:cubicBezTo>
                    <a:pt x="5263" y="1084"/>
                    <a:pt x="5311" y="1358"/>
                    <a:pt x="5287" y="1608"/>
                  </a:cubicBezTo>
                  <a:cubicBezTo>
                    <a:pt x="5251" y="2013"/>
                    <a:pt x="5192" y="2418"/>
                    <a:pt x="5097" y="2811"/>
                  </a:cubicBezTo>
                  <a:cubicBezTo>
                    <a:pt x="4799" y="4180"/>
                    <a:pt x="4263" y="5466"/>
                    <a:pt x="3715" y="6752"/>
                  </a:cubicBezTo>
                  <a:cubicBezTo>
                    <a:pt x="3513" y="7240"/>
                    <a:pt x="3239" y="7609"/>
                    <a:pt x="2787" y="7895"/>
                  </a:cubicBezTo>
                  <a:cubicBezTo>
                    <a:pt x="2203" y="8276"/>
                    <a:pt x="1679" y="8728"/>
                    <a:pt x="1191" y="9240"/>
                  </a:cubicBezTo>
                  <a:cubicBezTo>
                    <a:pt x="822" y="9609"/>
                    <a:pt x="501" y="10014"/>
                    <a:pt x="274" y="10478"/>
                  </a:cubicBezTo>
                  <a:cubicBezTo>
                    <a:pt x="179" y="10681"/>
                    <a:pt x="108" y="10895"/>
                    <a:pt x="60" y="11109"/>
                  </a:cubicBezTo>
                  <a:cubicBezTo>
                    <a:pt x="1" y="11324"/>
                    <a:pt x="48" y="11538"/>
                    <a:pt x="239" y="11681"/>
                  </a:cubicBezTo>
                  <a:cubicBezTo>
                    <a:pt x="332" y="11745"/>
                    <a:pt x="430" y="11772"/>
                    <a:pt x="528" y="11772"/>
                  </a:cubicBezTo>
                  <a:cubicBezTo>
                    <a:pt x="632" y="11772"/>
                    <a:pt x="736" y="11742"/>
                    <a:pt x="834" y="11693"/>
                  </a:cubicBezTo>
                  <a:cubicBezTo>
                    <a:pt x="977" y="11621"/>
                    <a:pt x="1108" y="11538"/>
                    <a:pt x="1215" y="11443"/>
                  </a:cubicBezTo>
                  <a:cubicBezTo>
                    <a:pt x="1406" y="11276"/>
                    <a:pt x="1596" y="11109"/>
                    <a:pt x="1751" y="10907"/>
                  </a:cubicBezTo>
                  <a:cubicBezTo>
                    <a:pt x="2060" y="10526"/>
                    <a:pt x="2370" y="10145"/>
                    <a:pt x="2632" y="9740"/>
                  </a:cubicBezTo>
                  <a:cubicBezTo>
                    <a:pt x="2953" y="9216"/>
                    <a:pt x="3251" y="8681"/>
                    <a:pt x="3549" y="8145"/>
                  </a:cubicBezTo>
                  <a:cubicBezTo>
                    <a:pt x="3668" y="7907"/>
                    <a:pt x="3823" y="7740"/>
                    <a:pt x="4049" y="7597"/>
                  </a:cubicBezTo>
                  <a:cubicBezTo>
                    <a:pt x="4870" y="7085"/>
                    <a:pt x="5728" y="6609"/>
                    <a:pt x="6621" y="6204"/>
                  </a:cubicBezTo>
                  <a:cubicBezTo>
                    <a:pt x="7049" y="6002"/>
                    <a:pt x="7478" y="5811"/>
                    <a:pt x="7906" y="5609"/>
                  </a:cubicBezTo>
                  <a:cubicBezTo>
                    <a:pt x="8049" y="5549"/>
                    <a:pt x="8180" y="5466"/>
                    <a:pt x="8299" y="5371"/>
                  </a:cubicBezTo>
                  <a:cubicBezTo>
                    <a:pt x="8406" y="5299"/>
                    <a:pt x="8442" y="5204"/>
                    <a:pt x="8371" y="5049"/>
                  </a:cubicBezTo>
                  <a:cubicBezTo>
                    <a:pt x="8320" y="5039"/>
                    <a:pt x="8251" y="5011"/>
                    <a:pt x="8187" y="5011"/>
                  </a:cubicBezTo>
                  <a:cubicBezTo>
                    <a:pt x="8177" y="5011"/>
                    <a:pt x="8166" y="5012"/>
                    <a:pt x="8156" y="5013"/>
                  </a:cubicBezTo>
                  <a:cubicBezTo>
                    <a:pt x="8061" y="5025"/>
                    <a:pt x="7978" y="5073"/>
                    <a:pt x="7883" y="5109"/>
                  </a:cubicBezTo>
                  <a:cubicBezTo>
                    <a:pt x="6740" y="5621"/>
                    <a:pt x="5597" y="6133"/>
                    <a:pt x="4501" y="6776"/>
                  </a:cubicBezTo>
                  <a:cubicBezTo>
                    <a:pt x="4430" y="6823"/>
                    <a:pt x="4346" y="6847"/>
                    <a:pt x="4263" y="6883"/>
                  </a:cubicBezTo>
                  <a:cubicBezTo>
                    <a:pt x="4239" y="6847"/>
                    <a:pt x="4215" y="6823"/>
                    <a:pt x="4227" y="6823"/>
                  </a:cubicBezTo>
                  <a:cubicBezTo>
                    <a:pt x="4263" y="6704"/>
                    <a:pt x="4299" y="6585"/>
                    <a:pt x="4346" y="6466"/>
                  </a:cubicBezTo>
                  <a:cubicBezTo>
                    <a:pt x="4799" y="5371"/>
                    <a:pt x="5227" y="4263"/>
                    <a:pt x="5501" y="3108"/>
                  </a:cubicBezTo>
                  <a:cubicBezTo>
                    <a:pt x="5668" y="2430"/>
                    <a:pt x="5787" y="1739"/>
                    <a:pt x="5728" y="1037"/>
                  </a:cubicBezTo>
                  <a:cubicBezTo>
                    <a:pt x="5704" y="870"/>
                    <a:pt x="5680" y="703"/>
                    <a:pt x="5632" y="549"/>
                  </a:cubicBezTo>
                  <a:cubicBezTo>
                    <a:pt x="5512" y="188"/>
                    <a:pt x="5280" y="0"/>
                    <a:pt x="4976"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0"/>
            <p:cNvSpPr/>
            <p:nvPr/>
          </p:nvSpPr>
          <p:spPr>
            <a:xfrm>
              <a:off x="2142225" y="2289075"/>
              <a:ext cx="167900" cy="284025"/>
            </a:xfrm>
            <a:custGeom>
              <a:avLst/>
              <a:gdLst/>
              <a:ahLst/>
              <a:cxnLst/>
              <a:rect l="l" t="t" r="r" b="b"/>
              <a:pathLst>
                <a:path w="6716" h="11361" extrusionOk="0">
                  <a:moveTo>
                    <a:pt x="3456" y="1"/>
                  </a:moveTo>
                  <a:cubicBezTo>
                    <a:pt x="3108" y="1"/>
                    <a:pt x="2781" y="104"/>
                    <a:pt x="2453" y="228"/>
                  </a:cubicBezTo>
                  <a:cubicBezTo>
                    <a:pt x="1548" y="573"/>
                    <a:pt x="810" y="1156"/>
                    <a:pt x="155" y="1847"/>
                  </a:cubicBezTo>
                  <a:cubicBezTo>
                    <a:pt x="96" y="1907"/>
                    <a:pt x="60" y="1990"/>
                    <a:pt x="12" y="2061"/>
                  </a:cubicBezTo>
                  <a:cubicBezTo>
                    <a:pt x="0" y="2085"/>
                    <a:pt x="12" y="2121"/>
                    <a:pt x="12" y="2169"/>
                  </a:cubicBezTo>
                  <a:cubicBezTo>
                    <a:pt x="60" y="2192"/>
                    <a:pt x="107" y="2240"/>
                    <a:pt x="143" y="2264"/>
                  </a:cubicBezTo>
                  <a:cubicBezTo>
                    <a:pt x="334" y="2228"/>
                    <a:pt x="429" y="2109"/>
                    <a:pt x="548" y="2002"/>
                  </a:cubicBezTo>
                  <a:cubicBezTo>
                    <a:pt x="929" y="1657"/>
                    <a:pt x="1322" y="1335"/>
                    <a:pt x="1774" y="1061"/>
                  </a:cubicBezTo>
                  <a:cubicBezTo>
                    <a:pt x="2227" y="787"/>
                    <a:pt x="2703" y="561"/>
                    <a:pt x="3239" y="466"/>
                  </a:cubicBezTo>
                  <a:cubicBezTo>
                    <a:pt x="3346" y="454"/>
                    <a:pt x="3453" y="442"/>
                    <a:pt x="3572" y="442"/>
                  </a:cubicBezTo>
                  <a:cubicBezTo>
                    <a:pt x="3822" y="454"/>
                    <a:pt x="3989" y="573"/>
                    <a:pt x="4060" y="823"/>
                  </a:cubicBezTo>
                  <a:cubicBezTo>
                    <a:pt x="4096" y="942"/>
                    <a:pt x="4120" y="1073"/>
                    <a:pt x="4120" y="1192"/>
                  </a:cubicBezTo>
                  <a:cubicBezTo>
                    <a:pt x="4108" y="1454"/>
                    <a:pt x="4096" y="1716"/>
                    <a:pt x="4048" y="1978"/>
                  </a:cubicBezTo>
                  <a:cubicBezTo>
                    <a:pt x="3906" y="2704"/>
                    <a:pt x="3644" y="3395"/>
                    <a:pt x="3358" y="4085"/>
                  </a:cubicBezTo>
                  <a:cubicBezTo>
                    <a:pt x="3310" y="4216"/>
                    <a:pt x="3263" y="4347"/>
                    <a:pt x="3227" y="4478"/>
                  </a:cubicBezTo>
                  <a:cubicBezTo>
                    <a:pt x="3179" y="4669"/>
                    <a:pt x="3215" y="4716"/>
                    <a:pt x="3489" y="4859"/>
                  </a:cubicBezTo>
                  <a:cubicBezTo>
                    <a:pt x="3596" y="4812"/>
                    <a:pt x="3715" y="4752"/>
                    <a:pt x="3846" y="4693"/>
                  </a:cubicBezTo>
                  <a:cubicBezTo>
                    <a:pt x="4072" y="4597"/>
                    <a:pt x="4298" y="4478"/>
                    <a:pt x="4525" y="4395"/>
                  </a:cubicBezTo>
                  <a:cubicBezTo>
                    <a:pt x="4787" y="4300"/>
                    <a:pt x="5072" y="4252"/>
                    <a:pt x="5346" y="4252"/>
                  </a:cubicBezTo>
                  <a:cubicBezTo>
                    <a:pt x="5668" y="4264"/>
                    <a:pt x="5906" y="4419"/>
                    <a:pt x="6061" y="4693"/>
                  </a:cubicBezTo>
                  <a:cubicBezTo>
                    <a:pt x="6120" y="4800"/>
                    <a:pt x="6156" y="4919"/>
                    <a:pt x="6192" y="5038"/>
                  </a:cubicBezTo>
                  <a:cubicBezTo>
                    <a:pt x="6311" y="5431"/>
                    <a:pt x="6227" y="5824"/>
                    <a:pt x="6132" y="6205"/>
                  </a:cubicBezTo>
                  <a:cubicBezTo>
                    <a:pt x="5953" y="6955"/>
                    <a:pt x="5620" y="7633"/>
                    <a:pt x="5215" y="8300"/>
                  </a:cubicBezTo>
                  <a:cubicBezTo>
                    <a:pt x="4656" y="9217"/>
                    <a:pt x="3929" y="9979"/>
                    <a:pt x="3001" y="10539"/>
                  </a:cubicBezTo>
                  <a:cubicBezTo>
                    <a:pt x="2822" y="10646"/>
                    <a:pt x="2643" y="10753"/>
                    <a:pt x="2477" y="10872"/>
                  </a:cubicBezTo>
                  <a:cubicBezTo>
                    <a:pt x="2358" y="10943"/>
                    <a:pt x="2251" y="11039"/>
                    <a:pt x="2155" y="11146"/>
                  </a:cubicBezTo>
                  <a:cubicBezTo>
                    <a:pt x="2120" y="11182"/>
                    <a:pt x="2120" y="11265"/>
                    <a:pt x="2096" y="11360"/>
                  </a:cubicBezTo>
                  <a:cubicBezTo>
                    <a:pt x="2393" y="11360"/>
                    <a:pt x="2441" y="11360"/>
                    <a:pt x="2596" y="11277"/>
                  </a:cubicBezTo>
                  <a:cubicBezTo>
                    <a:pt x="3525" y="10824"/>
                    <a:pt x="4346" y="10229"/>
                    <a:pt x="4989" y="9419"/>
                  </a:cubicBezTo>
                  <a:cubicBezTo>
                    <a:pt x="5596" y="8669"/>
                    <a:pt x="6061" y="7848"/>
                    <a:pt x="6394" y="6955"/>
                  </a:cubicBezTo>
                  <a:cubicBezTo>
                    <a:pt x="6549" y="6526"/>
                    <a:pt x="6668" y="6074"/>
                    <a:pt x="6692" y="5609"/>
                  </a:cubicBezTo>
                  <a:cubicBezTo>
                    <a:pt x="6715" y="5276"/>
                    <a:pt x="6680" y="4943"/>
                    <a:pt x="6549" y="4633"/>
                  </a:cubicBezTo>
                  <a:cubicBezTo>
                    <a:pt x="6323" y="4085"/>
                    <a:pt x="5870" y="3788"/>
                    <a:pt x="5275" y="3788"/>
                  </a:cubicBezTo>
                  <a:cubicBezTo>
                    <a:pt x="4918" y="3788"/>
                    <a:pt x="4584" y="3883"/>
                    <a:pt x="4251" y="3990"/>
                  </a:cubicBezTo>
                  <a:cubicBezTo>
                    <a:pt x="4172" y="4016"/>
                    <a:pt x="4100" y="4056"/>
                    <a:pt x="4010" y="4056"/>
                  </a:cubicBezTo>
                  <a:cubicBezTo>
                    <a:pt x="3978" y="4056"/>
                    <a:pt x="3943" y="4050"/>
                    <a:pt x="3906" y="4038"/>
                  </a:cubicBezTo>
                  <a:cubicBezTo>
                    <a:pt x="3953" y="3895"/>
                    <a:pt x="3989" y="3776"/>
                    <a:pt x="4037" y="3645"/>
                  </a:cubicBezTo>
                  <a:cubicBezTo>
                    <a:pt x="4239" y="3085"/>
                    <a:pt x="4429" y="2514"/>
                    <a:pt x="4525" y="1918"/>
                  </a:cubicBezTo>
                  <a:cubicBezTo>
                    <a:pt x="4596" y="1526"/>
                    <a:pt x="4620" y="1145"/>
                    <a:pt x="4525" y="752"/>
                  </a:cubicBezTo>
                  <a:cubicBezTo>
                    <a:pt x="4370" y="228"/>
                    <a:pt x="4060" y="2"/>
                    <a:pt x="3513" y="2"/>
                  </a:cubicBezTo>
                  <a:cubicBezTo>
                    <a:pt x="3494" y="1"/>
                    <a:pt x="3475" y="1"/>
                    <a:pt x="3456" y="1"/>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0"/>
            <p:cNvSpPr/>
            <p:nvPr/>
          </p:nvSpPr>
          <p:spPr>
            <a:xfrm>
              <a:off x="2281525" y="1911675"/>
              <a:ext cx="81575" cy="294000"/>
            </a:xfrm>
            <a:custGeom>
              <a:avLst/>
              <a:gdLst/>
              <a:ahLst/>
              <a:cxnLst/>
              <a:rect l="l" t="t" r="r" b="b"/>
              <a:pathLst>
                <a:path w="3263" h="11760" extrusionOk="0">
                  <a:moveTo>
                    <a:pt x="2941" y="0"/>
                  </a:moveTo>
                  <a:cubicBezTo>
                    <a:pt x="2786" y="12"/>
                    <a:pt x="2703" y="120"/>
                    <a:pt x="2644" y="251"/>
                  </a:cubicBezTo>
                  <a:cubicBezTo>
                    <a:pt x="2572" y="405"/>
                    <a:pt x="2513" y="560"/>
                    <a:pt x="2465" y="715"/>
                  </a:cubicBezTo>
                  <a:cubicBezTo>
                    <a:pt x="2120" y="1786"/>
                    <a:pt x="1786" y="2870"/>
                    <a:pt x="1453" y="3953"/>
                  </a:cubicBezTo>
                  <a:cubicBezTo>
                    <a:pt x="1084" y="5108"/>
                    <a:pt x="691" y="6263"/>
                    <a:pt x="72" y="7311"/>
                  </a:cubicBezTo>
                  <a:cubicBezTo>
                    <a:pt x="36" y="7359"/>
                    <a:pt x="24" y="7430"/>
                    <a:pt x="0" y="7537"/>
                  </a:cubicBezTo>
                  <a:cubicBezTo>
                    <a:pt x="72" y="7537"/>
                    <a:pt x="138" y="7553"/>
                    <a:pt x="188" y="7553"/>
                  </a:cubicBezTo>
                  <a:cubicBezTo>
                    <a:pt x="213" y="7553"/>
                    <a:pt x="235" y="7549"/>
                    <a:pt x="250" y="7537"/>
                  </a:cubicBezTo>
                  <a:cubicBezTo>
                    <a:pt x="358" y="7454"/>
                    <a:pt x="465" y="7359"/>
                    <a:pt x="536" y="7239"/>
                  </a:cubicBezTo>
                  <a:cubicBezTo>
                    <a:pt x="703" y="6966"/>
                    <a:pt x="881" y="6692"/>
                    <a:pt x="1001" y="6394"/>
                  </a:cubicBezTo>
                  <a:cubicBezTo>
                    <a:pt x="1239" y="5835"/>
                    <a:pt x="1477" y="5263"/>
                    <a:pt x="1667" y="4692"/>
                  </a:cubicBezTo>
                  <a:cubicBezTo>
                    <a:pt x="1977" y="3787"/>
                    <a:pt x="2239" y="2882"/>
                    <a:pt x="2525" y="1977"/>
                  </a:cubicBezTo>
                  <a:cubicBezTo>
                    <a:pt x="2572" y="1810"/>
                    <a:pt x="2632" y="1655"/>
                    <a:pt x="2679" y="1501"/>
                  </a:cubicBezTo>
                  <a:cubicBezTo>
                    <a:pt x="2715" y="1501"/>
                    <a:pt x="2751" y="1513"/>
                    <a:pt x="2775" y="1513"/>
                  </a:cubicBezTo>
                  <a:cubicBezTo>
                    <a:pt x="2751" y="2632"/>
                    <a:pt x="2656" y="3763"/>
                    <a:pt x="2620" y="4882"/>
                  </a:cubicBezTo>
                  <a:cubicBezTo>
                    <a:pt x="2584" y="6025"/>
                    <a:pt x="2548" y="7168"/>
                    <a:pt x="2536" y="8323"/>
                  </a:cubicBezTo>
                  <a:cubicBezTo>
                    <a:pt x="2525" y="9442"/>
                    <a:pt x="2465" y="10573"/>
                    <a:pt x="2465" y="11680"/>
                  </a:cubicBezTo>
                  <a:cubicBezTo>
                    <a:pt x="2569" y="11733"/>
                    <a:pt x="2648" y="11760"/>
                    <a:pt x="2708" y="11760"/>
                  </a:cubicBezTo>
                  <a:cubicBezTo>
                    <a:pt x="2785" y="11760"/>
                    <a:pt x="2831" y="11715"/>
                    <a:pt x="2858" y="11621"/>
                  </a:cubicBezTo>
                  <a:cubicBezTo>
                    <a:pt x="2906" y="11466"/>
                    <a:pt x="2929" y="11299"/>
                    <a:pt x="2929" y="11133"/>
                  </a:cubicBezTo>
                  <a:cubicBezTo>
                    <a:pt x="2965" y="9716"/>
                    <a:pt x="2989" y="8287"/>
                    <a:pt x="3025" y="6870"/>
                  </a:cubicBezTo>
                  <a:cubicBezTo>
                    <a:pt x="3037" y="6466"/>
                    <a:pt x="3048" y="6061"/>
                    <a:pt x="3060" y="5656"/>
                  </a:cubicBezTo>
                  <a:cubicBezTo>
                    <a:pt x="3120" y="4358"/>
                    <a:pt x="3191" y="3060"/>
                    <a:pt x="3251" y="1763"/>
                  </a:cubicBezTo>
                  <a:cubicBezTo>
                    <a:pt x="3263" y="1394"/>
                    <a:pt x="3263" y="1013"/>
                    <a:pt x="3263" y="643"/>
                  </a:cubicBezTo>
                  <a:cubicBezTo>
                    <a:pt x="3263" y="512"/>
                    <a:pt x="3251" y="381"/>
                    <a:pt x="3227" y="262"/>
                  </a:cubicBezTo>
                  <a:cubicBezTo>
                    <a:pt x="3191" y="120"/>
                    <a:pt x="3108" y="12"/>
                    <a:pt x="2941"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20"/>
          <p:cNvGrpSpPr/>
          <p:nvPr/>
        </p:nvGrpSpPr>
        <p:grpSpPr>
          <a:xfrm>
            <a:off x="728161" y="1555022"/>
            <a:ext cx="312046" cy="430125"/>
            <a:chOff x="2142225" y="1911675"/>
            <a:chExt cx="479850" cy="661425"/>
          </a:xfrm>
        </p:grpSpPr>
        <p:sp>
          <p:nvSpPr>
            <p:cNvPr id="401" name="Google Shape;401;p20"/>
            <p:cNvSpPr/>
            <p:nvPr/>
          </p:nvSpPr>
          <p:spPr>
            <a:xfrm>
              <a:off x="2411000" y="2062575"/>
              <a:ext cx="211075" cy="294300"/>
            </a:xfrm>
            <a:custGeom>
              <a:avLst/>
              <a:gdLst/>
              <a:ahLst/>
              <a:cxnLst/>
              <a:rect l="l" t="t" r="r" b="b"/>
              <a:pathLst>
                <a:path w="8443" h="11772" extrusionOk="0">
                  <a:moveTo>
                    <a:pt x="2715" y="8562"/>
                  </a:moveTo>
                  <a:cubicBezTo>
                    <a:pt x="2787" y="8609"/>
                    <a:pt x="2739" y="8669"/>
                    <a:pt x="2715" y="8704"/>
                  </a:cubicBezTo>
                  <a:cubicBezTo>
                    <a:pt x="2334" y="9407"/>
                    <a:pt x="1906" y="10074"/>
                    <a:pt x="1370" y="10669"/>
                  </a:cubicBezTo>
                  <a:cubicBezTo>
                    <a:pt x="1203" y="10848"/>
                    <a:pt x="1013" y="11014"/>
                    <a:pt x="810" y="11169"/>
                  </a:cubicBezTo>
                  <a:cubicBezTo>
                    <a:pt x="751" y="11229"/>
                    <a:pt x="655" y="11240"/>
                    <a:pt x="525" y="11300"/>
                  </a:cubicBezTo>
                  <a:cubicBezTo>
                    <a:pt x="525" y="11157"/>
                    <a:pt x="513" y="11062"/>
                    <a:pt x="548" y="10978"/>
                  </a:cubicBezTo>
                  <a:cubicBezTo>
                    <a:pt x="632" y="10776"/>
                    <a:pt x="727" y="10574"/>
                    <a:pt x="846" y="10383"/>
                  </a:cubicBezTo>
                  <a:cubicBezTo>
                    <a:pt x="1334" y="9657"/>
                    <a:pt x="1965" y="9073"/>
                    <a:pt x="2680" y="8573"/>
                  </a:cubicBezTo>
                  <a:cubicBezTo>
                    <a:pt x="2680" y="8562"/>
                    <a:pt x="2703" y="8562"/>
                    <a:pt x="2715" y="8562"/>
                  </a:cubicBezTo>
                  <a:close/>
                  <a:moveTo>
                    <a:pt x="4976" y="0"/>
                  </a:moveTo>
                  <a:cubicBezTo>
                    <a:pt x="4860" y="0"/>
                    <a:pt x="4732" y="28"/>
                    <a:pt x="4596" y="84"/>
                  </a:cubicBezTo>
                  <a:cubicBezTo>
                    <a:pt x="4442" y="156"/>
                    <a:pt x="4275" y="251"/>
                    <a:pt x="4132" y="358"/>
                  </a:cubicBezTo>
                  <a:cubicBezTo>
                    <a:pt x="3180" y="1096"/>
                    <a:pt x="2501" y="2037"/>
                    <a:pt x="2108" y="3168"/>
                  </a:cubicBezTo>
                  <a:cubicBezTo>
                    <a:pt x="2001" y="3466"/>
                    <a:pt x="1953" y="3763"/>
                    <a:pt x="1965" y="4073"/>
                  </a:cubicBezTo>
                  <a:cubicBezTo>
                    <a:pt x="1977" y="4180"/>
                    <a:pt x="2013" y="4287"/>
                    <a:pt x="2049" y="4394"/>
                  </a:cubicBezTo>
                  <a:cubicBezTo>
                    <a:pt x="2060" y="4418"/>
                    <a:pt x="2120" y="4430"/>
                    <a:pt x="2168" y="4466"/>
                  </a:cubicBezTo>
                  <a:cubicBezTo>
                    <a:pt x="2215" y="4418"/>
                    <a:pt x="2275" y="4382"/>
                    <a:pt x="2346" y="4323"/>
                  </a:cubicBezTo>
                  <a:cubicBezTo>
                    <a:pt x="2275" y="3918"/>
                    <a:pt x="2370" y="3573"/>
                    <a:pt x="2501" y="3228"/>
                  </a:cubicBezTo>
                  <a:cubicBezTo>
                    <a:pt x="2870" y="2287"/>
                    <a:pt x="3442" y="1489"/>
                    <a:pt x="4204" y="834"/>
                  </a:cubicBezTo>
                  <a:cubicBezTo>
                    <a:pt x="4382" y="691"/>
                    <a:pt x="4573" y="584"/>
                    <a:pt x="4775" y="477"/>
                  </a:cubicBezTo>
                  <a:cubicBezTo>
                    <a:pt x="4846" y="441"/>
                    <a:pt x="4954" y="453"/>
                    <a:pt x="5025" y="441"/>
                  </a:cubicBezTo>
                  <a:cubicBezTo>
                    <a:pt x="5180" y="549"/>
                    <a:pt x="5227" y="680"/>
                    <a:pt x="5239" y="822"/>
                  </a:cubicBezTo>
                  <a:cubicBezTo>
                    <a:pt x="5263" y="1084"/>
                    <a:pt x="5311" y="1358"/>
                    <a:pt x="5287" y="1608"/>
                  </a:cubicBezTo>
                  <a:cubicBezTo>
                    <a:pt x="5251" y="2013"/>
                    <a:pt x="5192" y="2418"/>
                    <a:pt x="5097" y="2811"/>
                  </a:cubicBezTo>
                  <a:cubicBezTo>
                    <a:pt x="4799" y="4180"/>
                    <a:pt x="4263" y="5466"/>
                    <a:pt x="3715" y="6752"/>
                  </a:cubicBezTo>
                  <a:cubicBezTo>
                    <a:pt x="3513" y="7240"/>
                    <a:pt x="3239" y="7609"/>
                    <a:pt x="2787" y="7895"/>
                  </a:cubicBezTo>
                  <a:cubicBezTo>
                    <a:pt x="2203" y="8276"/>
                    <a:pt x="1679" y="8728"/>
                    <a:pt x="1191" y="9240"/>
                  </a:cubicBezTo>
                  <a:cubicBezTo>
                    <a:pt x="822" y="9609"/>
                    <a:pt x="501" y="10014"/>
                    <a:pt x="274" y="10478"/>
                  </a:cubicBezTo>
                  <a:cubicBezTo>
                    <a:pt x="179" y="10681"/>
                    <a:pt x="108" y="10895"/>
                    <a:pt x="60" y="11109"/>
                  </a:cubicBezTo>
                  <a:cubicBezTo>
                    <a:pt x="1" y="11324"/>
                    <a:pt x="48" y="11538"/>
                    <a:pt x="239" y="11681"/>
                  </a:cubicBezTo>
                  <a:cubicBezTo>
                    <a:pt x="332" y="11745"/>
                    <a:pt x="430" y="11772"/>
                    <a:pt x="528" y="11772"/>
                  </a:cubicBezTo>
                  <a:cubicBezTo>
                    <a:pt x="632" y="11772"/>
                    <a:pt x="736" y="11742"/>
                    <a:pt x="834" y="11693"/>
                  </a:cubicBezTo>
                  <a:cubicBezTo>
                    <a:pt x="977" y="11621"/>
                    <a:pt x="1108" y="11538"/>
                    <a:pt x="1215" y="11443"/>
                  </a:cubicBezTo>
                  <a:cubicBezTo>
                    <a:pt x="1406" y="11276"/>
                    <a:pt x="1596" y="11109"/>
                    <a:pt x="1751" y="10907"/>
                  </a:cubicBezTo>
                  <a:cubicBezTo>
                    <a:pt x="2060" y="10526"/>
                    <a:pt x="2370" y="10145"/>
                    <a:pt x="2632" y="9740"/>
                  </a:cubicBezTo>
                  <a:cubicBezTo>
                    <a:pt x="2953" y="9216"/>
                    <a:pt x="3251" y="8681"/>
                    <a:pt x="3549" y="8145"/>
                  </a:cubicBezTo>
                  <a:cubicBezTo>
                    <a:pt x="3668" y="7907"/>
                    <a:pt x="3823" y="7740"/>
                    <a:pt x="4049" y="7597"/>
                  </a:cubicBezTo>
                  <a:cubicBezTo>
                    <a:pt x="4870" y="7085"/>
                    <a:pt x="5728" y="6609"/>
                    <a:pt x="6621" y="6204"/>
                  </a:cubicBezTo>
                  <a:cubicBezTo>
                    <a:pt x="7049" y="6002"/>
                    <a:pt x="7478" y="5811"/>
                    <a:pt x="7906" y="5609"/>
                  </a:cubicBezTo>
                  <a:cubicBezTo>
                    <a:pt x="8049" y="5549"/>
                    <a:pt x="8180" y="5466"/>
                    <a:pt x="8299" y="5371"/>
                  </a:cubicBezTo>
                  <a:cubicBezTo>
                    <a:pt x="8406" y="5299"/>
                    <a:pt x="8442" y="5204"/>
                    <a:pt x="8371" y="5049"/>
                  </a:cubicBezTo>
                  <a:cubicBezTo>
                    <a:pt x="8320" y="5039"/>
                    <a:pt x="8251" y="5011"/>
                    <a:pt x="8187" y="5011"/>
                  </a:cubicBezTo>
                  <a:cubicBezTo>
                    <a:pt x="8177" y="5011"/>
                    <a:pt x="8166" y="5012"/>
                    <a:pt x="8156" y="5013"/>
                  </a:cubicBezTo>
                  <a:cubicBezTo>
                    <a:pt x="8061" y="5025"/>
                    <a:pt x="7978" y="5073"/>
                    <a:pt x="7883" y="5109"/>
                  </a:cubicBezTo>
                  <a:cubicBezTo>
                    <a:pt x="6740" y="5621"/>
                    <a:pt x="5597" y="6133"/>
                    <a:pt x="4501" y="6776"/>
                  </a:cubicBezTo>
                  <a:cubicBezTo>
                    <a:pt x="4430" y="6823"/>
                    <a:pt x="4346" y="6847"/>
                    <a:pt x="4263" y="6883"/>
                  </a:cubicBezTo>
                  <a:cubicBezTo>
                    <a:pt x="4239" y="6847"/>
                    <a:pt x="4215" y="6823"/>
                    <a:pt x="4227" y="6823"/>
                  </a:cubicBezTo>
                  <a:cubicBezTo>
                    <a:pt x="4263" y="6704"/>
                    <a:pt x="4299" y="6585"/>
                    <a:pt x="4346" y="6466"/>
                  </a:cubicBezTo>
                  <a:cubicBezTo>
                    <a:pt x="4799" y="5371"/>
                    <a:pt x="5227" y="4263"/>
                    <a:pt x="5501" y="3108"/>
                  </a:cubicBezTo>
                  <a:cubicBezTo>
                    <a:pt x="5668" y="2430"/>
                    <a:pt x="5787" y="1739"/>
                    <a:pt x="5728" y="1037"/>
                  </a:cubicBezTo>
                  <a:cubicBezTo>
                    <a:pt x="5704" y="870"/>
                    <a:pt x="5680" y="703"/>
                    <a:pt x="5632" y="549"/>
                  </a:cubicBezTo>
                  <a:cubicBezTo>
                    <a:pt x="5512" y="188"/>
                    <a:pt x="5280" y="0"/>
                    <a:pt x="4976"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0"/>
            <p:cNvSpPr/>
            <p:nvPr/>
          </p:nvSpPr>
          <p:spPr>
            <a:xfrm>
              <a:off x="2142225" y="2289075"/>
              <a:ext cx="167900" cy="284025"/>
            </a:xfrm>
            <a:custGeom>
              <a:avLst/>
              <a:gdLst/>
              <a:ahLst/>
              <a:cxnLst/>
              <a:rect l="l" t="t" r="r" b="b"/>
              <a:pathLst>
                <a:path w="6716" h="11361" extrusionOk="0">
                  <a:moveTo>
                    <a:pt x="3456" y="1"/>
                  </a:moveTo>
                  <a:cubicBezTo>
                    <a:pt x="3108" y="1"/>
                    <a:pt x="2781" y="104"/>
                    <a:pt x="2453" y="228"/>
                  </a:cubicBezTo>
                  <a:cubicBezTo>
                    <a:pt x="1548" y="573"/>
                    <a:pt x="810" y="1156"/>
                    <a:pt x="155" y="1847"/>
                  </a:cubicBezTo>
                  <a:cubicBezTo>
                    <a:pt x="96" y="1907"/>
                    <a:pt x="60" y="1990"/>
                    <a:pt x="12" y="2061"/>
                  </a:cubicBezTo>
                  <a:cubicBezTo>
                    <a:pt x="0" y="2085"/>
                    <a:pt x="12" y="2121"/>
                    <a:pt x="12" y="2169"/>
                  </a:cubicBezTo>
                  <a:cubicBezTo>
                    <a:pt x="60" y="2192"/>
                    <a:pt x="107" y="2240"/>
                    <a:pt x="143" y="2264"/>
                  </a:cubicBezTo>
                  <a:cubicBezTo>
                    <a:pt x="334" y="2228"/>
                    <a:pt x="429" y="2109"/>
                    <a:pt x="548" y="2002"/>
                  </a:cubicBezTo>
                  <a:cubicBezTo>
                    <a:pt x="929" y="1657"/>
                    <a:pt x="1322" y="1335"/>
                    <a:pt x="1774" y="1061"/>
                  </a:cubicBezTo>
                  <a:cubicBezTo>
                    <a:pt x="2227" y="787"/>
                    <a:pt x="2703" y="561"/>
                    <a:pt x="3239" y="466"/>
                  </a:cubicBezTo>
                  <a:cubicBezTo>
                    <a:pt x="3346" y="454"/>
                    <a:pt x="3453" y="442"/>
                    <a:pt x="3572" y="442"/>
                  </a:cubicBezTo>
                  <a:cubicBezTo>
                    <a:pt x="3822" y="454"/>
                    <a:pt x="3989" y="573"/>
                    <a:pt x="4060" y="823"/>
                  </a:cubicBezTo>
                  <a:cubicBezTo>
                    <a:pt x="4096" y="942"/>
                    <a:pt x="4120" y="1073"/>
                    <a:pt x="4120" y="1192"/>
                  </a:cubicBezTo>
                  <a:cubicBezTo>
                    <a:pt x="4108" y="1454"/>
                    <a:pt x="4096" y="1716"/>
                    <a:pt x="4048" y="1978"/>
                  </a:cubicBezTo>
                  <a:cubicBezTo>
                    <a:pt x="3906" y="2704"/>
                    <a:pt x="3644" y="3395"/>
                    <a:pt x="3358" y="4085"/>
                  </a:cubicBezTo>
                  <a:cubicBezTo>
                    <a:pt x="3310" y="4216"/>
                    <a:pt x="3263" y="4347"/>
                    <a:pt x="3227" y="4478"/>
                  </a:cubicBezTo>
                  <a:cubicBezTo>
                    <a:pt x="3179" y="4669"/>
                    <a:pt x="3215" y="4716"/>
                    <a:pt x="3489" y="4859"/>
                  </a:cubicBezTo>
                  <a:cubicBezTo>
                    <a:pt x="3596" y="4812"/>
                    <a:pt x="3715" y="4752"/>
                    <a:pt x="3846" y="4693"/>
                  </a:cubicBezTo>
                  <a:cubicBezTo>
                    <a:pt x="4072" y="4597"/>
                    <a:pt x="4298" y="4478"/>
                    <a:pt x="4525" y="4395"/>
                  </a:cubicBezTo>
                  <a:cubicBezTo>
                    <a:pt x="4787" y="4300"/>
                    <a:pt x="5072" y="4252"/>
                    <a:pt x="5346" y="4252"/>
                  </a:cubicBezTo>
                  <a:cubicBezTo>
                    <a:pt x="5668" y="4264"/>
                    <a:pt x="5906" y="4419"/>
                    <a:pt x="6061" y="4693"/>
                  </a:cubicBezTo>
                  <a:cubicBezTo>
                    <a:pt x="6120" y="4800"/>
                    <a:pt x="6156" y="4919"/>
                    <a:pt x="6192" y="5038"/>
                  </a:cubicBezTo>
                  <a:cubicBezTo>
                    <a:pt x="6311" y="5431"/>
                    <a:pt x="6227" y="5824"/>
                    <a:pt x="6132" y="6205"/>
                  </a:cubicBezTo>
                  <a:cubicBezTo>
                    <a:pt x="5953" y="6955"/>
                    <a:pt x="5620" y="7633"/>
                    <a:pt x="5215" y="8300"/>
                  </a:cubicBezTo>
                  <a:cubicBezTo>
                    <a:pt x="4656" y="9217"/>
                    <a:pt x="3929" y="9979"/>
                    <a:pt x="3001" y="10539"/>
                  </a:cubicBezTo>
                  <a:cubicBezTo>
                    <a:pt x="2822" y="10646"/>
                    <a:pt x="2643" y="10753"/>
                    <a:pt x="2477" y="10872"/>
                  </a:cubicBezTo>
                  <a:cubicBezTo>
                    <a:pt x="2358" y="10943"/>
                    <a:pt x="2251" y="11039"/>
                    <a:pt x="2155" y="11146"/>
                  </a:cubicBezTo>
                  <a:cubicBezTo>
                    <a:pt x="2120" y="11182"/>
                    <a:pt x="2120" y="11265"/>
                    <a:pt x="2096" y="11360"/>
                  </a:cubicBezTo>
                  <a:cubicBezTo>
                    <a:pt x="2393" y="11360"/>
                    <a:pt x="2441" y="11360"/>
                    <a:pt x="2596" y="11277"/>
                  </a:cubicBezTo>
                  <a:cubicBezTo>
                    <a:pt x="3525" y="10824"/>
                    <a:pt x="4346" y="10229"/>
                    <a:pt x="4989" y="9419"/>
                  </a:cubicBezTo>
                  <a:cubicBezTo>
                    <a:pt x="5596" y="8669"/>
                    <a:pt x="6061" y="7848"/>
                    <a:pt x="6394" y="6955"/>
                  </a:cubicBezTo>
                  <a:cubicBezTo>
                    <a:pt x="6549" y="6526"/>
                    <a:pt x="6668" y="6074"/>
                    <a:pt x="6692" y="5609"/>
                  </a:cubicBezTo>
                  <a:cubicBezTo>
                    <a:pt x="6715" y="5276"/>
                    <a:pt x="6680" y="4943"/>
                    <a:pt x="6549" y="4633"/>
                  </a:cubicBezTo>
                  <a:cubicBezTo>
                    <a:pt x="6323" y="4085"/>
                    <a:pt x="5870" y="3788"/>
                    <a:pt x="5275" y="3788"/>
                  </a:cubicBezTo>
                  <a:cubicBezTo>
                    <a:pt x="4918" y="3788"/>
                    <a:pt x="4584" y="3883"/>
                    <a:pt x="4251" y="3990"/>
                  </a:cubicBezTo>
                  <a:cubicBezTo>
                    <a:pt x="4172" y="4016"/>
                    <a:pt x="4100" y="4056"/>
                    <a:pt x="4010" y="4056"/>
                  </a:cubicBezTo>
                  <a:cubicBezTo>
                    <a:pt x="3978" y="4056"/>
                    <a:pt x="3943" y="4050"/>
                    <a:pt x="3906" y="4038"/>
                  </a:cubicBezTo>
                  <a:cubicBezTo>
                    <a:pt x="3953" y="3895"/>
                    <a:pt x="3989" y="3776"/>
                    <a:pt x="4037" y="3645"/>
                  </a:cubicBezTo>
                  <a:cubicBezTo>
                    <a:pt x="4239" y="3085"/>
                    <a:pt x="4429" y="2514"/>
                    <a:pt x="4525" y="1918"/>
                  </a:cubicBezTo>
                  <a:cubicBezTo>
                    <a:pt x="4596" y="1526"/>
                    <a:pt x="4620" y="1145"/>
                    <a:pt x="4525" y="752"/>
                  </a:cubicBezTo>
                  <a:cubicBezTo>
                    <a:pt x="4370" y="228"/>
                    <a:pt x="4060" y="2"/>
                    <a:pt x="3513" y="2"/>
                  </a:cubicBezTo>
                  <a:cubicBezTo>
                    <a:pt x="3494" y="1"/>
                    <a:pt x="3475" y="1"/>
                    <a:pt x="3456" y="1"/>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0"/>
            <p:cNvSpPr/>
            <p:nvPr/>
          </p:nvSpPr>
          <p:spPr>
            <a:xfrm>
              <a:off x="2281525" y="1911675"/>
              <a:ext cx="81575" cy="294000"/>
            </a:xfrm>
            <a:custGeom>
              <a:avLst/>
              <a:gdLst/>
              <a:ahLst/>
              <a:cxnLst/>
              <a:rect l="l" t="t" r="r" b="b"/>
              <a:pathLst>
                <a:path w="3263" h="11760" extrusionOk="0">
                  <a:moveTo>
                    <a:pt x="2941" y="0"/>
                  </a:moveTo>
                  <a:cubicBezTo>
                    <a:pt x="2786" y="12"/>
                    <a:pt x="2703" y="120"/>
                    <a:pt x="2644" y="251"/>
                  </a:cubicBezTo>
                  <a:cubicBezTo>
                    <a:pt x="2572" y="405"/>
                    <a:pt x="2513" y="560"/>
                    <a:pt x="2465" y="715"/>
                  </a:cubicBezTo>
                  <a:cubicBezTo>
                    <a:pt x="2120" y="1786"/>
                    <a:pt x="1786" y="2870"/>
                    <a:pt x="1453" y="3953"/>
                  </a:cubicBezTo>
                  <a:cubicBezTo>
                    <a:pt x="1084" y="5108"/>
                    <a:pt x="691" y="6263"/>
                    <a:pt x="72" y="7311"/>
                  </a:cubicBezTo>
                  <a:cubicBezTo>
                    <a:pt x="36" y="7359"/>
                    <a:pt x="24" y="7430"/>
                    <a:pt x="0" y="7537"/>
                  </a:cubicBezTo>
                  <a:cubicBezTo>
                    <a:pt x="72" y="7537"/>
                    <a:pt x="138" y="7553"/>
                    <a:pt x="188" y="7553"/>
                  </a:cubicBezTo>
                  <a:cubicBezTo>
                    <a:pt x="213" y="7553"/>
                    <a:pt x="235" y="7549"/>
                    <a:pt x="250" y="7537"/>
                  </a:cubicBezTo>
                  <a:cubicBezTo>
                    <a:pt x="358" y="7454"/>
                    <a:pt x="465" y="7359"/>
                    <a:pt x="536" y="7239"/>
                  </a:cubicBezTo>
                  <a:cubicBezTo>
                    <a:pt x="703" y="6966"/>
                    <a:pt x="881" y="6692"/>
                    <a:pt x="1001" y="6394"/>
                  </a:cubicBezTo>
                  <a:cubicBezTo>
                    <a:pt x="1239" y="5835"/>
                    <a:pt x="1477" y="5263"/>
                    <a:pt x="1667" y="4692"/>
                  </a:cubicBezTo>
                  <a:cubicBezTo>
                    <a:pt x="1977" y="3787"/>
                    <a:pt x="2239" y="2882"/>
                    <a:pt x="2525" y="1977"/>
                  </a:cubicBezTo>
                  <a:cubicBezTo>
                    <a:pt x="2572" y="1810"/>
                    <a:pt x="2632" y="1655"/>
                    <a:pt x="2679" y="1501"/>
                  </a:cubicBezTo>
                  <a:cubicBezTo>
                    <a:pt x="2715" y="1501"/>
                    <a:pt x="2751" y="1513"/>
                    <a:pt x="2775" y="1513"/>
                  </a:cubicBezTo>
                  <a:cubicBezTo>
                    <a:pt x="2751" y="2632"/>
                    <a:pt x="2656" y="3763"/>
                    <a:pt x="2620" y="4882"/>
                  </a:cubicBezTo>
                  <a:cubicBezTo>
                    <a:pt x="2584" y="6025"/>
                    <a:pt x="2548" y="7168"/>
                    <a:pt x="2536" y="8323"/>
                  </a:cubicBezTo>
                  <a:cubicBezTo>
                    <a:pt x="2525" y="9442"/>
                    <a:pt x="2465" y="10573"/>
                    <a:pt x="2465" y="11680"/>
                  </a:cubicBezTo>
                  <a:cubicBezTo>
                    <a:pt x="2569" y="11733"/>
                    <a:pt x="2648" y="11760"/>
                    <a:pt x="2708" y="11760"/>
                  </a:cubicBezTo>
                  <a:cubicBezTo>
                    <a:pt x="2785" y="11760"/>
                    <a:pt x="2831" y="11715"/>
                    <a:pt x="2858" y="11621"/>
                  </a:cubicBezTo>
                  <a:cubicBezTo>
                    <a:pt x="2906" y="11466"/>
                    <a:pt x="2929" y="11299"/>
                    <a:pt x="2929" y="11133"/>
                  </a:cubicBezTo>
                  <a:cubicBezTo>
                    <a:pt x="2965" y="9716"/>
                    <a:pt x="2989" y="8287"/>
                    <a:pt x="3025" y="6870"/>
                  </a:cubicBezTo>
                  <a:cubicBezTo>
                    <a:pt x="3037" y="6466"/>
                    <a:pt x="3048" y="6061"/>
                    <a:pt x="3060" y="5656"/>
                  </a:cubicBezTo>
                  <a:cubicBezTo>
                    <a:pt x="3120" y="4358"/>
                    <a:pt x="3191" y="3060"/>
                    <a:pt x="3251" y="1763"/>
                  </a:cubicBezTo>
                  <a:cubicBezTo>
                    <a:pt x="3263" y="1394"/>
                    <a:pt x="3263" y="1013"/>
                    <a:pt x="3263" y="643"/>
                  </a:cubicBezTo>
                  <a:cubicBezTo>
                    <a:pt x="3263" y="512"/>
                    <a:pt x="3251" y="381"/>
                    <a:pt x="3227" y="262"/>
                  </a:cubicBezTo>
                  <a:cubicBezTo>
                    <a:pt x="3191" y="120"/>
                    <a:pt x="3108" y="12"/>
                    <a:pt x="2941" y="0"/>
                  </a:cubicBezTo>
                  <a:close/>
                </a:path>
              </a:pathLst>
            </a:custGeom>
            <a:solidFill>
              <a:srgbClr val="1C1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20"/>
          <p:cNvCxnSpPr/>
          <p:nvPr/>
        </p:nvCxnSpPr>
        <p:spPr>
          <a:xfrm>
            <a:off x="4561625" y="287600"/>
            <a:ext cx="0" cy="4558800"/>
          </a:xfrm>
          <a:prstGeom prst="straightConnector1">
            <a:avLst/>
          </a:prstGeom>
          <a:noFill/>
          <a:ln w="38100" cap="flat" cmpd="sng">
            <a:solidFill>
              <a:srgbClr val="FFCBE3"/>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2">
  <p:cSld name="CUSTOM_4_1">
    <p:spTree>
      <p:nvGrpSpPr>
        <p:cNvPr id="1" name="Shape 405"/>
        <p:cNvGrpSpPr/>
        <p:nvPr/>
      </p:nvGrpSpPr>
      <p:grpSpPr>
        <a:xfrm>
          <a:off x="0" y="0"/>
          <a:ext cx="0" cy="0"/>
          <a:chOff x="0" y="0"/>
          <a:chExt cx="0" cy="0"/>
        </a:xfrm>
      </p:grpSpPr>
      <p:pic>
        <p:nvPicPr>
          <p:cNvPr id="406" name="Google Shape;406;p21"/>
          <p:cNvPicPr preferRelativeResize="0"/>
          <p:nvPr/>
        </p:nvPicPr>
        <p:blipFill>
          <a:blip r:embed="rId2">
            <a:alphaModFix amt="82000"/>
          </a:blip>
          <a:stretch>
            <a:fillRect/>
          </a:stretch>
        </p:blipFill>
        <p:spPr>
          <a:xfrm rot="10800000">
            <a:off x="2390075" y="1142250"/>
            <a:ext cx="6753924" cy="4001249"/>
          </a:xfrm>
          <a:prstGeom prst="rect">
            <a:avLst/>
          </a:prstGeom>
          <a:noFill/>
          <a:ln>
            <a:noFill/>
          </a:ln>
        </p:spPr>
      </p:pic>
      <p:pic>
        <p:nvPicPr>
          <p:cNvPr id="407" name="Google Shape;407;p21"/>
          <p:cNvPicPr preferRelativeResize="0"/>
          <p:nvPr/>
        </p:nvPicPr>
        <p:blipFill>
          <a:blip r:embed="rId2">
            <a:alphaModFix amt="82000"/>
          </a:blip>
          <a:stretch>
            <a:fillRect/>
          </a:stretch>
        </p:blipFill>
        <p:spPr>
          <a:xfrm>
            <a:off x="0" y="0"/>
            <a:ext cx="6753924" cy="4001249"/>
          </a:xfrm>
          <a:prstGeom prst="rect">
            <a:avLst/>
          </a:prstGeom>
          <a:noFill/>
          <a:ln>
            <a:noFill/>
          </a:ln>
        </p:spPr>
      </p:pic>
      <p:grpSp>
        <p:nvGrpSpPr>
          <p:cNvPr id="408" name="Google Shape;408;p21"/>
          <p:cNvGrpSpPr/>
          <p:nvPr/>
        </p:nvGrpSpPr>
        <p:grpSpPr>
          <a:xfrm>
            <a:off x="229200" y="202500"/>
            <a:ext cx="8685600" cy="4738500"/>
            <a:chOff x="226100" y="207250"/>
            <a:chExt cx="8685600" cy="4738500"/>
          </a:xfrm>
        </p:grpSpPr>
        <p:sp>
          <p:nvSpPr>
            <p:cNvPr id="409" name="Google Shape;409;p21"/>
            <p:cNvSpPr/>
            <p:nvPr/>
          </p:nvSpPr>
          <p:spPr>
            <a:xfrm>
              <a:off x="226100" y="207250"/>
              <a:ext cx="8685600" cy="4738500"/>
            </a:xfrm>
            <a:prstGeom prst="roundRect">
              <a:avLst>
                <a:gd name="adj" fmla="val 5191"/>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1"/>
            <p:cNvSpPr/>
            <p:nvPr/>
          </p:nvSpPr>
          <p:spPr>
            <a:xfrm>
              <a:off x="351475" y="292350"/>
              <a:ext cx="8414100" cy="4558800"/>
            </a:xfrm>
            <a:prstGeom prst="roundRect">
              <a:avLst>
                <a:gd name="adj" fmla="val 551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1" name="Google Shape;411;p21"/>
            <p:cNvCxnSpPr/>
            <p:nvPr/>
          </p:nvCxnSpPr>
          <p:spPr>
            <a:xfrm>
              <a:off x="4554717" y="-3564287"/>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12" name="Google Shape;412;p21"/>
            <p:cNvCxnSpPr/>
            <p:nvPr/>
          </p:nvCxnSpPr>
          <p:spPr>
            <a:xfrm>
              <a:off x="4554757" y="-3210440"/>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413" name="Google Shape;413;p21"/>
            <p:cNvCxnSpPr/>
            <p:nvPr/>
          </p:nvCxnSpPr>
          <p:spPr>
            <a:xfrm>
              <a:off x="4554717" y="-2863759"/>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14" name="Google Shape;414;p21"/>
            <p:cNvCxnSpPr/>
            <p:nvPr/>
          </p:nvCxnSpPr>
          <p:spPr>
            <a:xfrm>
              <a:off x="4554757" y="-2509912"/>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415" name="Google Shape;415;p21"/>
            <p:cNvCxnSpPr/>
            <p:nvPr/>
          </p:nvCxnSpPr>
          <p:spPr>
            <a:xfrm>
              <a:off x="4554717" y="-2161140"/>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16" name="Google Shape;416;p21"/>
            <p:cNvCxnSpPr/>
            <p:nvPr/>
          </p:nvCxnSpPr>
          <p:spPr>
            <a:xfrm>
              <a:off x="4554757" y="-1807293"/>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417" name="Google Shape;417;p21"/>
            <p:cNvCxnSpPr/>
            <p:nvPr/>
          </p:nvCxnSpPr>
          <p:spPr>
            <a:xfrm>
              <a:off x="4554717" y="-1460612"/>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18" name="Google Shape;418;p21"/>
            <p:cNvCxnSpPr/>
            <p:nvPr/>
          </p:nvCxnSpPr>
          <p:spPr>
            <a:xfrm>
              <a:off x="4554757" y="-1106765"/>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419" name="Google Shape;419;p21"/>
            <p:cNvCxnSpPr/>
            <p:nvPr/>
          </p:nvCxnSpPr>
          <p:spPr>
            <a:xfrm>
              <a:off x="4554717" y="-757993"/>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20" name="Google Shape;420;p21"/>
            <p:cNvCxnSpPr/>
            <p:nvPr/>
          </p:nvCxnSpPr>
          <p:spPr>
            <a:xfrm>
              <a:off x="4554757" y="-404146"/>
              <a:ext cx="0" cy="8386800"/>
            </a:xfrm>
            <a:prstGeom prst="straightConnector1">
              <a:avLst/>
            </a:prstGeom>
            <a:noFill/>
            <a:ln w="9525" cap="flat" cmpd="sng">
              <a:solidFill>
                <a:srgbClr val="F3F3F3"/>
              </a:solidFill>
              <a:prstDash val="solid"/>
              <a:round/>
              <a:headEnd type="none" w="med" len="med"/>
              <a:tailEnd type="none" w="med" len="med"/>
            </a:ln>
          </p:spPr>
        </p:cxnSp>
        <p:cxnSp>
          <p:nvCxnSpPr>
            <p:cNvPr id="421" name="Google Shape;421;p21"/>
            <p:cNvCxnSpPr/>
            <p:nvPr/>
          </p:nvCxnSpPr>
          <p:spPr>
            <a:xfrm>
              <a:off x="4554717" y="-57465"/>
              <a:ext cx="0" cy="8387700"/>
            </a:xfrm>
            <a:prstGeom prst="straightConnector1">
              <a:avLst/>
            </a:prstGeom>
            <a:noFill/>
            <a:ln w="9525" cap="flat" cmpd="sng">
              <a:solidFill>
                <a:srgbClr val="F3F3F3"/>
              </a:solidFill>
              <a:prstDash val="solid"/>
              <a:round/>
              <a:headEnd type="none" w="med" len="med"/>
              <a:tailEnd type="none" w="med" len="med"/>
            </a:ln>
          </p:spPr>
        </p:cxnSp>
        <p:cxnSp>
          <p:nvCxnSpPr>
            <p:cNvPr id="422" name="Google Shape;422;p21"/>
            <p:cNvCxnSpPr/>
            <p:nvPr/>
          </p:nvCxnSpPr>
          <p:spPr>
            <a:xfrm>
              <a:off x="4554717" y="287956"/>
              <a:ext cx="0" cy="8387700"/>
            </a:xfrm>
            <a:prstGeom prst="straightConnector1">
              <a:avLst/>
            </a:prstGeom>
            <a:noFill/>
            <a:ln w="9525" cap="flat" cmpd="sng">
              <a:solidFill>
                <a:srgbClr val="F3F3F3"/>
              </a:solidFill>
              <a:prstDash val="solid"/>
              <a:round/>
              <a:headEnd type="none" w="med" len="med"/>
              <a:tailEnd type="none" w="med" len="med"/>
            </a:ln>
          </p:spPr>
        </p:cxnSp>
      </p:grpSp>
      <p:cxnSp>
        <p:nvCxnSpPr>
          <p:cNvPr id="423" name="Google Shape;423;p21"/>
          <p:cNvCxnSpPr/>
          <p:nvPr/>
        </p:nvCxnSpPr>
        <p:spPr>
          <a:xfrm>
            <a:off x="4561625" y="287600"/>
            <a:ext cx="0" cy="4558800"/>
          </a:xfrm>
          <a:prstGeom prst="straightConnector1">
            <a:avLst/>
          </a:prstGeom>
          <a:noFill/>
          <a:ln w="38100" cap="flat" cmpd="sng">
            <a:solidFill>
              <a:schemeClr val="accent1"/>
            </a:solidFill>
            <a:prstDash val="solid"/>
            <a:round/>
            <a:headEnd type="none" w="med" len="med"/>
            <a:tailEnd type="none" w="med" len="med"/>
          </a:ln>
        </p:spPr>
      </p:cxnSp>
      <p:pic>
        <p:nvPicPr>
          <p:cNvPr id="424" name="Google Shape;424;p21"/>
          <p:cNvPicPr preferRelativeResize="0"/>
          <p:nvPr/>
        </p:nvPicPr>
        <p:blipFill>
          <a:blip r:embed="rId3">
            <a:alphaModFix/>
          </a:blip>
          <a:stretch>
            <a:fillRect/>
          </a:stretch>
        </p:blipFill>
        <p:spPr>
          <a:xfrm rot="-6039221">
            <a:off x="1160702" y="3606257"/>
            <a:ext cx="270587" cy="266163"/>
          </a:xfrm>
          <a:prstGeom prst="rect">
            <a:avLst/>
          </a:prstGeom>
          <a:noFill/>
          <a:ln>
            <a:noFill/>
          </a:ln>
        </p:spPr>
      </p:pic>
      <p:pic>
        <p:nvPicPr>
          <p:cNvPr id="425" name="Google Shape;425;p21"/>
          <p:cNvPicPr preferRelativeResize="0"/>
          <p:nvPr/>
        </p:nvPicPr>
        <p:blipFill>
          <a:blip r:embed="rId4">
            <a:alphaModFix/>
          </a:blip>
          <a:stretch>
            <a:fillRect/>
          </a:stretch>
        </p:blipFill>
        <p:spPr>
          <a:xfrm rot="-6039226">
            <a:off x="679836" y="3830793"/>
            <a:ext cx="384768" cy="378484"/>
          </a:xfrm>
          <a:prstGeom prst="rect">
            <a:avLst/>
          </a:prstGeom>
          <a:noFill/>
          <a:ln>
            <a:noFill/>
          </a:ln>
        </p:spPr>
      </p:pic>
      <p:pic>
        <p:nvPicPr>
          <p:cNvPr id="426" name="Google Shape;426;p21"/>
          <p:cNvPicPr preferRelativeResize="0"/>
          <p:nvPr/>
        </p:nvPicPr>
        <p:blipFill>
          <a:blip r:embed="rId5">
            <a:alphaModFix/>
          </a:blip>
          <a:stretch>
            <a:fillRect/>
          </a:stretch>
        </p:blipFill>
        <p:spPr>
          <a:xfrm rot="-2700003">
            <a:off x="1117082" y="3964857"/>
            <a:ext cx="605336" cy="595450"/>
          </a:xfrm>
          <a:prstGeom prst="rect">
            <a:avLst/>
          </a:prstGeom>
          <a:noFill/>
          <a:ln>
            <a:noFill/>
          </a:ln>
        </p:spPr>
      </p:pic>
      <p:pic>
        <p:nvPicPr>
          <p:cNvPr id="427" name="Google Shape;427;p21"/>
          <p:cNvPicPr preferRelativeResize="0"/>
          <p:nvPr/>
        </p:nvPicPr>
        <p:blipFill>
          <a:blip r:embed="rId3">
            <a:alphaModFix/>
          </a:blip>
          <a:stretch>
            <a:fillRect/>
          </a:stretch>
        </p:blipFill>
        <p:spPr>
          <a:xfrm rot="-4475894" flipH="1">
            <a:off x="8041355" y="1048963"/>
            <a:ext cx="270587" cy="266163"/>
          </a:xfrm>
          <a:prstGeom prst="rect">
            <a:avLst/>
          </a:prstGeom>
          <a:noFill/>
          <a:ln>
            <a:noFill/>
          </a:ln>
        </p:spPr>
      </p:pic>
      <p:pic>
        <p:nvPicPr>
          <p:cNvPr id="428" name="Google Shape;428;p21"/>
          <p:cNvPicPr preferRelativeResize="0"/>
          <p:nvPr/>
        </p:nvPicPr>
        <p:blipFill>
          <a:blip r:embed="rId4">
            <a:alphaModFix/>
          </a:blip>
          <a:stretch>
            <a:fillRect/>
          </a:stretch>
        </p:blipFill>
        <p:spPr>
          <a:xfrm rot="-4475890" flipH="1">
            <a:off x="7585178" y="677991"/>
            <a:ext cx="384768" cy="378484"/>
          </a:xfrm>
          <a:prstGeom prst="rect">
            <a:avLst/>
          </a:prstGeom>
          <a:noFill/>
          <a:ln>
            <a:noFill/>
          </a:ln>
        </p:spPr>
      </p:pic>
      <p:pic>
        <p:nvPicPr>
          <p:cNvPr id="429" name="Google Shape;429;p21"/>
          <p:cNvPicPr preferRelativeResize="0"/>
          <p:nvPr/>
        </p:nvPicPr>
        <p:blipFill>
          <a:blip r:embed="rId5">
            <a:alphaModFix/>
          </a:blip>
          <a:stretch>
            <a:fillRect/>
          </a:stretch>
        </p:blipFill>
        <p:spPr>
          <a:xfrm rot="-7815110" flipH="1">
            <a:off x="8040622" y="373115"/>
            <a:ext cx="605336" cy="5954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Bree Serif"/>
              <a:buNone/>
              <a:defRPr sz="2800" b="1">
                <a:solidFill>
                  <a:schemeClr val="lt2"/>
                </a:solidFill>
                <a:latin typeface="Bree Serif"/>
                <a:ea typeface="Bree Serif"/>
                <a:cs typeface="Bree Serif"/>
                <a:sym typeface="Bree Serif"/>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2"/>
              </a:buClr>
              <a:buSzPts val="1800"/>
              <a:buFont typeface="Overpass"/>
              <a:buChar char="●"/>
              <a:defRPr sz="1800">
                <a:solidFill>
                  <a:schemeClr val="accent2"/>
                </a:solidFill>
                <a:latin typeface="Overpass"/>
                <a:ea typeface="Overpass"/>
                <a:cs typeface="Overpass"/>
                <a:sym typeface="Overpass"/>
              </a:defRPr>
            </a:lvl1pPr>
            <a:lvl2pPr marL="914400" lvl="1" indent="-317500">
              <a:lnSpc>
                <a:spcPct val="115000"/>
              </a:lnSpc>
              <a:spcBef>
                <a:spcPts val="1600"/>
              </a:spcBef>
              <a:spcAft>
                <a:spcPts val="0"/>
              </a:spcAft>
              <a:buClr>
                <a:schemeClr val="accent2"/>
              </a:buClr>
              <a:buSzPts val="1400"/>
              <a:buFont typeface="Overpass"/>
              <a:buChar char="○"/>
              <a:defRPr>
                <a:solidFill>
                  <a:schemeClr val="accent2"/>
                </a:solidFill>
                <a:latin typeface="Overpass"/>
                <a:ea typeface="Overpass"/>
                <a:cs typeface="Overpass"/>
                <a:sym typeface="Overpass"/>
              </a:defRPr>
            </a:lvl2pPr>
            <a:lvl3pPr marL="1371600" lvl="2" indent="-317500">
              <a:lnSpc>
                <a:spcPct val="115000"/>
              </a:lnSpc>
              <a:spcBef>
                <a:spcPts val="1600"/>
              </a:spcBef>
              <a:spcAft>
                <a:spcPts val="0"/>
              </a:spcAft>
              <a:buClr>
                <a:schemeClr val="accent2"/>
              </a:buClr>
              <a:buSzPts val="1400"/>
              <a:buFont typeface="Overpass"/>
              <a:buChar char="■"/>
              <a:defRPr>
                <a:solidFill>
                  <a:schemeClr val="accent2"/>
                </a:solidFill>
                <a:latin typeface="Overpass"/>
                <a:ea typeface="Overpass"/>
                <a:cs typeface="Overpass"/>
                <a:sym typeface="Overpass"/>
              </a:defRPr>
            </a:lvl3pPr>
            <a:lvl4pPr marL="1828800" lvl="3" indent="-317500">
              <a:lnSpc>
                <a:spcPct val="115000"/>
              </a:lnSpc>
              <a:spcBef>
                <a:spcPts val="1600"/>
              </a:spcBef>
              <a:spcAft>
                <a:spcPts val="0"/>
              </a:spcAft>
              <a:buClr>
                <a:schemeClr val="accent2"/>
              </a:buClr>
              <a:buSzPts val="1400"/>
              <a:buFont typeface="Overpass"/>
              <a:buChar char="●"/>
              <a:defRPr>
                <a:solidFill>
                  <a:schemeClr val="accent2"/>
                </a:solidFill>
                <a:latin typeface="Overpass"/>
                <a:ea typeface="Overpass"/>
                <a:cs typeface="Overpass"/>
                <a:sym typeface="Overpass"/>
              </a:defRPr>
            </a:lvl4pPr>
            <a:lvl5pPr marL="2286000" lvl="4" indent="-317500">
              <a:lnSpc>
                <a:spcPct val="115000"/>
              </a:lnSpc>
              <a:spcBef>
                <a:spcPts val="1600"/>
              </a:spcBef>
              <a:spcAft>
                <a:spcPts val="0"/>
              </a:spcAft>
              <a:buClr>
                <a:schemeClr val="accent2"/>
              </a:buClr>
              <a:buSzPts val="1400"/>
              <a:buFont typeface="Overpass"/>
              <a:buChar char="○"/>
              <a:defRPr>
                <a:solidFill>
                  <a:schemeClr val="accent2"/>
                </a:solidFill>
                <a:latin typeface="Overpass"/>
                <a:ea typeface="Overpass"/>
                <a:cs typeface="Overpass"/>
                <a:sym typeface="Overpass"/>
              </a:defRPr>
            </a:lvl5pPr>
            <a:lvl6pPr marL="2743200" lvl="5" indent="-317500">
              <a:lnSpc>
                <a:spcPct val="115000"/>
              </a:lnSpc>
              <a:spcBef>
                <a:spcPts val="1600"/>
              </a:spcBef>
              <a:spcAft>
                <a:spcPts val="0"/>
              </a:spcAft>
              <a:buClr>
                <a:schemeClr val="accent2"/>
              </a:buClr>
              <a:buSzPts val="1400"/>
              <a:buFont typeface="Overpass"/>
              <a:buChar char="■"/>
              <a:defRPr>
                <a:solidFill>
                  <a:schemeClr val="accent2"/>
                </a:solidFill>
                <a:latin typeface="Overpass"/>
                <a:ea typeface="Overpass"/>
                <a:cs typeface="Overpass"/>
                <a:sym typeface="Overpass"/>
              </a:defRPr>
            </a:lvl6pPr>
            <a:lvl7pPr marL="3200400" lvl="6" indent="-317500">
              <a:lnSpc>
                <a:spcPct val="115000"/>
              </a:lnSpc>
              <a:spcBef>
                <a:spcPts val="1600"/>
              </a:spcBef>
              <a:spcAft>
                <a:spcPts val="0"/>
              </a:spcAft>
              <a:buClr>
                <a:schemeClr val="accent2"/>
              </a:buClr>
              <a:buSzPts val="1400"/>
              <a:buFont typeface="Overpass"/>
              <a:buChar char="●"/>
              <a:defRPr>
                <a:solidFill>
                  <a:schemeClr val="accent2"/>
                </a:solidFill>
                <a:latin typeface="Overpass"/>
                <a:ea typeface="Overpass"/>
                <a:cs typeface="Overpass"/>
                <a:sym typeface="Overpass"/>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4" r:id="rId13"/>
    <p:sldLayoutId id="2147483666" r:id="rId14"/>
    <p:sldLayoutId id="2147483667"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25.png"/><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12.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7" Type="http://schemas.microsoft.com/office/2007/relationships/hdphoto" Target="../media/hdphoto3.wdp"/><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9.png"/><Relationship Id="rId4" Type="http://schemas.openxmlformats.org/officeDocument/2006/relationships/image" Target="../media/image40.jp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32.png"/><Relationship Id="rId4" Type="http://schemas.openxmlformats.org/officeDocument/2006/relationships/image" Target="../media/image42.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5" name="Title 4">
            <a:extLst>
              <a:ext uri="{FF2B5EF4-FFF2-40B4-BE49-F238E27FC236}">
                <a16:creationId xmlns:a16="http://schemas.microsoft.com/office/drawing/2014/main" id="{F9309302-7855-EB56-C6B6-3530AB38D147}"/>
              </a:ext>
            </a:extLst>
          </p:cNvPr>
          <p:cNvSpPr>
            <a:spLocks noGrp="1"/>
          </p:cNvSpPr>
          <p:nvPr>
            <p:ph type="ctrTitle"/>
          </p:nvPr>
        </p:nvSpPr>
        <p:spPr/>
        <p:txBody>
          <a:bodyPr/>
          <a:lstStyle/>
          <a:p>
            <a:endParaRPr lang="en-US"/>
          </a:p>
        </p:txBody>
      </p:sp>
      <p:sp>
        <p:nvSpPr>
          <p:cNvPr id="7" name="Subtitle 6">
            <a:extLst>
              <a:ext uri="{FF2B5EF4-FFF2-40B4-BE49-F238E27FC236}">
                <a16:creationId xmlns:a16="http://schemas.microsoft.com/office/drawing/2014/main" id="{A099C6EB-2D82-C639-DCAE-90D4DC4C8C4D}"/>
              </a:ext>
            </a:extLst>
          </p:cNvPr>
          <p:cNvSpPr>
            <a:spLocks noGrp="1"/>
          </p:cNvSpPr>
          <p:nvPr>
            <p:ph type="subTitle" idx="1"/>
          </p:nvPr>
        </p:nvSpPr>
        <p:spPr/>
        <p:txBody>
          <a:bodyPr/>
          <a:lstStyle/>
          <a:p>
            <a:endParaRPr lang="en-US"/>
          </a:p>
        </p:txBody>
      </p:sp>
      <p:pic>
        <p:nvPicPr>
          <p:cNvPr id="9" name="Picture 8">
            <a:extLst>
              <a:ext uri="{FF2B5EF4-FFF2-40B4-BE49-F238E27FC236}">
                <a16:creationId xmlns:a16="http://schemas.microsoft.com/office/drawing/2014/main" id="{FDBCF107-8130-898D-668F-657DBA637281}"/>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7"/>
        <p:cNvGrpSpPr/>
        <p:nvPr/>
      </p:nvGrpSpPr>
      <p:grpSpPr>
        <a:xfrm>
          <a:off x="0" y="0"/>
          <a:ext cx="0" cy="0"/>
          <a:chOff x="0" y="0"/>
          <a:chExt cx="0" cy="0"/>
        </a:xfrm>
      </p:grpSpPr>
      <p:pic>
        <p:nvPicPr>
          <p:cNvPr id="1719" name="Google Shape;1719;p52"/>
          <p:cNvPicPr preferRelativeResize="0"/>
          <p:nvPr/>
        </p:nvPicPr>
        <p:blipFill>
          <a:blip r:embed="rId3">
            <a:alphaModFix/>
          </a:blip>
          <a:stretch>
            <a:fillRect/>
          </a:stretch>
        </p:blipFill>
        <p:spPr>
          <a:xfrm rot="-764093">
            <a:off x="3263790" y="1058084"/>
            <a:ext cx="2864230" cy="3644853"/>
          </a:xfrm>
          <a:prstGeom prst="rect">
            <a:avLst/>
          </a:prstGeom>
          <a:noFill/>
          <a:ln>
            <a:noFill/>
          </a:ln>
        </p:spPr>
      </p:pic>
      <p:sp>
        <p:nvSpPr>
          <p:cNvPr id="1722" name="Google Shape;1722;p52"/>
          <p:cNvSpPr txBox="1">
            <a:spLocks noGrp="1"/>
          </p:cNvSpPr>
          <p:nvPr>
            <p:ph type="title"/>
          </p:nvPr>
        </p:nvSpPr>
        <p:spPr>
          <a:xfrm>
            <a:off x="3497550" y="451785"/>
            <a:ext cx="2148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OM" dirty="0">
                <a:solidFill>
                  <a:schemeClr val="bg2">
                    <a:lumMod val="75000"/>
                  </a:schemeClr>
                </a:solidFill>
                <a:cs typeface="+mn-cs"/>
              </a:rPr>
              <a:t>عبارة أستطيع</a:t>
            </a:r>
            <a:endParaRPr dirty="0">
              <a:solidFill>
                <a:schemeClr val="bg2">
                  <a:lumMod val="75000"/>
                </a:schemeClr>
              </a:solidFill>
              <a:cs typeface="+mn-cs"/>
            </a:endParaRPr>
          </a:p>
        </p:txBody>
      </p:sp>
      <p:sp>
        <p:nvSpPr>
          <p:cNvPr id="3" name="TextBox 2">
            <a:extLst>
              <a:ext uri="{FF2B5EF4-FFF2-40B4-BE49-F238E27FC236}">
                <a16:creationId xmlns:a16="http://schemas.microsoft.com/office/drawing/2014/main" id="{991467CD-B3D0-9DEE-BEE5-94EF390525D7}"/>
              </a:ext>
            </a:extLst>
          </p:cNvPr>
          <p:cNvSpPr txBox="1"/>
          <p:nvPr/>
        </p:nvSpPr>
        <p:spPr>
          <a:xfrm>
            <a:off x="2352907" y="1771556"/>
            <a:ext cx="4572000" cy="1384995"/>
          </a:xfrm>
          <a:prstGeom prst="rect">
            <a:avLst/>
          </a:prstGeom>
          <a:noFill/>
        </p:spPr>
        <p:txBody>
          <a:bodyPr wrap="square">
            <a:spAutoFit/>
          </a:bodyPr>
          <a:lstStyle/>
          <a:p>
            <a:pPr algn="ctr"/>
            <a:r>
              <a:rPr lang="ar-OM" sz="2800" b="0" i="0" u="none" strike="noStrike" baseline="0" dirty="0">
                <a:latin typeface="ArialMT"/>
              </a:rPr>
              <a:t>أستطيع أن أتصور</a:t>
            </a:r>
          </a:p>
          <a:p>
            <a:pPr algn="ctr"/>
            <a:r>
              <a:rPr lang="ar-OM" sz="2800" b="0" i="0" u="none" strike="noStrike" baseline="0" dirty="0">
                <a:latin typeface="ArialMT"/>
              </a:rPr>
              <a:t> الشبكات لإیجاد مساحة</a:t>
            </a:r>
          </a:p>
          <a:p>
            <a:pPr algn="ctr"/>
            <a:r>
              <a:rPr lang="ar-OM" sz="2800" b="0" i="0" u="none" strike="noStrike" baseline="0" dirty="0">
                <a:latin typeface="ArialMT"/>
              </a:rPr>
              <a:t> سطح المنشور والھرم.</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Google Shape;448;p25"/>
          <p:cNvPicPr preferRelativeResize="0"/>
          <p:nvPr/>
        </p:nvPicPr>
        <p:blipFill>
          <a:blip r:embed="rId3">
            <a:alphaModFix amt="60000"/>
          </a:blip>
          <a:stretch>
            <a:fillRect/>
          </a:stretch>
        </p:blipFill>
        <p:spPr>
          <a:xfrm flipH="1">
            <a:off x="6072120" y="292348"/>
            <a:ext cx="2700000" cy="1584000"/>
          </a:xfrm>
          <a:prstGeom prst="roundRect">
            <a:avLst>
              <a:gd name="adj" fmla="val 15361"/>
            </a:avLst>
          </a:prstGeom>
          <a:noFill/>
          <a:ln>
            <a:noFill/>
          </a:ln>
        </p:spPr>
      </p:pic>
      <p:sp>
        <p:nvSpPr>
          <p:cNvPr id="449" name="Google Shape;449;p25"/>
          <p:cNvSpPr txBox="1">
            <a:spLocks noGrp="1"/>
          </p:cNvSpPr>
          <p:nvPr>
            <p:ph type="title"/>
          </p:nvPr>
        </p:nvSpPr>
        <p:spPr>
          <a:xfrm>
            <a:off x="4470280" y="406556"/>
            <a:ext cx="1487941"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ar-OM" sz="4000" dirty="0">
                <a:cs typeface="+mn-cs"/>
              </a:rPr>
              <a:t>التمهيد</a:t>
            </a:r>
            <a:endParaRPr sz="4000" dirty="0">
              <a:cs typeface="+mn-cs"/>
            </a:endParaRPr>
          </a:p>
        </p:txBody>
      </p:sp>
      <p:pic>
        <p:nvPicPr>
          <p:cNvPr id="451" name="Google Shape;451;p25"/>
          <p:cNvPicPr preferRelativeResize="0"/>
          <p:nvPr/>
        </p:nvPicPr>
        <p:blipFill rotWithShape="1">
          <a:blip r:embed="rId4">
            <a:alphaModFix/>
          </a:blip>
          <a:srcRect b="20854"/>
          <a:stretch/>
        </p:blipFill>
        <p:spPr>
          <a:xfrm rot="10800000">
            <a:off x="6034950" y="292349"/>
            <a:ext cx="841275" cy="625725"/>
          </a:xfrm>
          <a:prstGeom prst="rect">
            <a:avLst/>
          </a:prstGeom>
          <a:noFill/>
          <a:ln>
            <a:noFill/>
          </a:ln>
        </p:spPr>
      </p:pic>
      <p:sp>
        <p:nvSpPr>
          <p:cNvPr id="452" name="Google Shape;452;p25"/>
          <p:cNvSpPr/>
          <p:nvPr/>
        </p:nvSpPr>
        <p:spPr>
          <a:xfrm rot="1383827">
            <a:off x="7796428" y="455014"/>
            <a:ext cx="635979" cy="475785"/>
          </a:xfrm>
          <a:custGeom>
            <a:avLst/>
            <a:gdLst/>
            <a:ahLst/>
            <a:cxnLst/>
            <a:rect l="l" t="t" r="r" b="b"/>
            <a:pathLst>
              <a:path w="21604" h="16161" extrusionOk="0">
                <a:moveTo>
                  <a:pt x="17088" y="6711"/>
                </a:moveTo>
                <a:cubicBezTo>
                  <a:pt x="17247" y="6771"/>
                  <a:pt x="17387" y="6811"/>
                  <a:pt x="17526" y="6851"/>
                </a:cubicBezTo>
                <a:cubicBezTo>
                  <a:pt x="18083" y="7109"/>
                  <a:pt x="18600" y="7448"/>
                  <a:pt x="19058" y="7865"/>
                </a:cubicBezTo>
                <a:cubicBezTo>
                  <a:pt x="19813" y="8581"/>
                  <a:pt x="20390" y="9437"/>
                  <a:pt x="20808" y="10372"/>
                </a:cubicBezTo>
                <a:cubicBezTo>
                  <a:pt x="21067" y="10969"/>
                  <a:pt x="21266" y="11585"/>
                  <a:pt x="21365" y="12242"/>
                </a:cubicBezTo>
                <a:cubicBezTo>
                  <a:pt x="21445" y="12799"/>
                  <a:pt x="21445" y="13356"/>
                  <a:pt x="21285" y="13913"/>
                </a:cubicBezTo>
                <a:cubicBezTo>
                  <a:pt x="21226" y="14092"/>
                  <a:pt x="21166" y="14271"/>
                  <a:pt x="21047" y="14450"/>
                </a:cubicBezTo>
                <a:cubicBezTo>
                  <a:pt x="20791" y="14881"/>
                  <a:pt x="20433" y="15107"/>
                  <a:pt x="19941" y="15107"/>
                </a:cubicBezTo>
                <a:cubicBezTo>
                  <a:pt x="19820" y="15107"/>
                  <a:pt x="19692" y="15094"/>
                  <a:pt x="19555" y="15066"/>
                </a:cubicBezTo>
                <a:cubicBezTo>
                  <a:pt x="19177" y="14987"/>
                  <a:pt x="18839" y="14808"/>
                  <a:pt x="18520" y="14589"/>
                </a:cubicBezTo>
                <a:cubicBezTo>
                  <a:pt x="17884" y="14112"/>
                  <a:pt x="17406" y="13535"/>
                  <a:pt x="17068" y="12819"/>
                </a:cubicBezTo>
                <a:cubicBezTo>
                  <a:pt x="16810" y="12281"/>
                  <a:pt x="16650" y="11705"/>
                  <a:pt x="16591" y="11088"/>
                </a:cubicBezTo>
                <a:cubicBezTo>
                  <a:pt x="16491" y="10232"/>
                  <a:pt x="16531" y="9377"/>
                  <a:pt x="16670" y="8502"/>
                </a:cubicBezTo>
                <a:cubicBezTo>
                  <a:pt x="16750" y="7965"/>
                  <a:pt x="16869" y="7428"/>
                  <a:pt x="17009" y="6910"/>
                </a:cubicBezTo>
                <a:cubicBezTo>
                  <a:pt x="17028" y="6851"/>
                  <a:pt x="17048" y="6791"/>
                  <a:pt x="17088" y="6711"/>
                </a:cubicBezTo>
                <a:close/>
                <a:moveTo>
                  <a:pt x="21326" y="0"/>
                </a:moveTo>
                <a:cubicBezTo>
                  <a:pt x="21207" y="0"/>
                  <a:pt x="21092" y="23"/>
                  <a:pt x="20987" y="67"/>
                </a:cubicBezTo>
                <a:cubicBezTo>
                  <a:pt x="20748" y="187"/>
                  <a:pt x="20569" y="306"/>
                  <a:pt x="20390" y="465"/>
                </a:cubicBezTo>
                <a:cubicBezTo>
                  <a:pt x="20052" y="744"/>
                  <a:pt x="19754" y="1042"/>
                  <a:pt x="19475" y="1360"/>
                </a:cubicBezTo>
                <a:cubicBezTo>
                  <a:pt x="19018" y="1917"/>
                  <a:pt x="18620" y="2514"/>
                  <a:pt x="18282" y="3131"/>
                </a:cubicBezTo>
                <a:cubicBezTo>
                  <a:pt x="17764" y="4125"/>
                  <a:pt x="17367" y="5140"/>
                  <a:pt x="17048" y="6194"/>
                </a:cubicBezTo>
                <a:cubicBezTo>
                  <a:pt x="17009" y="6294"/>
                  <a:pt x="16989" y="6373"/>
                  <a:pt x="16949" y="6473"/>
                </a:cubicBezTo>
                <a:lnTo>
                  <a:pt x="16810" y="6473"/>
                </a:lnTo>
                <a:cubicBezTo>
                  <a:pt x="16650" y="6453"/>
                  <a:pt x="16511" y="6413"/>
                  <a:pt x="16372" y="6413"/>
                </a:cubicBezTo>
                <a:cubicBezTo>
                  <a:pt x="16270" y="6403"/>
                  <a:pt x="16168" y="6399"/>
                  <a:pt x="16068" y="6399"/>
                </a:cubicBezTo>
                <a:cubicBezTo>
                  <a:pt x="15545" y="6399"/>
                  <a:pt x="15052" y="6534"/>
                  <a:pt x="14602" y="6851"/>
                </a:cubicBezTo>
                <a:cubicBezTo>
                  <a:pt x="14363" y="7010"/>
                  <a:pt x="14124" y="7229"/>
                  <a:pt x="13925" y="7467"/>
                </a:cubicBezTo>
                <a:cubicBezTo>
                  <a:pt x="13706" y="7726"/>
                  <a:pt x="13507" y="7985"/>
                  <a:pt x="13328" y="8263"/>
                </a:cubicBezTo>
                <a:cubicBezTo>
                  <a:pt x="13010" y="8760"/>
                  <a:pt x="12712" y="9258"/>
                  <a:pt x="12413" y="9755"/>
                </a:cubicBezTo>
                <a:cubicBezTo>
                  <a:pt x="12115" y="10232"/>
                  <a:pt x="11836" y="10710"/>
                  <a:pt x="11538" y="11187"/>
                </a:cubicBezTo>
                <a:cubicBezTo>
                  <a:pt x="11359" y="11486"/>
                  <a:pt x="11120" y="11784"/>
                  <a:pt x="10882" y="12063"/>
                </a:cubicBezTo>
                <a:cubicBezTo>
                  <a:pt x="10603" y="12341"/>
                  <a:pt x="10305" y="12600"/>
                  <a:pt x="9947" y="12779"/>
                </a:cubicBezTo>
                <a:cubicBezTo>
                  <a:pt x="9608" y="12958"/>
                  <a:pt x="9250" y="13077"/>
                  <a:pt x="8853" y="13097"/>
                </a:cubicBezTo>
                <a:cubicBezTo>
                  <a:pt x="8798" y="13100"/>
                  <a:pt x="8743" y="13101"/>
                  <a:pt x="8688" y="13101"/>
                </a:cubicBezTo>
                <a:cubicBezTo>
                  <a:pt x="8306" y="13101"/>
                  <a:pt x="7925" y="13040"/>
                  <a:pt x="7560" y="12918"/>
                </a:cubicBezTo>
                <a:cubicBezTo>
                  <a:pt x="7122" y="12779"/>
                  <a:pt x="6684" y="12560"/>
                  <a:pt x="6247" y="12361"/>
                </a:cubicBezTo>
                <a:cubicBezTo>
                  <a:pt x="5849" y="12162"/>
                  <a:pt x="5431" y="11983"/>
                  <a:pt x="5033" y="11804"/>
                </a:cubicBezTo>
                <a:cubicBezTo>
                  <a:pt x="4615" y="11625"/>
                  <a:pt x="4198" y="11466"/>
                  <a:pt x="3760" y="11386"/>
                </a:cubicBezTo>
                <a:cubicBezTo>
                  <a:pt x="3496" y="11323"/>
                  <a:pt x="3223" y="11284"/>
                  <a:pt x="2953" y="11284"/>
                </a:cubicBezTo>
                <a:cubicBezTo>
                  <a:pt x="2796" y="11284"/>
                  <a:pt x="2640" y="11297"/>
                  <a:pt x="2487" y="11327"/>
                </a:cubicBezTo>
                <a:cubicBezTo>
                  <a:pt x="1751" y="11446"/>
                  <a:pt x="1194" y="11844"/>
                  <a:pt x="776" y="12421"/>
                </a:cubicBezTo>
                <a:cubicBezTo>
                  <a:pt x="438" y="12878"/>
                  <a:pt x="219" y="13376"/>
                  <a:pt x="140" y="13933"/>
                </a:cubicBezTo>
                <a:cubicBezTo>
                  <a:pt x="0" y="14728"/>
                  <a:pt x="239" y="15405"/>
                  <a:pt x="776" y="16001"/>
                </a:cubicBezTo>
                <a:cubicBezTo>
                  <a:pt x="836" y="16041"/>
                  <a:pt x="895" y="16101"/>
                  <a:pt x="955" y="16141"/>
                </a:cubicBezTo>
                <a:cubicBezTo>
                  <a:pt x="965" y="16151"/>
                  <a:pt x="975" y="16151"/>
                  <a:pt x="992" y="16151"/>
                </a:cubicBezTo>
                <a:cubicBezTo>
                  <a:pt x="1010" y="16151"/>
                  <a:pt x="1035" y="16151"/>
                  <a:pt x="1075" y="16161"/>
                </a:cubicBezTo>
                <a:cubicBezTo>
                  <a:pt x="995" y="16041"/>
                  <a:pt x="935" y="15942"/>
                  <a:pt x="876" y="15862"/>
                </a:cubicBezTo>
                <a:cubicBezTo>
                  <a:pt x="796" y="15763"/>
                  <a:pt x="736" y="15663"/>
                  <a:pt x="657" y="15584"/>
                </a:cubicBezTo>
                <a:cubicBezTo>
                  <a:pt x="299" y="15066"/>
                  <a:pt x="199" y="14490"/>
                  <a:pt x="319" y="13873"/>
                </a:cubicBezTo>
                <a:cubicBezTo>
                  <a:pt x="398" y="13395"/>
                  <a:pt x="617" y="12938"/>
                  <a:pt x="895" y="12540"/>
                </a:cubicBezTo>
                <a:cubicBezTo>
                  <a:pt x="1075" y="12262"/>
                  <a:pt x="1293" y="12043"/>
                  <a:pt x="1552" y="11864"/>
                </a:cubicBezTo>
                <a:cubicBezTo>
                  <a:pt x="1996" y="11568"/>
                  <a:pt x="2491" y="11444"/>
                  <a:pt x="3022" y="11444"/>
                </a:cubicBezTo>
                <a:cubicBezTo>
                  <a:pt x="3062" y="11444"/>
                  <a:pt x="3103" y="11445"/>
                  <a:pt x="3143" y="11446"/>
                </a:cubicBezTo>
                <a:cubicBezTo>
                  <a:pt x="3482" y="11466"/>
                  <a:pt x="3820" y="11545"/>
                  <a:pt x="4158" y="11645"/>
                </a:cubicBezTo>
                <a:cubicBezTo>
                  <a:pt x="4715" y="11824"/>
                  <a:pt x="5232" y="12043"/>
                  <a:pt x="5749" y="12281"/>
                </a:cubicBezTo>
                <a:cubicBezTo>
                  <a:pt x="6147" y="12480"/>
                  <a:pt x="6545" y="12659"/>
                  <a:pt x="6923" y="12838"/>
                </a:cubicBezTo>
                <a:cubicBezTo>
                  <a:pt x="7241" y="12998"/>
                  <a:pt x="7579" y="13097"/>
                  <a:pt x="7918" y="13177"/>
                </a:cubicBezTo>
                <a:cubicBezTo>
                  <a:pt x="8176" y="13234"/>
                  <a:pt x="8429" y="13263"/>
                  <a:pt x="8674" y="13263"/>
                </a:cubicBezTo>
                <a:cubicBezTo>
                  <a:pt x="9278" y="13263"/>
                  <a:pt x="9841" y="13087"/>
                  <a:pt x="10364" y="12719"/>
                </a:cubicBezTo>
                <a:cubicBezTo>
                  <a:pt x="10683" y="12480"/>
                  <a:pt x="10961" y="12222"/>
                  <a:pt x="11220" y="11923"/>
                </a:cubicBezTo>
                <a:cubicBezTo>
                  <a:pt x="11498" y="11585"/>
                  <a:pt x="11737" y="11207"/>
                  <a:pt x="11956" y="10849"/>
                </a:cubicBezTo>
                <a:cubicBezTo>
                  <a:pt x="12234" y="10412"/>
                  <a:pt x="12473" y="9954"/>
                  <a:pt x="12732" y="9516"/>
                </a:cubicBezTo>
                <a:cubicBezTo>
                  <a:pt x="13030" y="9039"/>
                  <a:pt x="13328" y="8562"/>
                  <a:pt x="13647" y="8084"/>
                </a:cubicBezTo>
                <a:cubicBezTo>
                  <a:pt x="13846" y="7786"/>
                  <a:pt x="14084" y="7507"/>
                  <a:pt x="14363" y="7249"/>
                </a:cubicBezTo>
                <a:cubicBezTo>
                  <a:pt x="14885" y="6772"/>
                  <a:pt x="15479" y="6557"/>
                  <a:pt x="16125" y="6557"/>
                </a:cubicBezTo>
                <a:cubicBezTo>
                  <a:pt x="16316" y="6557"/>
                  <a:pt x="16511" y="6576"/>
                  <a:pt x="16710" y="6612"/>
                </a:cubicBezTo>
                <a:cubicBezTo>
                  <a:pt x="16790" y="6632"/>
                  <a:pt x="16830" y="6652"/>
                  <a:pt x="16889" y="6672"/>
                </a:cubicBezTo>
                <a:cubicBezTo>
                  <a:pt x="16869" y="6771"/>
                  <a:pt x="16849" y="6871"/>
                  <a:pt x="16830" y="6950"/>
                </a:cubicBezTo>
                <a:cubicBezTo>
                  <a:pt x="16670" y="7607"/>
                  <a:pt x="16531" y="8263"/>
                  <a:pt x="16452" y="8939"/>
                </a:cubicBezTo>
                <a:cubicBezTo>
                  <a:pt x="16352" y="9755"/>
                  <a:pt x="16332" y="10571"/>
                  <a:pt x="16471" y="11386"/>
                </a:cubicBezTo>
                <a:cubicBezTo>
                  <a:pt x="16591" y="12142"/>
                  <a:pt x="16849" y="12858"/>
                  <a:pt x="17267" y="13495"/>
                </a:cubicBezTo>
                <a:cubicBezTo>
                  <a:pt x="17625" y="14052"/>
                  <a:pt x="18083" y="14509"/>
                  <a:pt x="18640" y="14848"/>
                </a:cubicBezTo>
                <a:cubicBezTo>
                  <a:pt x="18938" y="15047"/>
                  <a:pt x="19256" y="15186"/>
                  <a:pt x="19615" y="15245"/>
                </a:cubicBezTo>
                <a:cubicBezTo>
                  <a:pt x="19723" y="15263"/>
                  <a:pt x="19827" y="15272"/>
                  <a:pt x="19928" y="15272"/>
                </a:cubicBezTo>
                <a:cubicBezTo>
                  <a:pt x="20402" y="15272"/>
                  <a:pt x="20795" y="15075"/>
                  <a:pt x="21106" y="14649"/>
                </a:cubicBezTo>
                <a:cubicBezTo>
                  <a:pt x="21325" y="14370"/>
                  <a:pt x="21445" y="14032"/>
                  <a:pt x="21504" y="13694"/>
                </a:cubicBezTo>
                <a:cubicBezTo>
                  <a:pt x="21604" y="13117"/>
                  <a:pt x="21584" y="12560"/>
                  <a:pt x="21484" y="11983"/>
                </a:cubicBezTo>
                <a:cubicBezTo>
                  <a:pt x="21206" y="10610"/>
                  <a:pt x="20609" y="9397"/>
                  <a:pt x="19714" y="8323"/>
                </a:cubicBezTo>
                <a:cubicBezTo>
                  <a:pt x="19038" y="7547"/>
                  <a:pt x="18242" y="6930"/>
                  <a:pt x="17247" y="6572"/>
                </a:cubicBezTo>
                <a:cubicBezTo>
                  <a:pt x="17207" y="6572"/>
                  <a:pt x="17168" y="6532"/>
                  <a:pt x="17128" y="6513"/>
                </a:cubicBezTo>
                <a:cubicBezTo>
                  <a:pt x="17148" y="6433"/>
                  <a:pt x="17148" y="6373"/>
                  <a:pt x="17168" y="6314"/>
                </a:cubicBezTo>
                <a:cubicBezTo>
                  <a:pt x="17466" y="5339"/>
                  <a:pt x="17844" y="4384"/>
                  <a:pt x="18302" y="3469"/>
                </a:cubicBezTo>
                <a:cubicBezTo>
                  <a:pt x="18660" y="2773"/>
                  <a:pt x="19058" y="2116"/>
                  <a:pt x="19555" y="1519"/>
                </a:cubicBezTo>
                <a:cubicBezTo>
                  <a:pt x="19833" y="1181"/>
                  <a:pt x="20112" y="883"/>
                  <a:pt x="20430" y="624"/>
                </a:cubicBezTo>
                <a:cubicBezTo>
                  <a:pt x="20569" y="505"/>
                  <a:pt x="20729" y="405"/>
                  <a:pt x="20888" y="306"/>
                </a:cubicBezTo>
                <a:cubicBezTo>
                  <a:pt x="21027" y="207"/>
                  <a:pt x="21206" y="127"/>
                  <a:pt x="21385" y="127"/>
                </a:cubicBezTo>
                <a:cubicBezTo>
                  <a:pt x="21445" y="127"/>
                  <a:pt x="21524" y="107"/>
                  <a:pt x="21544" y="28"/>
                </a:cubicBezTo>
                <a:cubicBezTo>
                  <a:pt x="21504" y="8"/>
                  <a:pt x="21465" y="8"/>
                  <a:pt x="21445" y="8"/>
                </a:cubicBezTo>
                <a:cubicBezTo>
                  <a:pt x="21405" y="3"/>
                  <a:pt x="21365" y="0"/>
                  <a:pt x="213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CA41A15B-D8B4-A664-164D-A183C89418CA}"/>
              </a:ext>
            </a:extLst>
          </p:cNvPr>
          <p:cNvSpPr txBox="1"/>
          <p:nvPr/>
        </p:nvSpPr>
        <p:spPr>
          <a:xfrm>
            <a:off x="2966224" y="1151028"/>
            <a:ext cx="5533962" cy="3539430"/>
          </a:xfrm>
          <a:prstGeom prst="rect">
            <a:avLst/>
          </a:prstGeom>
          <a:noFill/>
        </p:spPr>
        <p:txBody>
          <a:bodyPr wrap="square">
            <a:spAutoFit/>
          </a:bodyPr>
          <a:lstStyle/>
          <a:p>
            <a:pPr lvl="1" algn="r"/>
            <a:r>
              <a:rPr lang="ar-OM" sz="2800" b="1" i="0" u="none" strike="noStrike" baseline="0" dirty="0">
                <a:solidFill>
                  <a:schemeClr val="accent5">
                    <a:lumMod val="50000"/>
                  </a:schemeClr>
                </a:solidFill>
                <a:latin typeface="Lotus-Light"/>
              </a:rPr>
              <a:t>لحساب مساحة مجسم ما اتبع الخطوات التالية:</a:t>
            </a:r>
          </a:p>
          <a:p>
            <a:pPr lvl="1" algn="r"/>
            <a:r>
              <a:rPr lang="ar-OM" sz="2800" b="1" i="0" u="none" strike="noStrike" baseline="0" dirty="0">
                <a:solidFill>
                  <a:schemeClr val="accent5">
                    <a:lumMod val="50000"/>
                  </a:schemeClr>
                </a:solidFill>
                <a:latin typeface="Lotus-Light"/>
              </a:rPr>
              <a:t>1) </a:t>
            </a:r>
            <a:r>
              <a:rPr lang="ar-OM" sz="2800" b="1" i="0" u="none" strike="noStrike" baseline="0" dirty="0">
                <a:latin typeface="Lotus-Light"/>
              </a:rPr>
              <a:t>ارسم شبكة المجسم.</a:t>
            </a:r>
          </a:p>
          <a:p>
            <a:pPr lvl="1" algn="r"/>
            <a:endParaRPr lang="ar-OM" sz="2800" b="1" i="0" u="none" strike="noStrike" baseline="0" dirty="0">
              <a:latin typeface="Lotus-Light"/>
            </a:endParaRPr>
          </a:p>
          <a:p>
            <a:pPr lvl="1" algn="r"/>
            <a:r>
              <a:rPr lang="ar-OM" sz="2800" b="1" i="0" u="none" strike="noStrike" baseline="0" dirty="0">
                <a:solidFill>
                  <a:schemeClr val="accent5">
                    <a:lumMod val="50000"/>
                  </a:schemeClr>
                </a:solidFill>
                <a:latin typeface="Lotus-Light"/>
              </a:rPr>
              <a:t>2) </a:t>
            </a:r>
            <a:r>
              <a:rPr lang="ar-OM" sz="2800" b="1" i="0" u="none" strike="noStrike" baseline="0" dirty="0">
                <a:latin typeface="Lotus-Light"/>
              </a:rPr>
              <a:t>أوجد مساحة كل الأشكال المستوية </a:t>
            </a:r>
          </a:p>
          <a:p>
            <a:pPr lvl="1" algn="r"/>
            <a:r>
              <a:rPr lang="ar-OM" sz="2800" b="1" i="0" u="none" strike="noStrike" baseline="0" dirty="0">
                <a:latin typeface="Lotus-Light"/>
              </a:rPr>
              <a:t>(أوجه المجسم) المكونة للشبكة .</a:t>
            </a:r>
          </a:p>
          <a:p>
            <a:pPr lvl="1" algn="r"/>
            <a:endParaRPr lang="ar-OM" sz="2800" b="1" i="0" u="none" strike="noStrike" baseline="0" dirty="0">
              <a:latin typeface="Lotus-Light"/>
            </a:endParaRPr>
          </a:p>
          <a:p>
            <a:pPr lvl="1" algn="r"/>
            <a:r>
              <a:rPr lang="ar-OM" sz="2800" b="1" i="0" u="none" strike="noStrike" baseline="0" dirty="0">
                <a:solidFill>
                  <a:schemeClr val="accent5">
                    <a:lumMod val="50000"/>
                  </a:schemeClr>
                </a:solidFill>
                <a:latin typeface="Lotus-Light"/>
              </a:rPr>
              <a:t>3) </a:t>
            </a:r>
            <a:r>
              <a:rPr lang="ar-OM" sz="2800" b="1" i="0" u="none" strike="noStrike" baseline="0" dirty="0">
                <a:latin typeface="Lotus-Light"/>
              </a:rPr>
              <a:t>أوجد المساحة الإجمالية للمجسم بجمع مساحات جميع الأوجه.</a:t>
            </a:r>
            <a:endParaRPr lang="en-US" sz="2800" b="1" dirty="0"/>
          </a:p>
        </p:txBody>
      </p:sp>
      <p:sp>
        <p:nvSpPr>
          <p:cNvPr id="4" name="Rectangle 3">
            <a:extLst>
              <a:ext uri="{FF2B5EF4-FFF2-40B4-BE49-F238E27FC236}">
                <a16:creationId xmlns:a16="http://schemas.microsoft.com/office/drawing/2014/main" id="{FD49611A-F905-6825-880B-0C3AE952D810}"/>
              </a:ext>
            </a:extLst>
          </p:cNvPr>
          <p:cNvSpPr/>
          <p:nvPr/>
        </p:nvSpPr>
        <p:spPr>
          <a:xfrm rot="21105500">
            <a:off x="844486" y="2026294"/>
            <a:ext cx="2208043" cy="1610471"/>
          </a:xfrm>
          <a:custGeom>
            <a:avLst/>
            <a:gdLst>
              <a:gd name="connsiteX0" fmla="*/ 0 w 2208043"/>
              <a:gd name="connsiteY0" fmla="*/ 0 h 1610471"/>
              <a:gd name="connsiteX1" fmla="*/ 552011 w 2208043"/>
              <a:gd name="connsiteY1" fmla="*/ 0 h 1610471"/>
              <a:gd name="connsiteX2" fmla="*/ 1059861 w 2208043"/>
              <a:gd name="connsiteY2" fmla="*/ 0 h 1610471"/>
              <a:gd name="connsiteX3" fmla="*/ 1611871 w 2208043"/>
              <a:gd name="connsiteY3" fmla="*/ 0 h 1610471"/>
              <a:gd name="connsiteX4" fmla="*/ 2208043 w 2208043"/>
              <a:gd name="connsiteY4" fmla="*/ 0 h 1610471"/>
              <a:gd name="connsiteX5" fmla="*/ 2208043 w 2208043"/>
              <a:gd name="connsiteY5" fmla="*/ 504614 h 1610471"/>
              <a:gd name="connsiteX6" fmla="*/ 2208043 w 2208043"/>
              <a:gd name="connsiteY6" fmla="*/ 1073647 h 1610471"/>
              <a:gd name="connsiteX7" fmla="*/ 2208043 w 2208043"/>
              <a:gd name="connsiteY7" fmla="*/ 1610471 h 1610471"/>
              <a:gd name="connsiteX8" fmla="*/ 1722274 w 2208043"/>
              <a:gd name="connsiteY8" fmla="*/ 1610471 h 1610471"/>
              <a:gd name="connsiteX9" fmla="*/ 1214424 w 2208043"/>
              <a:gd name="connsiteY9" fmla="*/ 1610471 h 1610471"/>
              <a:gd name="connsiteX10" fmla="*/ 706574 w 2208043"/>
              <a:gd name="connsiteY10" fmla="*/ 1610471 h 1610471"/>
              <a:gd name="connsiteX11" fmla="*/ 0 w 2208043"/>
              <a:gd name="connsiteY11" fmla="*/ 1610471 h 1610471"/>
              <a:gd name="connsiteX12" fmla="*/ 0 w 2208043"/>
              <a:gd name="connsiteY12" fmla="*/ 1057543 h 1610471"/>
              <a:gd name="connsiteX13" fmla="*/ 0 w 2208043"/>
              <a:gd name="connsiteY13" fmla="*/ 520719 h 1610471"/>
              <a:gd name="connsiteX14" fmla="*/ 0 w 2208043"/>
              <a:gd name="connsiteY14" fmla="*/ 0 h 1610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8043" h="1610471" fill="none" extrusionOk="0">
                <a:moveTo>
                  <a:pt x="0" y="0"/>
                </a:moveTo>
                <a:cubicBezTo>
                  <a:pt x="189988" y="-51429"/>
                  <a:pt x="323500" y="2884"/>
                  <a:pt x="552011" y="0"/>
                </a:cubicBezTo>
                <a:cubicBezTo>
                  <a:pt x="780522" y="-2884"/>
                  <a:pt x="875200" y="50440"/>
                  <a:pt x="1059861" y="0"/>
                </a:cubicBezTo>
                <a:cubicBezTo>
                  <a:pt x="1244522" y="-50440"/>
                  <a:pt x="1338445" y="40593"/>
                  <a:pt x="1611871" y="0"/>
                </a:cubicBezTo>
                <a:cubicBezTo>
                  <a:pt x="1885297" y="-40593"/>
                  <a:pt x="1998709" y="36997"/>
                  <a:pt x="2208043" y="0"/>
                </a:cubicBezTo>
                <a:cubicBezTo>
                  <a:pt x="2260016" y="150459"/>
                  <a:pt x="2151156" y="347238"/>
                  <a:pt x="2208043" y="504614"/>
                </a:cubicBezTo>
                <a:cubicBezTo>
                  <a:pt x="2264930" y="661990"/>
                  <a:pt x="2147420" y="841238"/>
                  <a:pt x="2208043" y="1073647"/>
                </a:cubicBezTo>
                <a:cubicBezTo>
                  <a:pt x="2268666" y="1306056"/>
                  <a:pt x="2197311" y="1439397"/>
                  <a:pt x="2208043" y="1610471"/>
                </a:cubicBezTo>
                <a:cubicBezTo>
                  <a:pt x="1998922" y="1625951"/>
                  <a:pt x="1864774" y="1609149"/>
                  <a:pt x="1722274" y="1610471"/>
                </a:cubicBezTo>
                <a:cubicBezTo>
                  <a:pt x="1579774" y="1611793"/>
                  <a:pt x="1411490" y="1561211"/>
                  <a:pt x="1214424" y="1610471"/>
                </a:cubicBezTo>
                <a:cubicBezTo>
                  <a:pt x="1017358" y="1659731"/>
                  <a:pt x="863232" y="1568483"/>
                  <a:pt x="706574" y="1610471"/>
                </a:cubicBezTo>
                <a:cubicBezTo>
                  <a:pt x="549916" y="1652459"/>
                  <a:pt x="178861" y="1604414"/>
                  <a:pt x="0" y="1610471"/>
                </a:cubicBezTo>
                <a:cubicBezTo>
                  <a:pt x="-57679" y="1490544"/>
                  <a:pt x="6397" y="1294918"/>
                  <a:pt x="0" y="1057543"/>
                </a:cubicBezTo>
                <a:cubicBezTo>
                  <a:pt x="-6397" y="820168"/>
                  <a:pt x="14438" y="668279"/>
                  <a:pt x="0" y="520719"/>
                </a:cubicBezTo>
                <a:cubicBezTo>
                  <a:pt x="-14438" y="373159"/>
                  <a:pt x="1742" y="207071"/>
                  <a:pt x="0" y="0"/>
                </a:cubicBezTo>
                <a:close/>
              </a:path>
              <a:path w="2208043" h="1610471" stroke="0" extrusionOk="0">
                <a:moveTo>
                  <a:pt x="0" y="0"/>
                </a:moveTo>
                <a:cubicBezTo>
                  <a:pt x="151595" y="-12042"/>
                  <a:pt x="408836" y="2172"/>
                  <a:pt x="552011" y="0"/>
                </a:cubicBezTo>
                <a:cubicBezTo>
                  <a:pt x="695186" y="-2172"/>
                  <a:pt x="1009797" y="48319"/>
                  <a:pt x="1148182" y="0"/>
                </a:cubicBezTo>
                <a:cubicBezTo>
                  <a:pt x="1286567" y="-48319"/>
                  <a:pt x="1457094" y="2465"/>
                  <a:pt x="1633952" y="0"/>
                </a:cubicBezTo>
                <a:cubicBezTo>
                  <a:pt x="1810810" y="-2465"/>
                  <a:pt x="2021864" y="64836"/>
                  <a:pt x="2208043" y="0"/>
                </a:cubicBezTo>
                <a:cubicBezTo>
                  <a:pt x="2213042" y="210005"/>
                  <a:pt x="2206995" y="303652"/>
                  <a:pt x="2208043" y="488510"/>
                </a:cubicBezTo>
                <a:cubicBezTo>
                  <a:pt x="2209091" y="673368"/>
                  <a:pt x="2188387" y="865762"/>
                  <a:pt x="2208043" y="1025333"/>
                </a:cubicBezTo>
                <a:cubicBezTo>
                  <a:pt x="2227699" y="1184904"/>
                  <a:pt x="2179035" y="1365501"/>
                  <a:pt x="2208043" y="1610471"/>
                </a:cubicBezTo>
                <a:cubicBezTo>
                  <a:pt x="2005676" y="1649289"/>
                  <a:pt x="1894450" y="1580320"/>
                  <a:pt x="1678113" y="1610471"/>
                </a:cubicBezTo>
                <a:cubicBezTo>
                  <a:pt x="1461776" y="1640622"/>
                  <a:pt x="1397680" y="1608048"/>
                  <a:pt x="1126102" y="1610471"/>
                </a:cubicBezTo>
                <a:cubicBezTo>
                  <a:pt x="854524" y="1612894"/>
                  <a:pt x="815686" y="1579213"/>
                  <a:pt x="618252" y="1610471"/>
                </a:cubicBezTo>
                <a:cubicBezTo>
                  <a:pt x="420818" y="1641729"/>
                  <a:pt x="150608" y="1586180"/>
                  <a:pt x="0" y="1610471"/>
                </a:cubicBezTo>
                <a:cubicBezTo>
                  <a:pt x="-9914" y="1338302"/>
                  <a:pt x="38213" y="1169812"/>
                  <a:pt x="0" y="1057543"/>
                </a:cubicBezTo>
                <a:cubicBezTo>
                  <a:pt x="-38213" y="945274"/>
                  <a:pt x="17287" y="723365"/>
                  <a:pt x="0" y="488510"/>
                </a:cubicBezTo>
                <a:cubicBezTo>
                  <a:pt x="-17287" y="253655"/>
                  <a:pt x="46727" y="115419"/>
                  <a:pt x="0" y="0"/>
                </a:cubicBezTo>
                <a:close/>
              </a:path>
            </a:pathLst>
          </a:custGeom>
          <a:solidFill>
            <a:schemeClr val="accent5">
              <a:alpha val="50000"/>
            </a:schemeClr>
          </a:solidFill>
          <a:ln w="19050">
            <a:solidFill>
              <a:schemeClr val="tx1"/>
            </a:solidFill>
            <a:extLst>
              <a:ext uri="{C807C97D-BFC1-408E-A445-0C87EB9F89A2}">
                <ask:lineSketchStyleProps xmlns:ask="http://schemas.microsoft.com/office/drawing/2018/sketchyshapes" sd="782294884">
                  <a:prstGeom prst="rect">
                    <a:avLst/>
                  </a:prstGeom>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r>
              <a:rPr lang="ar-OM" sz="2400" b="1" i="0" u="none" strike="noStrike" baseline="0" dirty="0">
                <a:solidFill>
                  <a:schemeClr val="tx2">
                    <a:lumMod val="75000"/>
                  </a:schemeClr>
                </a:solidFill>
                <a:latin typeface="Lotus-Light"/>
              </a:rPr>
              <a:t>مساحة المجسم هي</a:t>
            </a:r>
          </a:p>
          <a:p>
            <a:pPr algn="ctr"/>
            <a:r>
              <a:rPr lang="ar-OM" sz="2400" b="1" i="0" u="none" strike="noStrike" baseline="0" dirty="0">
                <a:solidFill>
                  <a:schemeClr val="tx2">
                    <a:lumMod val="75000"/>
                  </a:schemeClr>
                </a:solidFill>
                <a:latin typeface="Lotus-Light"/>
              </a:rPr>
              <a:t>المساحة الإجماليَّة</a:t>
            </a:r>
          </a:p>
          <a:p>
            <a:pPr algn="ctr"/>
            <a:r>
              <a:rPr lang="ar-OM" sz="2400" b="1" i="0" u="none" strike="noStrike" baseline="0" dirty="0">
                <a:solidFill>
                  <a:schemeClr val="tx2">
                    <a:lumMod val="75000"/>
                  </a:schemeClr>
                </a:solidFill>
                <a:latin typeface="Lotus-Light"/>
              </a:rPr>
              <a:t>لجميع الأوجه.</a:t>
            </a:r>
            <a:endParaRPr lang="en-US" sz="2400" b="1" dirty="0">
              <a:solidFill>
                <a:schemeClr val="tx2">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pic>
        <p:nvPicPr>
          <p:cNvPr id="853" name="Google Shape;853;p34"/>
          <p:cNvPicPr preferRelativeResize="0"/>
          <p:nvPr/>
        </p:nvPicPr>
        <p:blipFill rotWithShape="1">
          <a:blip r:embed="rId3">
            <a:alphaModFix amt="47000"/>
          </a:blip>
          <a:srcRect l="16240" t="-4460" r="-6362" b="4460"/>
          <a:stretch/>
        </p:blipFill>
        <p:spPr>
          <a:xfrm>
            <a:off x="353550" y="3649950"/>
            <a:ext cx="1144250" cy="1203651"/>
          </a:xfrm>
          <a:prstGeom prst="rect">
            <a:avLst/>
          </a:prstGeom>
          <a:noFill/>
          <a:ln>
            <a:noFill/>
          </a:ln>
        </p:spPr>
      </p:pic>
      <p:sp>
        <p:nvSpPr>
          <p:cNvPr id="859" name="Google Shape;859;p34"/>
          <p:cNvSpPr txBox="1">
            <a:spLocks noGrp="1"/>
          </p:cNvSpPr>
          <p:nvPr>
            <p:ph type="title"/>
          </p:nvPr>
        </p:nvSpPr>
        <p:spPr>
          <a:xfrm>
            <a:off x="1932879" y="301155"/>
            <a:ext cx="6281852"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ar-OM" dirty="0">
                <a:solidFill>
                  <a:schemeClr val="bg2">
                    <a:lumMod val="50000"/>
                  </a:schemeClr>
                </a:solidFill>
                <a:cs typeface="+mn-cs"/>
              </a:rPr>
              <a:t>مثال(1): </a:t>
            </a:r>
            <a:r>
              <a:rPr lang="ar-OM" dirty="0">
                <a:cs typeface="+mn-cs"/>
              </a:rPr>
              <a:t>كتاب الطالب صـ141 رقم 1 (أ)</a:t>
            </a:r>
            <a:endParaRPr dirty="0">
              <a:cs typeface="+mn-cs"/>
            </a:endParaRPr>
          </a:p>
        </p:txBody>
      </p:sp>
      <p:pic>
        <p:nvPicPr>
          <p:cNvPr id="880" name="Google Shape;880;p34"/>
          <p:cNvPicPr preferRelativeResize="0"/>
          <p:nvPr/>
        </p:nvPicPr>
        <p:blipFill rotWithShape="1">
          <a:blip r:embed="rId4">
            <a:alphaModFix amt="81000"/>
          </a:blip>
          <a:srcRect l="-22160" t="-11957" r="22160"/>
          <a:stretch/>
        </p:blipFill>
        <p:spPr>
          <a:xfrm>
            <a:off x="7314450" y="3836625"/>
            <a:ext cx="1461925" cy="830300"/>
          </a:xfrm>
          <a:prstGeom prst="rect">
            <a:avLst/>
          </a:prstGeom>
          <a:noFill/>
          <a:ln>
            <a:noFill/>
          </a:ln>
        </p:spPr>
      </p:pic>
      <p:grpSp>
        <p:nvGrpSpPr>
          <p:cNvPr id="882" name="Google Shape;882;p34"/>
          <p:cNvGrpSpPr/>
          <p:nvPr/>
        </p:nvGrpSpPr>
        <p:grpSpPr>
          <a:xfrm>
            <a:off x="5374888" y="933874"/>
            <a:ext cx="2977503" cy="974977"/>
            <a:chOff x="1300175" y="1581150"/>
            <a:chExt cx="2022300" cy="2489420"/>
          </a:xfrm>
        </p:grpSpPr>
        <p:sp>
          <p:nvSpPr>
            <p:cNvPr id="883" name="Google Shape;883;p34"/>
            <p:cNvSpPr/>
            <p:nvPr/>
          </p:nvSpPr>
          <p:spPr>
            <a:xfrm>
              <a:off x="1300175" y="1581150"/>
              <a:ext cx="2022300" cy="2486100"/>
            </a:xfrm>
            <a:prstGeom prst="rect">
              <a:avLst/>
            </a:prstGeom>
            <a:solidFill>
              <a:srgbClr val="FFCBE3">
                <a:alpha val="37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4" name="Google Shape;884;p34"/>
            <p:cNvPicPr preferRelativeResize="0"/>
            <p:nvPr/>
          </p:nvPicPr>
          <p:blipFill>
            <a:blip r:embed="rId5">
              <a:alphaModFix amt="38000"/>
            </a:blip>
            <a:stretch>
              <a:fillRect/>
            </a:stretch>
          </p:blipFill>
          <p:spPr>
            <a:xfrm>
              <a:off x="1300175" y="1581162"/>
              <a:ext cx="2022300" cy="1198083"/>
            </a:xfrm>
            <a:prstGeom prst="rect">
              <a:avLst/>
            </a:prstGeom>
            <a:noFill/>
            <a:ln>
              <a:noFill/>
            </a:ln>
          </p:spPr>
        </p:pic>
        <p:pic>
          <p:nvPicPr>
            <p:cNvPr id="885" name="Google Shape;885;p34"/>
            <p:cNvPicPr preferRelativeResize="0"/>
            <p:nvPr/>
          </p:nvPicPr>
          <p:blipFill>
            <a:blip r:embed="rId5">
              <a:alphaModFix amt="38000"/>
            </a:blip>
            <a:stretch>
              <a:fillRect/>
            </a:stretch>
          </p:blipFill>
          <p:spPr>
            <a:xfrm rot="10800000">
              <a:off x="1300175" y="2872487"/>
              <a:ext cx="2022300" cy="1198083"/>
            </a:xfrm>
            <a:prstGeom prst="rect">
              <a:avLst/>
            </a:prstGeom>
            <a:noFill/>
            <a:ln>
              <a:noFill/>
            </a:ln>
          </p:spPr>
        </p:pic>
        <p:sp>
          <p:nvSpPr>
            <p:cNvPr id="886" name="Google Shape;886;p34"/>
            <p:cNvSpPr/>
            <p:nvPr/>
          </p:nvSpPr>
          <p:spPr>
            <a:xfrm>
              <a:off x="1300175" y="1581150"/>
              <a:ext cx="2022300" cy="24861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7" name="Google Shape;887;p34"/>
          <p:cNvSpPr txBox="1"/>
          <p:nvPr/>
        </p:nvSpPr>
        <p:spPr>
          <a:xfrm>
            <a:off x="5944236" y="2069319"/>
            <a:ext cx="1843200" cy="35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endParaRPr sz="1800" b="1" dirty="0">
              <a:solidFill>
                <a:schemeClr val="accent6"/>
              </a:solidFill>
              <a:latin typeface="Bree Serif"/>
              <a:ea typeface="Bree Serif"/>
              <a:cs typeface="Bree Serif"/>
              <a:sym typeface="Bree Serif"/>
            </a:endParaRPr>
          </a:p>
        </p:txBody>
      </p:sp>
      <p:sp>
        <p:nvSpPr>
          <p:cNvPr id="888" name="Google Shape;888;p34"/>
          <p:cNvSpPr txBox="1"/>
          <p:nvPr/>
        </p:nvSpPr>
        <p:spPr>
          <a:xfrm>
            <a:off x="5642517" y="931096"/>
            <a:ext cx="2641986" cy="116970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2000" b="1" i="0" u="none" strike="noStrike" baseline="0" dirty="0">
                <a:latin typeface="Lotus-Light"/>
              </a:rPr>
              <a:t>منشور ثلاثيٌّ (قاعدته مُثلَّث مُتطابق الضلعين)</a:t>
            </a:r>
            <a:endParaRPr sz="2000" b="1" dirty="0">
              <a:solidFill>
                <a:schemeClr val="lt2"/>
              </a:solidFill>
              <a:latin typeface="Overpass"/>
              <a:ea typeface="Overpass"/>
              <a:cs typeface="Overpass"/>
              <a:sym typeface="Overpass"/>
            </a:endParaRPr>
          </a:p>
        </p:txBody>
      </p:sp>
      <p:pic>
        <p:nvPicPr>
          <p:cNvPr id="889" name="Google Shape;889;p34"/>
          <p:cNvPicPr preferRelativeResize="0"/>
          <p:nvPr/>
        </p:nvPicPr>
        <p:blipFill>
          <a:blip r:embed="rId6">
            <a:alphaModFix/>
          </a:blip>
          <a:stretch>
            <a:fillRect/>
          </a:stretch>
        </p:blipFill>
        <p:spPr>
          <a:xfrm>
            <a:off x="8123846" y="771507"/>
            <a:ext cx="457089" cy="438300"/>
          </a:xfrm>
          <a:prstGeom prst="rect">
            <a:avLst/>
          </a:prstGeom>
          <a:noFill/>
          <a:ln>
            <a:noFill/>
          </a:ln>
        </p:spPr>
      </p:pic>
      <p:pic>
        <p:nvPicPr>
          <p:cNvPr id="3" name="Picture 2">
            <a:extLst>
              <a:ext uri="{FF2B5EF4-FFF2-40B4-BE49-F238E27FC236}">
                <a16:creationId xmlns:a16="http://schemas.microsoft.com/office/drawing/2014/main" id="{052AA132-9C13-E635-0EB5-467DF9D3C189}"/>
              </a:ext>
            </a:extLst>
          </p:cNvPr>
          <p:cNvPicPr>
            <a:picLocks noChangeAspect="1"/>
          </p:cNvPicPr>
          <p:nvPr/>
        </p:nvPicPr>
        <p:blipFill rotWithShape="1">
          <a:blip r:embed="rId7">
            <a:clrChange>
              <a:clrFrom>
                <a:srgbClr val="FFFFFF"/>
              </a:clrFrom>
              <a:clrTo>
                <a:srgbClr val="FFFFFF">
                  <a:alpha val="0"/>
                </a:srgbClr>
              </a:clrTo>
            </a:clrChange>
          </a:blip>
          <a:srcRect l="54553" t="36510" r="30163" b="48168"/>
          <a:stretch/>
        </p:blipFill>
        <p:spPr>
          <a:xfrm>
            <a:off x="5874744" y="1944068"/>
            <a:ext cx="2879412" cy="1623643"/>
          </a:xfrm>
          <a:prstGeom prst="rect">
            <a:avLst/>
          </a:prstGeom>
        </p:spPr>
      </p:pic>
      <p:sp>
        <p:nvSpPr>
          <p:cNvPr id="7" name="TextBox 6">
            <a:extLst>
              <a:ext uri="{FF2B5EF4-FFF2-40B4-BE49-F238E27FC236}">
                <a16:creationId xmlns:a16="http://schemas.microsoft.com/office/drawing/2014/main" id="{1D5BE63A-8807-1A94-09C1-FE6230B60ED0}"/>
              </a:ext>
            </a:extLst>
          </p:cNvPr>
          <p:cNvSpPr txBox="1"/>
          <p:nvPr/>
        </p:nvSpPr>
        <p:spPr>
          <a:xfrm>
            <a:off x="4081346" y="3466541"/>
            <a:ext cx="3233104" cy="1131848"/>
          </a:xfrm>
          <a:prstGeom prst="rect">
            <a:avLst/>
          </a:prstGeom>
          <a:noFill/>
        </p:spPr>
        <p:txBody>
          <a:bodyPr wrap="square">
            <a:spAutoFit/>
          </a:bodyPr>
          <a:lstStyle/>
          <a:p>
            <a:pPr algn="r" rtl="1">
              <a:lnSpc>
                <a:spcPct val="150000"/>
              </a:lnSpc>
            </a:pPr>
            <a:r>
              <a:rPr lang="ar-OM" sz="2400" b="1" i="0" u="none" strike="noStrike" baseline="0" dirty="0">
                <a:solidFill>
                  <a:schemeClr val="accent3">
                    <a:lumMod val="50000"/>
                  </a:schemeClr>
                </a:solidFill>
                <a:latin typeface="Lotus-Bold"/>
              </a:rPr>
              <a:t>(1) </a:t>
            </a:r>
            <a:r>
              <a:rPr lang="ar-OM" sz="2400" b="1" i="0" u="none" strike="noStrike" baseline="0" dirty="0">
                <a:solidFill>
                  <a:schemeClr val="accent3">
                    <a:lumMod val="50000"/>
                  </a:schemeClr>
                </a:solidFill>
                <a:latin typeface="Lotus-Light"/>
              </a:rPr>
              <a:t>ارسُم شبكةً المجسم </a:t>
            </a:r>
          </a:p>
          <a:p>
            <a:pPr algn="r" rtl="1">
              <a:lnSpc>
                <a:spcPct val="150000"/>
              </a:lnSpc>
            </a:pPr>
            <a:r>
              <a:rPr lang="ar-OM" sz="2400" b="1" dirty="0">
                <a:solidFill>
                  <a:schemeClr val="accent3">
                    <a:lumMod val="50000"/>
                  </a:schemeClr>
                </a:solidFill>
                <a:latin typeface="Lotus-Light"/>
              </a:rPr>
              <a:t>(2) </a:t>
            </a:r>
            <a:r>
              <a:rPr lang="ar-OM" sz="2400" b="1" i="0" u="none" strike="noStrike" baseline="0" dirty="0">
                <a:solidFill>
                  <a:schemeClr val="accent3">
                    <a:lumMod val="50000"/>
                  </a:schemeClr>
                </a:solidFill>
                <a:latin typeface="Lotus-Light"/>
              </a:rPr>
              <a:t>أوجد مساحة المجسم </a:t>
            </a:r>
            <a:endParaRPr lang="en-US" sz="2400" b="1" dirty="0">
              <a:solidFill>
                <a:schemeClr val="accent3">
                  <a:lumMod val="50000"/>
                </a:schemeClr>
              </a:solidFill>
            </a:endParaRPr>
          </a:p>
        </p:txBody>
      </p:sp>
      <p:sp>
        <p:nvSpPr>
          <p:cNvPr id="8" name="TextBox 7">
            <a:extLst>
              <a:ext uri="{FF2B5EF4-FFF2-40B4-BE49-F238E27FC236}">
                <a16:creationId xmlns:a16="http://schemas.microsoft.com/office/drawing/2014/main" id="{B483FDD9-3727-C37C-85F5-8B2BA5CFAEF8}"/>
              </a:ext>
            </a:extLst>
          </p:cNvPr>
          <p:cNvSpPr txBox="1"/>
          <p:nvPr/>
        </p:nvSpPr>
        <p:spPr>
          <a:xfrm>
            <a:off x="2720896" y="943170"/>
            <a:ext cx="1741359" cy="577850"/>
          </a:xfrm>
          <a:prstGeom prst="rect">
            <a:avLst/>
          </a:prstGeom>
          <a:noFill/>
        </p:spPr>
        <p:txBody>
          <a:bodyPr wrap="square">
            <a:spAutoFit/>
          </a:bodyPr>
          <a:lstStyle/>
          <a:p>
            <a:pPr algn="r" rtl="1">
              <a:lnSpc>
                <a:spcPct val="150000"/>
              </a:lnSpc>
            </a:pPr>
            <a:r>
              <a:rPr lang="ar-OM" sz="2400" b="1" dirty="0">
                <a:solidFill>
                  <a:schemeClr val="accent3">
                    <a:lumMod val="50000"/>
                  </a:schemeClr>
                </a:solidFill>
                <a:latin typeface="Lotus-Bold"/>
              </a:rPr>
              <a:t>حل السؤال (1)</a:t>
            </a:r>
            <a:endParaRPr lang="ar-OM" sz="2400" b="1" i="0" u="none" strike="noStrike" baseline="0" dirty="0">
              <a:solidFill>
                <a:schemeClr val="accent3">
                  <a:lumMod val="50000"/>
                </a:schemeClr>
              </a:solidFill>
              <a:latin typeface="Lotus-Light"/>
            </a:endParaRPr>
          </a:p>
        </p:txBody>
      </p:sp>
      <p:cxnSp>
        <p:nvCxnSpPr>
          <p:cNvPr id="9" name="Google Shape;2145;p61">
            <a:extLst>
              <a:ext uri="{FF2B5EF4-FFF2-40B4-BE49-F238E27FC236}">
                <a16:creationId xmlns:a16="http://schemas.microsoft.com/office/drawing/2014/main" id="{EBA5153C-9E2C-6044-8D1A-C4202C7048D1}"/>
              </a:ext>
            </a:extLst>
          </p:cNvPr>
          <p:cNvCxnSpPr>
            <a:cxnSpLocks/>
          </p:cNvCxnSpPr>
          <p:nvPr/>
        </p:nvCxnSpPr>
        <p:spPr>
          <a:xfrm flipH="1">
            <a:off x="4554191" y="1011044"/>
            <a:ext cx="10375" cy="3835356"/>
          </a:xfrm>
          <a:prstGeom prst="straightConnector1">
            <a:avLst/>
          </a:prstGeom>
          <a:noFill/>
          <a:ln w="38100" cap="flat" cmpd="sng">
            <a:solidFill>
              <a:schemeClr val="accent5"/>
            </a:solidFill>
            <a:prstDash val="solid"/>
            <a:round/>
            <a:headEnd type="none" w="med" len="med"/>
            <a:tailEnd type="none" w="med" len="med"/>
          </a:ln>
        </p:spPr>
      </p:cxnSp>
      <p:grpSp>
        <p:nvGrpSpPr>
          <p:cNvPr id="34" name="Group 33">
            <a:extLst>
              <a:ext uri="{FF2B5EF4-FFF2-40B4-BE49-F238E27FC236}">
                <a16:creationId xmlns:a16="http://schemas.microsoft.com/office/drawing/2014/main" id="{93203D55-259F-1517-5C36-6B126936BECF}"/>
              </a:ext>
            </a:extLst>
          </p:cNvPr>
          <p:cNvGrpSpPr/>
          <p:nvPr/>
        </p:nvGrpSpPr>
        <p:grpSpPr>
          <a:xfrm>
            <a:off x="666580" y="1556456"/>
            <a:ext cx="4048861" cy="3297145"/>
            <a:chOff x="666580" y="1556456"/>
            <a:chExt cx="4048861" cy="3297145"/>
          </a:xfrm>
        </p:grpSpPr>
        <p:pic>
          <p:nvPicPr>
            <p:cNvPr id="5" name="Picture 4">
              <a:extLst>
                <a:ext uri="{FF2B5EF4-FFF2-40B4-BE49-F238E27FC236}">
                  <a16:creationId xmlns:a16="http://schemas.microsoft.com/office/drawing/2014/main" id="{113B3743-C82F-F795-04EF-D8010576A139}"/>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harpenSoften amount="50000"/>
                      </a14:imgEffect>
                    </a14:imgLayer>
                  </a14:imgProps>
                </a:ext>
              </a:extLst>
            </a:blip>
            <a:srcRect l="54309" t="41481" r="34993" b="39589"/>
            <a:stretch/>
          </p:blipFill>
          <p:spPr>
            <a:xfrm>
              <a:off x="666580" y="1556456"/>
              <a:ext cx="3312549" cy="3297145"/>
            </a:xfrm>
            <a:prstGeom prst="rect">
              <a:avLst/>
            </a:prstGeom>
          </p:spPr>
        </p:pic>
        <p:cxnSp>
          <p:nvCxnSpPr>
            <p:cNvPr id="12" name="Straight Arrow Connector 11">
              <a:extLst>
                <a:ext uri="{FF2B5EF4-FFF2-40B4-BE49-F238E27FC236}">
                  <a16:creationId xmlns:a16="http://schemas.microsoft.com/office/drawing/2014/main" id="{2F100775-6CFE-FEA6-9161-2BAAE5472223}"/>
                </a:ext>
              </a:extLst>
            </p:cNvPr>
            <p:cNvCxnSpPr>
              <a:cxnSpLocks/>
            </p:cNvCxnSpPr>
            <p:nvPr/>
          </p:nvCxnSpPr>
          <p:spPr>
            <a:xfrm>
              <a:off x="2341756" y="1680118"/>
              <a:ext cx="0" cy="609599"/>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9737E120-FEE0-BE79-C6BD-8C344AB51F1E}"/>
                </a:ext>
              </a:extLst>
            </p:cNvPr>
            <p:cNvCxnSpPr>
              <a:cxnSpLocks/>
            </p:cNvCxnSpPr>
            <p:nvPr/>
          </p:nvCxnSpPr>
          <p:spPr>
            <a:xfrm>
              <a:off x="4029308" y="2341755"/>
              <a:ext cx="0" cy="1594624"/>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EFDAAA60-32E6-013C-B5EB-F293E77984BC}"/>
                </a:ext>
              </a:extLst>
            </p:cNvPr>
            <p:cNvCxnSpPr>
              <a:cxnSpLocks/>
            </p:cNvCxnSpPr>
            <p:nvPr/>
          </p:nvCxnSpPr>
          <p:spPr>
            <a:xfrm flipH="1">
              <a:off x="2966226" y="4085062"/>
              <a:ext cx="959003" cy="0"/>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9556AE1A-198E-7143-FAD5-FD8625DE32F2}"/>
                </a:ext>
              </a:extLst>
            </p:cNvPr>
            <p:cNvSpPr txBox="1"/>
            <p:nvPr/>
          </p:nvSpPr>
          <p:spPr>
            <a:xfrm>
              <a:off x="1886081" y="1871975"/>
              <a:ext cx="745605" cy="369332"/>
            </a:xfrm>
            <a:prstGeom prst="rect">
              <a:avLst/>
            </a:prstGeom>
            <a:noFill/>
          </p:spPr>
          <p:txBody>
            <a:bodyPr wrap="square" rtlCol="0">
              <a:spAutoFit/>
            </a:bodyPr>
            <a:lstStyle/>
            <a:p>
              <a:r>
                <a:rPr lang="ar-OM" sz="1800" b="1" dirty="0">
                  <a:solidFill>
                    <a:schemeClr val="tx2">
                      <a:lumMod val="75000"/>
                    </a:schemeClr>
                  </a:solidFill>
                </a:rPr>
                <a:t>5سم</a:t>
              </a:r>
              <a:endParaRPr lang="en-US" sz="1800" b="1" dirty="0">
                <a:solidFill>
                  <a:schemeClr val="tx2">
                    <a:lumMod val="75000"/>
                  </a:schemeClr>
                </a:solidFill>
              </a:endParaRPr>
            </a:p>
          </p:txBody>
        </p:sp>
        <p:sp>
          <p:nvSpPr>
            <p:cNvPr id="23" name="TextBox 22">
              <a:extLst>
                <a:ext uri="{FF2B5EF4-FFF2-40B4-BE49-F238E27FC236}">
                  <a16:creationId xmlns:a16="http://schemas.microsoft.com/office/drawing/2014/main" id="{FF47901D-10FC-3FD9-AC65-EA1C92DF9B59}"/>
                </a:ext>
              </a:extLst>
            </p:cNvPr>
            <p:cNvSpPr txBox="1"/>
            <p:nvPr/>
          </p:nvSpPr>
          <p:spPr>
            <a:xfrm>
              <a:off x="3969836" y="2841230"/>
              <a:ext cx="745605" cy="369332"/>
            </a:xfrm>
            <a:prstGeom prst="rect">
              <a:avLst/>
            </a:prstGeom>
            <a:noFill/>
          </p:spPr>
          <p:txBody>
            <a:bodyPr wrap="square" rtlCol="0">
              <a:spAutoFit/>
            </a:bodyPr>
            <a:lstStyle/>
            <a:p>
              <a:r>
                <a:rPr lang="ar-OM" sz="1800" b="1" dirty="0">
                  <a:solidFill>
                    <a:schemeClr val="tx2">
                      <a:lumMod val="75000"/>
                    </a:schemeClr>
                  </a:solidFill>
                </a:rPr>
                <a:t>30سم</a:t>
              </a:r>
              <a:endParaRPr lang="en-US" sz="1800" b="1" dirty="0">
                <a:solidFill>
                  <a:schemeClr val="tx2">
                    <a:lumMod val="75000"/>
                  </a:schemeClr>
                </a:solidFill>
              </a:endParaRPr>
            </a:p>
          </p:txBody>
        </p:sp>
        <p:sp>
          <p:nvSpPr>
            <p:cNvPr id="24" name="TextBox 23">
              <a:extLst>
                <a:ext uri="{FF2B5EF4-FFF2-40B4-BE49-F238E27FC236}">
                  <a16:creationId xmlns:a16="http://schemas.microsoft.com/office/drawing/2014/main" id="{71BE0420-8021-521C-8E6F-E5D60C21F0DE}"/>
                </a:ext>
              </a:extLst>
            </p:cNvPr>
            <p:cNvSpPr txBox="1"/>
            <p:nvPr/>
          </p:nvSpPr>
          <p:spPr>
            <a:xfrm>
              <a:off x="3146391" y="4037181"/>
              <a:ext cx="745605" cy="369332"/>
            </a:xfrm>
            <a:prstGeom prst="rect">
              <a:avLst/>
            </a:prstGeom>
            <a:noFill/>
          </p:spPr>
          <p:txBody>
            <a:bodyPr wrap="square" rtlCol="0">
              <a:spAutoFit/>
            </a:bodyPr>
            <a:lstStyle/>
            <a:p>
              <a:r>
                <a:rPr lang="ar-OM" sz="1800" b="1" dirty="0">
                  <a:solidFill>
                    <a:schemeClr val="tx2">
                      <a:lumMod val="75000"/>
                    </a:schemeClr>
                  </a:solidFill>
                </a:rPr>
                <a:t>13سم</a:t>
              </a:r>
              <a:endParaRPr lang="en-US" sz="1800" b="1" dirty="0">
                <a:solidFill>
                  <a:schemeClr val="tx2">
                    <a:lumMod val="75000"/>
                  </a:schemeClr>
                </a:solidFill>
              </a:endParaRPr>
            </a:p>
          </p:txBody>
        </p:sp>
        <p:cxnSp>
          <p:nvCxnSpPr>
            <p:cNvPr id="25" name="Straight Arrow Connector 24">
              <a:extLst>
                <a:ext uri="{FF2B5EF4-FFF2-40B4-BE49-F238E27FC236}">
                  <a16:creationId xmlns:a16="http://schemas.microsoft.com/office/drawing/2014/main" id="{F08402B3-4C71-5E4C-E66C-6BBA3CFE5956}"/>
                </a:ext>
              </a:extLst>
            </p:cNvPr>
            <p:cNvCxnSpPr>
              <a:cxnSpLocks/>
            </p:cNvCxnSpPr>
            <p:nvPr/>
          </p:nvCxnSpPr>
          <p:spPr>
            <a:xfrm flipH="1">
              <a:off x="1722864" y="2383536"/>
              <a:ext cx="1243362" cy="107"/>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5262E028-681F-60A9-B56E-594F0C9B5168}"/>
                </a:ext>
              </a:extLst>
            </p:cNvPr>
            <p:cNvSpPr txBox="1"/>
            <p:nvPr/>
          </p:nvSpPr>
          <p:spPr>
            <a:xfrm>
              <a:off x="1992944" y="2379816"/>
              <a:ext cx="745605" cy="369332"/>
            </a:xfrm>
            <a:prstGeom prst="rect">
              <a:avLst/>
            </a:prstGeom>
            <a:noFill/>
          </p:spPr>
          <p:txBody>
            <a:bodyPr wrap="square" rtlCol="0">
              <a:spAutoFit/>
            </a:bodyPr>
            <a:lstStyle/>
            <a:p>
              <a:r>
                <a:rPr lang="ar-OM" sz="1800" b="1" dirty="0">
                  <a:solidFill>
                    <a:schemeClr val="tx2">
                      <a:lumMod val="75000"/>
                    </a:schemeClr>
                  </a:solidFill>
                </a:rPr>
                <a:t>24سم</a:t>
              </a:r>
              <a:endParaRPr lang="en-US" sz="1800" b="1" dirty="0">
                <a:solidFill>
                  <a:schemeClr val="tx2">
                    <a:lumMod val="75000"/>
                  </a:schemeClr>
                </a:solidFill>
              </a:endParaRPr>
            </a:p>
          </p:txBody>
        </p:sp>
        <p:cxnSp>
          <p:nvCxnSpPr>
            <p:cNvPr id="29" name="Straight Arrow Connector 28">
              <a:extLst>
                <a:ext uri="{FF2B5EF4-FFF2-40B4-BE49-F238E27FC236}">
                  <a16:creationId xmlns:a16="http://schemas.microsoft.com/office/drawing/2014/main" id="{0339955F-E507-E794-B41F-D86881717C28}"/>
                </a:ext>
              </a:extLst>
            </p:cNvPr>
            <p:cNvCxnSpPr>
              <a:cxnSpLocks/>
            </p:cNvCxnSpPr>
            <p:nvPr/>
          </p:nvCxnSpPr>
          <p:spPr>
            <a:xfrm flipH="1">
              <a:off x="1613210" y="1623851"/>
              <a:ext cx="608551" cy="617456"/>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4EFDB1FB-3534-B8A9-38AF-0E776E2A537D}"/>
                </a:ext>
              </a:extLst>
            </p:cNvPr>
            <p:cNvSpPr txBox="1"/>
            <p:nvPr/>
          </p:nvSpPr>
          <p:spPr>
            <a:xfrm>
              <a:off x="1298787" y="1729746"/>
              <a:ext cx="745605" cy="369332"/>
            </a:xfrm>
            <a:prstGeom prst="rect">
              <a:avLst/>
            </a:prstGeom>
            <a:noFill/>
          </p:spPr>
          <p:txBody>
            <a:bodyPr wrap="square" rtlCol="0">
              <a:spAutoFit/>
            </a:bodyPr>
            <a:lstStyle/>
            <a:p>
              <a:r>
                <a:rPr lang="ar-OM" sz="1800" b="1" dirty="0">
                  <a:solidFill>
                    <a:schemeClr val="tx2">
                      <a:lumMod val="75000"/>
                    </a:schemeClr>
                  </a:solidFill>
                </a:rPr>
                <a:t>13سم</a:t>
              </a:r>
              <a:endParaRPr lang="en-US" sz="1800" b="1" dirty="0">
                <a:solidFill>
                  <a:schemeClr val="tx2">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randombar(horizontal)">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pic>
        <p:nvPicPr>
          <p:cNvPr id="853" name="Google Shape;853;p34"/>
          <p:cNvPicPr preferRelativeResize="0"/>
          <p:nvPr/>
        </p:nvPicPr>
        <p:blipFill rotWithShape="1">
          <a:blip r:embed="rId3">
            <a:alphaModFix amt="47000"/>
          </a:blip>
          <a:srcRect l="16240" t="-4460" r="-6362" b="4460"/>
          <a:stretch/>
        </p:blipFill>
        <p:spPr>
          <a:xfrm>
            <a:off x="353550" y="3649950"/>
            <a:ext cx="1144250" cy="1203651"/>
          </a:xfrm>
          <a:prstGeom prst="rect">
            <a:avLst/>
          </a:prstGeom>
          <a:noFill/>
          <a:ln>
            <a:noFill/>
          </a:ln>
        </p:spPr>
      </p:pic>
      <p:sp>
        <p:nvSpPr>
          <p:cNvPr id="859" name="Google Shape;859;p34"/>
          <p:cNvSpPr txBox="1">
            <a:spLocks noGrp="1"/>
          </p:cNvSpPr>
          <p:nvPr>
            <p:ph type="title"/>
          </p:nvPr>
        </p:nvSpPr>
        <p:spPr>
          <a:xfrm>
            <a:off x="1932879" y="301155"/>
            <a:ext cx="6281852"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ar-OM" dirty="0">
                <a:solidFill>
                  <a:schemeClr val="bg2">
                    <a:lumMod val="50000"/>
                  </a:schemeClr>
                </a:solidFill>
                <a:cs typeface="+mn-cs"/>
              </a:rPr>
              <a:t>تابع حل مثال(1): </a:t>
            </a:r>
            <a:r>
              <a:rPr lang="ar-OM" dirty="0">
                <a:cs typeface="+mn-cs"/>
              </a:rPr>
              <a:t>كتاب الطالب صـ141 رقم 1 (أ)</a:t>
            </a:r>
            <a:endParaRPr dirty="0">
              <a:cs typeface="+mn-cs"/>
            </a:endParaRPr>
          </a:p>
        </p:txBody>
      </p:sp>
      <p:pic>
        <p:nvPicPr>
          <p:cNvPr id="880" name="Google Shape;880;p34"/>
          <p:cNvPicPr preferRelativeResize="0"/>
          <p:nvPr/>
        </p:nvPicPr>
        <p:blipFill rotWithShape="1">
          <a:blip r:embed="rId4">
            <a:alphaModFix amt="81000"/>
          </a:blip>
          <a:srcRect l="-22160" t="-11957" r="22160"/>
          <a:stretch/>
        </p:blipFill>
        <p:spPr>
          <a:xfrm>
            <a:off x="7314450" y="3836625"/>
            <a:ext cx="1461925" cy="830300"/>
          </a:xfrm>
          <a:prstGeom prst="rect">
            <a:avLst/>
          </a:prstGeom>
          <a:noFill/>
          <a:ln>
            <a:noFill/>
          </a:ln>
        </p:spPr>
      </p:pic>
      <p:grpSp>
        <p:nvGrpSpPr>
          <p:cNvPr id="882" name="Google Shape;882;p34"/>
          <p:cNvGrpSpPr/>
          <p:nvPr/>
        </p:nvGrpSpPr>
        <p:grpSpPr>
          <a:xfrm>
            <a:off x="523333" y="1213107"/>
            <a:ext cx="4278798" cy="3629237"/>
            <a:chOff x="1300175" y="1581150"/>
            <a:chExt cx="2022300" cy="2489420"/>
          </a:xfrm>
        </p:grpSpPr>
        <p:sp>
          <p:nvSpPr>
            <p:cNvPr id="883" name="Google Shape;883;p34"/>
            <p:cNvSpPr/>
            <p:nvPr/>
          </p:nvSpPr>
          <p:spPr>
            <a:xfrm>
              <a:off x="1300175" y="1581150"/>
              <a:ext cx="2022300" cy="2486100"/>
            </a:xfrm>
            <a:prstGeom prst="rect">
              <a:avLst/>
            </a:prstGeom>
            <a:solidFill>
              <a:srgbClr val="FFCBE3">
                <a:alpha val="37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4" name="Google Shape;884;p34"/>
            <p:cNvPicPr preferRelativeResize="0"/>
            <p:nvPr/>
          </p:nvPicPr>
          <p:blipFill>
            <a:blip r:embed="rId5">
              <a:alphaModFix amt="38000"/>
            </a:blip>
            <a:stretch>
              <a:fillRect/>
            </a:stretch>
          </p:blipFill>
          <p:spPr>
            <a:xfrm>
              <a:off x="1300175" y="1581162"/>
              <a:ext cx="2022300" cy="1198083"/>
            </a:xfrm>
            <a:prstGeom prst="rect">
              <a:avLst/>
            </a:prstGeom>
            <a:noFill/>
            <a:ln>
              <a:noFill/>
            </a:ln>
          </p:spPr>
        </p:pic>
        <p:pic>
          <p:nvPicPr>
            <p:cNvPr id="885" name="Google Shape;885;p34"/>
            <p:cNvPicPr preferRelativeResize="0"/>
            <p:nvPr/>
          </p:nvPicPr>
          <p:blipFill>
            <a:blip r:embed="rId5">
              <a:alphaModFix amt="38000"/>
            </a:blip>
            <a:stretch>
              <a:fillRect/>
            </a:stretch>
          </p:blipFill>
          <p:spPr>
            <a:xfrm rot="10800000">
              <a:off x="1300175" y="2872487"/>
              <a:ext cx="2022300" cy="1198083"/>
            </a:xfrm>
            <a:prstGeom prst="rect">
              <a:avLst/>
            </a:prstGeom>
            <a:noFill/>
            <a:ln>
              <a:noFill/>
            </a:ln>
          </p:spPr>
        </p:pic>
        <p:sp>
          <p:nvSpPr>
            <p:cNvPr id="886" name="Google Shape;886;p34"/>
            <p:cNvSpPr/>
            <p:nvPr/>
          </p:nvSpPr>
          <p:spPr>
            <a:xfrm>
              <a:off x="1300175" y="1581150"/>
              <a:ext cx="2022300" cy="24861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7" name="Google Shape;887;p34"/>
          <p:cNvSpPr txBox="1"/>
          <p:nvPr/>
        </p:nvSpPr>
        <p:spPr>
          <a:xfrm>
            <a:off x="5944236" y="2069319"/>
            <a:ext cx="1843200" cy="35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endParaRPr sz="1800" b="1" dirty="0">
              <a:solidFill>
                <a:schemeClr val="accent6"/>
              </a:solidFill>
              <a:latin typeface="Bree Serif"/>
              <a:ea typeface="Bree Serif"/>
              <a:cs typeface="Bree Serif"/>
              <a:sym typeface="Bree Serif"/>
            </a:endParaRPr>
          </a:p>
        </p:txBody>
      </p:sp>
      <p:sp>
        <p:nvSpPr>
          <p:cNvPr id="8" name="TextBox 7">
            <a:extLst>
              <a:ext uri="{FF2B5EF4-FFF2-40B4-BE49-F238E27FC236}">
                <a16:creationId xmlns:a16="http://schemas.microsoft.com/office/drawing/2014/main" id="{B483FDD9-3727-C37C-85F5-8B2BA5CFAEF8}"/>
              </a:ext>
            </a:extLst>
          </p:cNvPr>
          <p:cNvSpPr txBox="1"/>
          <p:nvPr/>
        </p:nvSpPr>
        <p:spPr>
          <a:xfrm>
            <a:off x="2692837" y="750463"/>
            <a:ext cx="1741359" cy="456535"/>
          </a:xfrm>
          <a:prstGeom prst="rect">
            <a:avLst/>
          </a:prstGeom>
          <a:noFill/>
        </p:spPr>
        <p:txBody>
          <a:bodyPr wrap="square">
            <a:spAutoFit/>
          </a:bodyPr>
          <a:lstStyle/>
          <a:p>
            <a:pPr algn="r" rtl="1">
              <a:lnSpc>
                <a:spcPct val="150000"/>
              </a:lnSpc>
            </a:pPr>
            <a:r>
              <a:rPr lang="ar-OM" sz="1800" b="1" dirty="0">
                <a:solidFill>
                  <a:schemeClr val="accent3">
                    <a:lumMod val="50000"/>
                  </a:schemeClr>
                </a:solidFill>
                <a:latin typeface="Lotus-Bold"/>
              </a:rPr>
              <a:t>حل السؤال (2)</a:t>
            </a:r>
            <a:endParaRPr lang="ar-OM" sz="1800" b="1" i="0" u="none" strike="noStrike" baseline="0" dirty="0">
              <a:solidFill>
                <a:schemeClr val="accent3">
                  <a:lumMod val="50000"/>
                </a:schemeClr>
              </a:solidFill>
              <a:latin typeface="Lotus-Light"/>
            </a:endParaRPr>
          </a:p>
        </p:txBody>
      </p:sp>
      <p:grpSp>
        <p:nvGrpSpPr>
          <p:cNvPr id="34" name="Group 33">
            <a:extLst>
              <a:ext uri="{FF2B5EF4-FFF2-40B4-BE49-F238E27FC236}">
                <a16:creationId xmlns:a16="http://schemas.microsoft.com/office/drawing/2014/main" id="{93203D55-259F-1517-5C36-6B126936BECF}"/>
              </a:ext>
            </a:extLst>
          </p:cNvPr>
          <p:cNvGrpSpPr/>
          <p:nvPr/>
        </p:nvGrpSpPr>
        <p:grpSpPr>
          <a:xfrm>
            <a:off x="4841405" y="1089445"/>
            <a:ext cx="4048861" cy="3297145"/>
            <a:chOff x="666580" y="1556456"/>
            <a:chExt cx="4048861" cy="3297145"/>
          </a:xfrm>
        </p:grpSpPr>
        <p:pic>
          <p:nvPicPr>
            <p:cNvPr id="5" name="Picture 4">
              <a:extLst>
                <a:ext uri="{FF2B5EF4-FFF2-40B4-BE49-F238E27FC236}">
                  <a16:creationId xmlns:a16="http://schemas.microsoft.com/office/drawing/2014/main" id="{113B3743-C82F-F795-04EF-D8010576A139}"/>
                </a:ext>
              </a:extLst>
            </p:cNvPr>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Layer>
                  </a14:imgProps>
                </a:ext>
              </a:extLst>
            </a:blip>
            <a:srcRect l="54309" t="41481" r="34993" b="39589"/>
            <a:stretch/>
          </p:blipFill>
          <p:spPr>
            <a:xfrm>
              <a:off x="666580" y="1556456"/>
              <a:ext cx="3312549" cy="3297145"/>
            </a:xfrm>
            <a:prstGeom prst="rect">
              <a:avLst/>
            </a:prstGeom>
          </p:spPr>
        </p:pic>
        <p:cxnSp>
          <p:nvCxnSpPr>
            <p:cNvPr id="12" name="Straight Arrow Connector 11">
              <a:extLst>
                <a:ext uri="{FF2B5EF4-FFF2-40B4-BE49-F238E27FC236}">
                  <a16:creationId xmlns:a16="http://schemas.microsoft.com/office/drawing/2014/main" id="{2F100775-6CFE-FEA6-9161-2BAAE5472223}"/>
                </a:ext>
              </a:extLst>
            </p:cNvPr>
            <p:cNvCxnSpPr>
              <a:cxnSpLocks/>
            </p:cNvCxnSpPr>
            <p:nvPr/>
          </p:nvCxnSpPr>
          <p:spPr>
            <a:xfrm>
              <a:off x="2341756" y="1680118"/>
              <a:ext cx="0" cy="609599"/>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9737E120-FEE0-BE79-C6BD-8C344AB51F1E}"/>
                </a:ext>
              </a:extLst>
            </p:cNvPr>
            <p:cNvCxnSpPr>
              <a:cxnSpLocks/>
            </p:cNvCxnSpPr>
            <p:nvPr/>
          </p:nvCxnSpPr>
          <p:spPr>
            <a:xfrm>
              <a:off x="4029308" y="2341755"/>
              <a:ext cx="0" cy="1594624"/>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EFDAAA60-32E6-013C-B5EB-F293E77984BC}"/>
                </a:ext>
              </a:extLst>
            </p:cNvPr>
            <p:cNvCxnSpPr>
              <a:cxnSpLocks/>
            </p:cNvCxnSpPr>
            <p:nvPr/>
          </p:nvCxnSpPr>
          <p:spPr>
            <a:xfrm flipH="1">
              <a:off x="2966226" y="4085062"/>
              <a:ext cx="959003" cy="0"/>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9556AE1A-198E-7143-FAD5-FD8625DE32F2}"/>
                </a:ext>
              </a:extLst>
            </p:cNvPr>
            <p:cNvSpPr txBox="1"/>
            <p:nvPr/>
          </p:nvSpPr>
          <p:spPr>
            <a:xfrm>
              <a:off x="1886081" y="1871975"/>
              <a:ext cx="745605" cy="369332"/>
            </a:xfrm>
            <a:prstGeom prst="rect">
              <a:avLst/>
            </a:prstGeom>
            <a:noFill/>
          </p:spPr>
          <p:txBody>
            <a:bodyPr wrap="square" rtlCol="0">
              <a:spAutoFit/>
            </a:bodyPr>
            <a:lstStyle/>
            <a:p>
              <a:r>
                <a:rPr lang="ar-OM" sz="1800" b="1" dirty="0">
                  <a:solidFill>
                    <a:schemeClr val="tx2">
                      <a:lumMod val="75000"/>
                    </a:schemeClr>
                  </a:solidFill>
                </a:rPr>
                <a:t>5سم</a:t>
              </a:r>
              <a:endParaRPr lang="en-US" sz="1800" b="1" dirty="0">
                <a:solidFill>
                  <a:schemeClr val="tx2">
                    <a:lumMod val="75000"/>
                  </a:schemeClr>
                </a:solidFill>
              </a:endParaRPr>
            </a:p>
          </p:txBody>
        </p:sp>
        <p:sp>
          <p:nvSpPr>
            <p:cNvPr id="23" name="TextBox 22">
              <a:extLst>
                <a:ext uri="{FF2B5EF4-FFF2-40B4-BE49-F238E27FC236}">
                  <a16:creationId xmlns:a16="http://schemas.microsoft.com/office/drawing/2014/main" id="{FF47901D-10FC-3FD9-AC65-EA1C92DF9B59}"/>
                </a:ext>
              </a:extLst>
            </p:cNvPr>
            <p:cNvSpPr txBox="1"/>
            <p:nvPr/>
          </p:nvSpPr>
          <p:spPr>
            <a:xfrm>
              <a:off x="3969836" y="2841230"/>
              <a:ext cx="745605" cy="369332"/>
            </a:xfrm>
            <a:prstGeom prst="rect">
              <a:avLst/>
            </a:prstGeom>
            <a:noFill/>
          </p:spPr>
          <p:txBody>
            <a:bodyPr wrap="square" rtlCol="0">
              <a:spAutoFit/>
            </a:bodyPr>
            <a:lstStyle/>
            <a:p>
              <a:r>
                <a:rPr lang="ar-OM" sz="1800" b="1" dirty="0">
                  <a:solidFill>
                    <a:schemeClr val="tx2">
                      <a:lumMod val="75000"/>
                    </a:schemeClr>
                  </a:solidFill>
                </a:rPr>
                <a:t>30سم</a:t>
              </a:r>
              <a:endParaRPr lang="en-US" sz="1800" b="1" dirty="0">
                <a:solidFill>
                  <a:schemeClr val="tx2">
                    <a:lumMod val="75000"/>
                  </a:schemeClr>
                </a:solidFill>
              </a:endParaRPr>
            </a:p>
          </p:txBody>
        </p:sp>
        <p:sp>
          <p:nvSpPr>
            <p:cNvPr id="24" name="TextBox 23">
              <a:extLst>
                <a:ext uri="{FF2B5EF4-FFF2-40B4-BE49-F238E27FC236}">
                  <a16:creationId xmlns:a16="http://schemas.microsoft.com/office/drawing/2014/main" id="{71BE0420-8021-521C-8E6F-E5D60C21F0DE}"/>
                </a:ext>
              </a:extLst>
            </p:cNvPr>
            <p:cNvSpPr txBox="1"/>
            <p:nvPr/>
          </p:nvSpPr>
          <p:spPr>
            <a:xfrm>
              <a:off x="3146391" y="4037181"/>
              <a:ext cx="745605" cy="369332"/>
            </a:xfrm>
            <a:prstGeom prst="rect">
              <a:avLst/>
            </a:prstGeom>
            <a:noFill/>
          </p:spPr>
          <p:txBody>
            <a:bodyPr wrap="square" rtlCol="0">
              <a:spAutoFit/>
            </a:bodyPr>
            <a:lstStyle/>
            <a:p>
              <a:r>
                <a:rPr lang="ar-OM" sz="1800" b="1" dirty="0">
                  <a:solidFill>
                    <a:schemeClr val="tx2">
                      <a:lumMod val="75000"/>
                    </a:schemeClr>
                  </a:solidFill>
                </a:rPr>
                <a:t>13سم</a:t>
              </a:r>
              <a:endParaRPr lang="en-US" sz="1800" b="1" dirty="0">
                <a:solidFill>
                  <a:schemeClr val="tx2">
                    <a:lumMod val="75000"/>
                  </a:schemeClr>
                </a:solidFill>
              </a:endParaRPr>
            </a:p>
          </p:txBody>
        </p:sp>
        <p:cxnSp>
          <p:nvCxnSpPr>
            <p:cNvPr id="25" name="Straight Arrow Connector 24">
              <a:extLst>
                <a:ext uri="{FF2B5EF4-FFF2-40B4-BE49-F238E27FC236}">
                  <a16:creationId xmlns:a16="http://schemas.microsoft.com/office/drawing/2014/main" id="{F08402B3-4C71-5E4C-E66C-6BBA3CFE5956}"/>
                </a:ext>
              </a:extLst>
            </p:cNvPr>
            <p:cNvCxnSpPr>
              <a:cxnSpLocks/>
            </p:cNvCxnSpPr>
            <p:nvPr/>
          </p:nvCxnSpPr>
          <p:spPr>
            <a:xfrm flipH="1">
              <a:off x="1722864" y="2383536"/>
              <a:ext cx="1243362" cy="107"/>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5262E028-681F-60A9-B56E-594F0C9B5168}"/>
                </a:ext>
              </a:extLst>
            </p:cNvPr>
            <p:cNvSpPr txBox="1"/>
            <p:nvPr/>
          </p:nvSpPr>
          <p:spPr>
            <a:xfrm>
              <a:off x="1992944" y="2379816"/>
              <a:ext cx="745605" cy="369332"/>
            </a:xfrm>
            <a:prstGeom prst="rect">
              <a:avLst/>
            </a:prstGeom>
            <a:noFill/>
          </p:spPr>
          <p:txBody>
            <a:bodyPr wrap="square" rtlCol="0">
              <a:spAutoFit/>
            </a:bodyPr>
            <a:lstStyle/>
            <a:p>
              <a:r>
                <a:rPr lang="ar-OM" sz="1800" b="1" dirty="0">
                  <a:solidFill>
                    <a:schemeClr val="tx2">
                      <a:lumMod val="75000"/>
                    </a:schemeClr>
                  </a:solidFill>
                </a:rPr>
                <a:t>24سم</a:t>
              </a:r>
              <a:endParaRPr lang="en-US" sz="1800" b="1" dirty="0">
                <a:solidFill>
                  <a:schemeClr val="tx2">
                    <a:lumMod val="75000"/>
                  </a:schemeClr>
                </a:solidFill>
              </a:endParaRPr>
            </a:p>
          </p:txBody>
        </p:sp>
        <p:cxnSp>
          <p:nvCxnSpPr>
            <p:cNvPr id="29" name="Straight Arrow Connector 28">
              <a:extLst>
                <a:ext uri="{FF2B5EF4-FFF2-40B4-BE49-F238E27FC236}">
                  <a16:creationId xmlns:a16="http://schemas.microsoft.com/office/drawing/2014/main" id="{0339955F-E507-E794-B41F-D86881717C28}"/>
                </a:ext>
              </a:extLst>
            </p:cNvPr>
            <p:cNvCxnSpPr>
              <a:cxnSpLocks/>
            </p:cNvCxnSpPr>
            <p:nvPr/>
          </p:nvCxnSpPr>
          <p:spPr>
            <a:xfrm flipH="1">
              <a:off x="1613210" y="1623851"/>
              <a:ext cx="608551" cy="617456"/>
            </a:xfrm>
            <a:prstGeom prst="straightConnector1">
              <a:avLst/>
            </a:prstGeom>
            <a:ln>
              <a:solidFill>
                <a:schemeClr val="tx2">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4EFDB1FB-3534-B8A9-38AF-0E776E2A537D}"/>
                </a:ext>
              </a:extLst>
            </p:cNvPr>
            <p:cNvSpPr txBox="1"/>
            <p:nvPr/>
          </p:nvSpPr>
          <p:spPr>
            <a:xfrm>
              <a:off x="1298787" y="1729746"/>
              <a:ext cx="745605" cy="369332"/>
            </a:xfrm>
            <a:prstGeom prst="rect">
              <a:avLst/>
            </a:prstGeom>
            <a:noFill/>
          </p:spPr>
          <p:txBody>
            <a:bodyPr wrap="square" rtlCol="0">
              <a:spAutoFit/>
            </a:bodyPr>
            <a:lstStyle/>
            <a:p>
              <a:r>
                <a:rPr lang="ar-OM" sz="1800" b="1" dirty="0">
                  <a:solidFill>
                    <a:schemeClr val="tx2">
                      <a:lumMod val="75000"/>
                    </a:schemeClr>
                  </a:solidFill>
                </a:rPr>
                <a:t>13سم</a:t>
              </a:r>
              <a:endParaRPr lang="en-US" sz="1800" b="1" dirty="0">
                <a:solidFill>
                  <a:schemeClr val="tx2">
                    <a:lumMod val="75000"/>
                  </a:schemeClr>
                </a:solidFill>
              </a:endParaRPr>
            </a:p>
          </p:txBody>
        </p:sp>
      </p:grpSp>
      <p:grpSp>
        <p:nvGrpSpPr>
          <p:cNvPr id="4" name="Group 3">
            <a:extLst>
              <a:ext uri="{FF2B5EF4-FFF2-40B4-BE49-F238E27FC236}">
                <a16:creationId xmlns:a16="http://schemas.microsoft.com/office/drawing/2014/main" id="{3514BE66-79FC-A7F7-3E54-1CFCC5504001}"/>
              </a:ext>
            </a:extLst>
          </p:cNvPr>
          <p:cNvGrpSpPr/>
          <p:nvPr/>
        </p:nvGrpSpPr>
        <p:grpSpPr>
          <a:xfrm>
            <a:off x="3125603" y="2206788"/>
            <a:ext cx="313200" cy="739526"/>
            <a:chOff x="10111667" y="508599"/>
            <a:chExt cx="967664" cy="1025797"/>
          </a:xfrm>
        </p:grpSpPr>
        <p:grpSp>
          <p:nvGrpSpPr>
            <p:cNvPr id="6" name="Group 5">
              <a:extLst>
                <a:ext uri="{FF2B5EF4-FFF2-40B4-BE49-F238E27FC236}">
                  <a16:creationId xmlns:a16="http://schemas.microsoft.com/office/drawing/2014/main" id="{70A9311D-1E5A-B0A6-5ECB-8817CA29049D}"/>
                </a:ext>
              </a:extLst>
            </p:cNvPr>
            <p:cNvGrpSpPr/>
            <p:nvPr/>
          </p:nvGrpSpPr>
          <p:grpSpPr>
            <a:xfrm>
              <a:off x="10111667" y="508599"/>
              <a:ext cx="967664" cy="461665"/>
              <a:chOff x="10111667" y="508599"/>
              <a:chExt cx="967664" cy="461665"/>
            </a:xfrm>
          </p:grpSpPr>
          <p:sp>
            <p:nvSpPr>
              <p:cNvPr id="11" name="TextBox 10">
                <a:extLst>
                  <a:ext uri="{FF2B5EF4-FFF2-40B4-BE49-F238E27FC236}">
                    <a16:creationId xmlns:a16="http://schemas.microsoft.com/office/drawing/2014/main" id="{A431D59C-F038-158C-4371-65075D6ACDCB}"/>
                  </a:ext>
                </a:extLst>
              </p:cNvPr>
              <p:cNvSpPr txBox="1"/>
              <p:nvPr/>
            </p:nvSpPr>
            <p:spPr>
              <a:xfrm>
                <a:off x="10129420" y="508599"/>
                <a:ext cx="949911" cy="461665"/>
              </a:xfrm>
              <a:prstGeom prst="rect">
                <a:avLst/>
              </a:prstGeom>
              <a:noFill/>
            </p:spPr>
            <p:txBody>
              <a:bodyPr wrap="square" rtlCol="0">
                <a:spAutoFit/>
              </a:bodyPr>
              <a:lstStyle/>
              <a:p>
                <a:pPr algn="ctr"/>
                <a:r>
                  <a:rPr lang="ar-OM" sz="2400" dirty="0"/>
                  <a:t>1</a:t>
                </a:r>
                <a:endParaRPr lang="en-US" sz="2400" dirty="0"/>
              </a:p>
            </p:txBody>
          </p:sp>
          <p:cxnSp>
            <p:nvCxnSpPr>
              <p:cNvPr id="13" name="Straight Connector 12">
                <a:extLst>
                  <a:ext uri="{FF2B5EF4-FFF2-40B4-BE49-F238E27FC236}">
                    <a16:creationId xmlns:a16="http://schemas.microsoft.com/office/drawing/2014/main" id="{1F44EC3E-DCCE-E2E9-D03A-25D27B379ADD}"/>
                  </a:ext>
                </a:extLst>
              </p:cNvPr>
              <p:cNvCxnSpPr>
                <a:cxnSpLocks/>
              </p:cNvCxnSpPr>
              <p:nvPr/>
            </p:nvCxnSpPr>
            <p:spPr>
              <a:xfrm flipH="1">
                <a:off x="10111667" y="967662"/>
                <a:ext cx="967664" cy="0"/>
              </a:xfrm>
              <a:prstGeom prst="line">
                <a:avLst/>
              </a:prstGeom>
            </p:spPr>
            <p:style>
              <a:lnRef idx="2">
                <a:schemeClr val="dk1"/>
              </a:lnRef>
              <a:fillRef idx="0">
                <a:schemeClr val="dk1"/>
              </a:fillRef>
              <a:effectRef idx="1">
                <a:schemeClr val="dk1"/>
              </a:effectRef>
              <a:fontRef idx="minor">
                <a:schemeClr val="tx1"/>
              </a:fontRef>
            </p:style>
          </p:cxnSp>
        </p:grpSp>
        <p:sp>
          <p:nvSpPr>
            <p:cNvPr id="10" name="TextBox 9">
              <a:extLst>
                <a:ext uri="{FF2B5EF4-FFF2-40B4-BE49-F238E27FC236}">
                  <a16:creationId xmlns:a16="http://schemas.microsoft.com/office/drawing/2014/main" id="{22C3EB0E-3DE4-C3F6-BAE9-C2B203A1D959}"/>
                </a:ext>
              </a:extLst>
            </p:cNvPr>
            <p:cNvSpPr txBox="1"/>
            <p:nvPr/>
          </p:nvSpPr>
          <p:spPr>
            <a:xfrm>
              <a:off x="10221292" y="894020"/>
              <a:ext cx="833022" cy="640376"/>
            </a:xfrm>
            <a:prstGeom prst="rect">
              <a:avLst/>
            </a:prstGeom>
            <a:noFill/>
          </p:spPr>
          <p:txBody>
            <a:bodyPr wrap="square" rtlCol="0">
              <a:spAutoFit/>
            </a:bodyPr>
            <a:lstStyle/>
            <a:p>
              <a:pPr algn="ctr"/>
              <a:r>
                <a:rPr lang="ar-OM" sz="2400" dirty="0"/>
                <a:t>2</a:t>
              </a:r>
              <a:endParaRPr lang="en-US" sz="2400" dirty="0"/>
            </a:p>
          </p:txBody>
        </p:sp>
      </p:grpSp>
      <p:sp>
        <p:nvSpPr>
          <p:cNvPr id="21" name="TextBox 20">
            <a:extLst>
              <a:ext uri="{FF2B5EF4-FFF2-40B4-BE49-F238E27FC236}">
                <a16:creationId xmlns:a16="http://schemas.microsoft.com/office/drawing/2014/main" id="{D74B7546-3EDB-E59A-5772-451341EA8F0D}"/>
              </a:ext>
            </a:extLst>
          </p:cNvPr>
          <p:cNvSpPr txBox="1"/>
          <p:nvPr/>
        </p:nvSpPr>
        <p:spPr>
          <a:xfrm>
            <a:off x="1153" y="3547206"/>
            <a:ext cx="4720674" cy="2246769"/>
          </a:xfrm>
          <a:prstGeom prst="rect">
            <a:avLst/>
          </a:prstGeom>
          <a:noFill/>
        </p:spPr>
        <p:txBody>
          <a:bodyPr wrap="square" rtlCol="0">
            <a:spAutoFit/>
          </a:bodyPr>
          <a:lstStyle/>
          <a:p>
            <a:pPr algn="r"/>
            <a:r>
              <a:rPr lang="ar-OM" sz="2000" b="1" dirty="0">
                <a:solidFill>
                  <a:schemeClr val="accent2">
                    <a:lumMod val="75000"/>
                  </a:schemeClr>
                </a:solidFill>
              </a:rPr>
              <a:t>إجمالي المساحة</a:t>
            </a:r>
          </a:p>
          <a:p>
            <a:pPr algn="r"/>
            <a:r>
              <a:rPr lang="ar-OM" sz="2000" b="1" dirty="0">
                <a:solidFill>
                  <a:schemeClr val="accent2">
                    <a:lumMod val="75000"/>
                  </a:schemeClr>
                </a:solidFill>
              </a:rPr>
              <a:t>= (2×390) + 720 + (2×60)</a:t>
            </a:r>
          </a:p>
          <a:p>
            <a:pPr algn="r"/>
            <a:r>
              <a:rPr lang="en-US" sz="2000" b="1" dirty="0">
                <a:solidFill>
                  <a:schemeClr val="accent2">
                    <a:lumMod val="75000"/>
                  </a:schemeClr>
                </a:solidFill>
              </a:rPr>
              <a:t> </a:t>
            </a:r>
            <a:r>
              <a:rPr lang="ar-OM" sz="2000" b="1" dirty="0">
                <a:solidFill>
                  <a:schemeClr val="accent2">
                    <a:lumMod val="75000"/>
                  </a:schemeClr>
                </a:solidFill>
              </a:rPr>
              <a:t>= 780 + 720 + 120 </a:t>
            </a:r>
            <a:endParaRPr lang="en-US" sz="2000" b="1" dirty="0">
              <a:solidFill>
                <a:schemeClr val="accent2">
                  <a:lumMod val="75000"/>
                </a:schemeClr>
              </a:solidFill>
            </a:endParaRPr>
          </a:p>
          <a:p>
            <a:pPr algn="r"/>
            <a:r>
              <a:rPr lang="ar-OM" sz="2000" b="1" dirty="0">
                <a:solidFill>
                  <a:schemeClr val="accent2">
                    <a:lumMod val="75000"/>
                  </a:schemeClr>
                </a:solidFill>
              </a:rPr>
              <a:t>= 1620 سم</a:t>
            </a:r>
            <a:r>
              <a:rPr lang="ar-OM" sz="2000" b="1" baseline="30000" dirty="0">
                <a:solidFill>
                  <a:schemeClr val="accent2">
                    <a:lumMod val="75000"/>
                  </a:schemeClr>
                </a:solidFill>
              </a:rPr>
              <a:t>2</a:t>
            </a:r>
            <a:endParaRPr lang="en-US" sz="2000" b="1" baseline="30000" dirty="0">
              <a:solidFill>
                <a:schemeClr val="accent2">
                  <a:lumMod val="75000"/>
                </a:schemeClr>
              </a:solidFill>
            </a:endParaRPr>
          </a:p>
          <a:p>
            <a:pPr algn="r"/>
            <a:endParaRPr lang="ar-OM" sz="2000" b="1" dirty="0">
              <a:solidFill>
                <a:schemeClr val="accent2">
                  <a:lumMod val="75000"/>
                </a:schemeClr>
              </a:solidFill>
            </a:endParaRPr>
          </a:p>
          <a:p>
            <a:pPr algn="r"/>
            <a:endParaRPr lang="ar-OM" sz="2000" b="1" baseline="30000" dirty="0">
              <a:solidFill>
                <a:schemeClr val="accent2">
                  <a:lumMod val="75000"/>
                </a:schemeClr>
              </a:solidFill>
            </a:endParaRPr>
          </a:p>
          <a:p>
            <a:pPr algn="r"/>
            <a:endParaRPr lang="ar-OM" sz="2000" b="1" baseline="30000" dirty="0">
              <a:solidFill>
                <a:schemeClr val="accent2">
                  <a:lumMod val="75000"/>
                </a:schemeClr>
              </a:solidFill>
            </a:endParaRPr>
          </a:p>
          <a:p>
            <a:pPr algn="r"/>
            <a:endParaRPr lang="en-US" sz="2000" b="1" baseline="30000" dirty="0">
              <a:solidFill>
                <a:schemeClr val="accent2">
                  <a:lumMod val="75000"/>
                </a:schemeClr>
              </a:solidFill>
            </a:endParaRPr>
          </a:p>
        </p:txBody>
      </p:sp>
      <p:sp>
        <p:nvSpPr>
          <p:cNvPr id="26" name="TextBox 25">
            <a:extLst>
              <a:ext uri="{FF2B5EF4-FFF2-40B4-BE49-F238E27FC236}">
                <a16:creationId xmlns:a16="http://schemas.microsoft.com/office/drawing/2014/main" id="{1741D831-D404-47D0-B9C6-75DF43F3D0E4}"/>
              </a:ext>
            </a:extLst>
          </p:cNvPr>
          <p:cNvSpPr txBox="1"/>
          <p:nvPr/>
        </p:nvSpPr>
        <p:spPr>
          <a:xfrm>
            <a:off x="110100" y="1381608"/>
            <a:ext cx="4720674" cy="1015663"/>
          </a:xfrm>
          <a:prstGeom prst="rect">
            <a:avLst/>
          </a:prstGeom>
          <a:noFill/>
        </p:spPr>
        <p:txBody>
          <a:bodyPr wrap="square" rtlCol="0">
            <a:spAutoFit/>
          </a:bodyPr>
          <a:lstStyle/>
          <a:p>
            <a:pPr algn="r"/>
            <a:r>
              <a:rPr lang="ar-OM" sz="2000" b="1" dirty="0"/>
              <a:t>مساحة (أ) = ل × ض = 30 × 13= 390 سم</a:t>
            </a:r>
            <a:r>
              <a:rPr lang="ar-OM" sz="2000" b="1" baseline="30000" dirty="0"/>
              <a:t>2</a:t>
            </a:r>
            <a:r>
              <a:rPr lang="ar-OM" sz="2000" b="1" dirty="0"/>
              <a:t> </a:t>
            </a:r>
          </a:p>
          <a:p>
            <a:pPr algn="r"/>
            <a:endParaRPr lang="ar-OM" sz="2000" b="1" baseline="30000" dirty="0"/>
          </a:p>
          <a:p>
            <a:pPr algn="r"/>
            <a:endParaRPr lang="ar-OM" sz="2000" b="1" baseline="30000" dirty="0"/>
          </a:p>
          <a:p>
            <a:pPr algn="r"/>
            <a:endParaRPr lang="en-US" sz="2000" b="1" baseline="30000" dirty="0"/>
          </a:p>
        </p:txBody>
      </p:sp>
      <p:sp>
        <p:nvSpPr>
          <p:cNvPr id="28" name="TextBox 27">
            <a:extLst>
              <a:ext uri="{FF2B5EF4-FFF2-40B4-BE49-F238E27FC236}">
                <a16:creationId xmlns:a16="http://schemas.microsoft.com/office/drawing/2014/main" id="{CC0BCC95-C927-57F7-A992-819D02708F39}"/>
              </a:ext>
            </a:extLst>
          </p:cNvPr>
          <p:cNvSpPr txBox="1"/>
          <p:nvPr/>
        </p:nvSpPr>
        <p:spPr>
          <a:xfrm>
            <a:off x="118032" y="1457672"/>
            <a:ext cx="4720674" cy="1426031"/>
          </a:xfrm>
          <a:prstGeom prst="rect">
            <a:avLst/>
          </a:prstGeom>
          <a:noFill/>
        </p:spPr>
        <p:txBody>
          <a:bodyPr wrap="square" rtlCol="0">
            <a:spAutoFit/>
          </a:bodyPr>
          <a:lstStyle/>
          <a:p>
            <a:pPr algn="r"/>
            <a:endParaRPr lang="ar-OM" sz="2000" b="1" baseline="30000" dirty="0"/>
          </a:p>
          <a:p>
            <a:pPr algn="r"/>
            <a:endParaRPr lang="ar-OM" sz="2000" b="1" baseline="30000" dirty="0"/>
          </a:p>
          <a:p>
            <a:pPr algn="r"/>
            <a:r>
              <a:rPr lang="ar-OM" sz="2000" b="1" dirty="0"/>
              <a:t>مساحة (ب) = ل × ض = 24 × 30 = 720 سم</a:t>
            </a:r>
            <a:r>
              <a:rPr lang="ar-OM" sz="2000" b="1" baseline="30000" dirty="0"/>
              <a:t>2</a:t>
            </a:r>
          </a:p>
          <a:p>
            <a:pPr algn="r"/>
            <a:endParaRPr lang="ar-OM" sz="2000" b="1" baseline="30000" dirty="0"/>
          </a:p>
          <a:p>
            <a:pPr algn="r"/>
            <a:endParaRPr lang="ar-OM" sz="2000" b="1" baseline="30000" dirty="0"/>
          </a:p>
          <a:p>
            <a:pPr algn="r"/>
            <a:endParaRPr lang="en-US" sz="2000" b="1" baseline="30000" dirty="0"/>
          </a:p>
        </p:txBody>
      </p:sp>
      <p:sp>
        <p:nvSpPr>
          <p:cNvPr id="32" name="TextBox 31">
            <a:extLst>
              <a:ext uri="{FF2B5EF4-FFF2-40B4-BE49-F238E27FC236}">
                <a16:creationId xmlns:a16="http://schemas.microsoft.com/office/drawing/2014/main" id="{BE5553A4-8EA4-44BB-8955-4EF67E199D58}"/>
              </a:ext>
            </a:extLst>
          </p:cNvPr>
          <p:cNvSpPr txBox="1"/>
          <p:nvPr/>
        </p:nvSpPr>
        <p:spPr>
          <a:xfrm>
            <a:off x="7456174" y="2481487"/>
            <a:ext cx="328756" cy="523220"/>
          </a:xfrm>
          <a:prstGeom prst="rect">
            <a:avLst/>
          </a:prstGeom>
          <a:noFill/>
        </p:spPr>
        <p:txBody>
          <a:bodyPr wrap="square" rtlCol="0">
            <a:spAutoFit/>
          </a:bodyPr>
          <a:lstStyle/>
          <a:p>
            <a:r>
              <a:rPr lang="ar-OM" sz="2800" dirty="0"/>
              <a:t>أ</a:t>
            </a:r>
            <a:endParaRPr lang="en-US" sz="2800" dirty="0"/>
          </a:p>
        </p:txBody>
      </p:sp>
      <p:sp>
        <p:nvSpPr>
          <p:cNvPr id="33" name="TextBox 32">
            <a:extLst>
              <a:ext uri="{FF2B5EF4-FFF2-40B4-BE49-F238E27FC236}">
                <a16:creationId xmlns:a16="http://schemas.microsoft.com/office/drawing/2014/main" id="{20D27E6E-CD8F-2D28-8F95-A9E071C5E3BA}"/>
              </a:ext>
            </a:extLst>
          </p:cNvPr>
          <p:cNvSpPr txBox="1"/>
          <p:nvPr/>
        </p:nvSpPr>
        <p:spPr>
          <a:xfrm>
            <a:off x="6396586" y="2471891"/>
            <a:ext cx="516788" cy="523220"/>
          </a:xfrm>
          <a:prstGeom prst="rect">
            <a:avLst/>
          </a:prstGeom>
          <a:noFill/>
        </p:spPr>
        <p:txBody>
          <a:bodyPr wrap="square" rtlCol="0">
            <a:spAutoFit/>
          </a:bodyPr>
          <a:lstStyle/>
          <a:p>
            <a:r>
              <a:rPr lang="ar-OM" sz="2800" dirty="0"/>
              <a:t>ب</a:t>
            </a:r>
            <a:endParaRPr lang="en-US" sz="2800" dirty="0"/>
          </a:p>
        </p:txBody>
      </p:sp>
      <p:sp>
        <p:nvSpPr>
          <p:cNvPr id="35" name="TextBox 34">
            <a:extLst>
              <a:ext uri="{FF2B5EF4-FFF2-40B4-BE49-F238E27FC236}">
                <a16:creationId xmlns:a16="http://schemas.microsoft.com/office/drawing/2014/main" id="{DA1C354F-07C0-334D-54FD-D4940DCF1D70}"/>
              </a:ext>
            </a:extLst>
          </p:cNvPr>
          <p:cNvSpPr txBox="1"/>
          <p:nvPr/>
        </p:nvSpPr>
        <p:spPr>
          <a:xfrm>
            <a:off x="6324954" y="3473528"/>
            <a:ext cx="328756" cy="523220"/>
          </a:xfrm>
          <a:prstGeom prst="rect">
            <a:avLst/>
          </a:prstGeom>
          <a:noFill/>
        </p:spPr>
        <p:txBody>
          <a:bodyPr wrap="square" rtlCol="0">
            <a:spAutoFit/>
          </a:bodyPr>
          <a:lstStyle/>
          <a:p>
            <a:r>
              <a:rPr lang="ar-OM" sz="2800" dirty="0"/>
              <a:t>ج</a:t>
            </a:r>
            <a:endParaRPr lang="en-US" sz="2800" dirty="0"/>
          </a:p>
        </p:txBody>
      </p:sp>
      <p:sp>
        <p:nvSpPr>
          <p:cNvPr id="36" name="TextBox 35">
            <a:extLst>
              <a:ext uri="{FF2B5EF4-FFF2-40B4-BE49-F238E27FC236}">
                <a16:creationId xmlns:a16="http://schemas.microsoft.com/office/drawing/2014/main" id="{F9D752C5-3892-E218-C152-7696C606C901}"/>
              </a:ext>
            </a:extLst>
          </p:cNvPr>
          <p:cNvSpPr txBox="1"/>
          <p:nvPr/>
        </p:nvSpPr>
        <p:spPr>
          <a:xfrm>
            <a:off x="107401" y="1508745"/>
            <a:ext cx="4720674" cy="2246769"/>
          </a:xfrm>
          <a:prstGeom prst="rect">
            <a:avLst/>
          </a:prstGeom>
          <a:noFill/>
        </p:spPr>
        <p:txBody>
          <a:bodyPr wrap="square" rtlCol="0">
            <a:spAutoFit/>
          </a:bodyPr>
          <a:lstStyle/>
          <a:p>
            <a:pPr algn="r"/>
            <a:endParaRPr lang="ar-OM" sz="2000" b="1" baseline="30000" dirty="0"/>
          </a:p>
          <a:p>
            <a:pPr algn="r"/>
            <a:endParaRPr lang="ar-OM" sz="2000" b="1" baseline="30000" dirty="0"/>
          </a:p>
          <a:p>
            <a:pPr algn="r"/>
            <a:endParaRPr lang="ar-OM" sz="2000" b="1" baseline="30000" dirty="0"/>
          </a:p>
          <a:p>
            <a:pPr algn="r"/>
            <a:endParaRPr lang="ar-OM" sz="2000" b="1" baseline="30000" dirty="0"/>
          </a:p>
          <a:p>
            <a:pPr algn="r"/>
            <a:r>
              <a:rPr lang="ar-OM" sz="2000" b="1" dirty="0"/>
              <a:t>مساحة (ج ) =      × ق× ع =        × 24 × 5</a:t>
            </a:r>
            <a:endParaRPr lang="en-US" sz="2000" b="1" baseline="30000" dirty="0"/>
          </a:p>
          <a:p>
            <a:pPr algn="r"/>
            <a:r>
              <a:rPr lang="ar-OM" sz="2000" b="1" baseline="30000" dirty="0"/>
              <a:t>   </a:t>
            </a:r>
            <a:endParaRPr lang="en-US" sz="2000" b="1" baseline="30000" dirty="0"/>
          </a:p>
          <a:p>
            <a:pPr algn="r"/>
            <a:r>
              <a:rPr lang="ar-OM" sz="2000" b="1" dirty="0"/>
              <a:t>                                   = 12 × 5 </a:t>
            </a:r>
          </a:p>
          <a:p>
            <a:pPr algn="r"/>
            <a:r>
              <a:rPr lang="ar-OM" sz="2000" b="1" dirty="0"/>
              <a:t>                                   = 60 سم</a:t>
            </a:r>
            <a:r>
              <a:rPr lang="ar-OM" sz="2000" b="1" baseline="30000" dirty="0"/>
              <a:t>2</a:t>
            </a:r>
            <a:endParaRPr lang="ar-OM" sz="2000" b="1" dirty="0"/>
          </a:p>
          <a:p>
            <a:pPr algn="r"/>
            <a:endParaRPr lang="en-US" sz="2000" b="1" baseline="30000" dirty="0"/>
          </a:p>
        </p:txBody>
      </p:sp>
      <p:grpSp>
        <p:nvGrpSpPr>
          <p:cNvPr id="37" name="Group 36">
            <a:extLst>
              <a:ext uri="{FF2B5EF4-FFF2-40B4-BE49-F238E27FC236}">
                <a16:creationId xmlns:a16="http://schemas.microsoft.com/office/drawing/2014/main" id="{F5F3A69E-D7BD-5D4D-60BA-0D60281CA33C}"/>
              </a:ext>
            </a:extLst>
          </p:cNvPr>
          <p:cNvGrpSpPr/>
          <p:nvPr/>
        </p:nvGrpSpPr>
        <p:grpSpPr>
          <a:xfrm>
            <a:off x="1661619" y="2205816"/>
            <a:ext cx="313200" cy="739526"/>
            <a:chOff x="10111667" y="508599"/>
            <a:chExt cx="967664" cy="1025797"/>
          </a:xfrm>
        </p:grpSpPr>
        <p:grpSp>
          <p:nvGrpSpPr>
            <p:cNvPr id="38" name="Group 37">
              <a:extLst>
                <a:ext uri="{FF2B5EF4-FFF2-40B4-BE49-F238E27FC236}">
                  <a16:creationId xmlns:a16="http://schemas.microsoft.com/office/drawing/2014/main" id="{090DFCB6-0CEE-D05D-E764-C554FC98F692}"/>
                </a:ext>
              </a:extLst>
            </p:cNvPr>
            <p:cNvGrpSpPr/>
            <p:nvPr/>
          </p:nvGrpSpPr>
          <p:grpSpPr>
            <a:xfrm>
              <a:off x="10111667" y="508599"/>
              <a:ext cx="967664" cy="461665"/>
              <a:chOff x="10111667" y="508599"/>
              <a:chExt cx="967664" cy="461665"/>
            </a:xfrm>
          </p:grpSpPr>
          <p:sp>
            <p:nvSpPr>
              <p:cNvPr id="40" name="TextBox 39">
                <a:extLst>
                  <a:ext uri="{FF2B5EF4-FFF2-40B4-BE49-F238E27FC236}">
                    <a16:creationId xmlns:a16="http://schemas.microsoft.com/office/drawing/2014/main" id="{245DCBD3-0246-A703-1164-E0113112B6AB}"/>
                  </a:ext>
                </a:extLst>
              </p:cNvPr>
              <p:cNvSpPr txBox="1"/>
              <p:nvPr/>
            </p:nvSpPr>
            <p:spPr>
              <a:xfrm>
                <a:off x="10129420" y="508599"/>
                <a:ext cx="949911" cy="461665"/>
              </a:xfrm>
              <a:prstGeom prst="rect">
                <a:avLst/>
              </a:prstGeom>
              <a:noFill/>
            </p:spPr>
            <p:txBody>
              <a:bodyPr wrap="square" rtlCol="0">
                <a:spAutoFit/>
              </a:bodyPr>
              <a:lstStyle/>
              <a:p>
                <a:pPr algn="ctr"/>
                <a:r>
                  <a:rPr lang="ar-OM" sz="2400" dirty="0"/>
                  <a:t>1</a:t>
                </a:r>
                <a:endParaRPr lang="en-US" sz="2400" dirty="0"/>
              </a:p>
            </p:txBody>
          </p:sp>
          <p:cxnSp>
            <p:nvCxnSpPr>
              <p:cNvPr id="41" name="Straight Connector 40">
                <a:extLst>
                  <a:ext uri="{FF2B5EF4-FFF2-40B4-BE49-F238E27FC236}">
                    <a16:creationId xmlns:a16="http://schemas.microsoft.com/office/drawing/2014/main" id="{C1458BCC-9047-216F-B491-56395B775D72}"/>
                  </a:ext>
                </a:extLst>
              </p:cNvPr>
              <p:cNvCxnSpPr>
                <a:cxnSpLocks/>
              </p:cNvCxnSpPr>
              <p:nvPr/>
            </p:nvCxnSpPr>
            <p:spPr>
              <a:xfrm flipH="1">
                <a:off x="10111667" y="967662"/>
                <a:ext cx="967664" cy="0"/>
              </a:xfrm>
              <a:prstGeom prst="line">
                <a:avLst/>
              </a:prstGeom>
            </p:spPr>
            <p:style>
              <a:lnRef idx="2">
                <a:schemeClr val="dk1"/>
              </a:lnRef>
              <a:fillRef idx="0">
                <a:schemeClr val="dk1"/>
              </a:fillRef>
              <a:effectRef idx="1">
                <a:schemeClr val="dk1"/>
              </a:effectRef>
              <a:fontRef idx="minor">
                <a:schemeClr val="tx1"/>
              </a:fontRef>
            </p:style>
          </p:cxnSp>
        </p:grpSp>
        <p:sp>
          <p:nvSpPr>
            <p:cNvPr id="39" name="TextBox 38">
              <a:extLst>
                <a:ext uri="{FF2B5EF4-FFF2-40B4-BE49-F238E27FC236}">
                  <a16:creationId xmlns:a16="http://schemas.microsoft.com/office/drawing/2014/main" id="{EB2484C2-9583-B264-F7D3-E278FD4F1A11}"/>
                </a:ext>
              </a:extLst>
            </p:cNvPr>
            <p:cNvSpPr txBox="1"/>
            <p:nvPr/>
          </p:nvSpPr>
          <p:spPr>
            <a:xfrm>
              <a:off x="10221292" y="894020"/>
              <a:ext cx="833022" cy="640376"/>
            </a:xfrm>
            <a:prstGeom prst="rect">
              <a:avLst/>
            </a:prstGeom>
            <a:noFill/>
          </p:spPr>
          <p:txBody>
            <a:bodyPr wrap="square" rtlCol="0">
              <a:spAutoFit/>
            </a:bodyPr>
            <a:lstStyle/>
            <a:p>
              <a:pPr algn="ctr"/>
              <a:r>
                <a:rPr lang="ar-OM" sz="2400" dirty="0"/>
                <a:t>2</a:t>
              </a:r>
              <a:endParaRPr lang="en-US" sz="2400" dirty="0"/>
            </a:p>
          </p:txBody>
        </p:sp>
      </p:grpSp>
    </p:spTree>
    <p:extLst>
      <p:ext uri="{BB962C8B-B14F-4D97-AF65-F5344CB8AC3E}">
        <p14:creationId xmlns:p14="http://schemas.microsoft.com/office/powerpoint/2010/main" val="186045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randombar(horizontal)">
                                      <p:cBhvr>
                                        <p:cTn id="17" dur="500"/>
                                        <p:tgtEl>
                                          <p:spTgt spid="33"/>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randombar(horizontal)">
                                      <p:cBhvr>
                                        <p:cTn id="20" dur="500"/>
                                        <p:tgtEl>
                                          <p:spTgt spid="32"/>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randombar(horizontal)">
                                      <p:cBhvr>
                                        <p:cTn id="23" dur="500"/>
                                        <p:tgtEl>
                                          <p:spTgt spid="3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randombar(horizontal)">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randombar(horizontal)">
                                      <p:cBhvr>
                                        <p:cTn id="38" dur="500"/>
                                        <p:tgtEl>
                                          <p:spTgt spid="36"/>
                                        </p:tgtEl>
                                      </p:cBhvr>
                                    </p:animEffect>
                                  </p:childTnLst>
                                </p:cTn>
                              </p:par>
                              <p:par>
                                <p:cTn id="39" presetID="14" presetClass="entr" presetSubtype="1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randombar(horizontal)">
                                      <p:cBhvr>
                                        <p:cTn id="41" dur="500"/>
                                        <p:tgtEl>
                                          <p:spTgt spid="4"/>
                                        </p:tgtEl>
                                      </p:cBhvr>
                                    </p:animEffect>
                                  </p:childTnLst>
                                </p:cTn>
                              </p:par>
                              <p:par>
                                <p:cTn id="42" presetID="14" presetClass="entr" presetSubtype="1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randombar(horizontal)">
                                      <p:cBhvr>
                                        <p:cTn id="44" dur="500"/>
                                        <p:tgtEl>
                                          <p:spTgt spid="37"/>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p:bldP spid="26" grpId="0"/>
      <p:bldP spid="28" grpId="0"/>
      <p:bldP spid="32" grpId="0"/>
      <p:bldP spid="33"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pic>
        <p:nvPicPr>
          <p:cNvPr id="684" name="Google Shape;684;p30"/>
          <p:cNvPicPr preferRelativeResize="0"/>
          <p:nvPr/>
        </p:nvPicPr>
        <p:blipFill>
          <a:blip r:embed="rId3">
            <a:alphaModFix amt="82000"/>
          </a:blip>
          <a:stretch>
            <a:fillRect/>
          </a:stretch>
        </p:blipFill>
        <p:spPr>
          <a:xfrm rot="10800000">
            <a:off x="7037325" y="3828975"/>
            <a:ext cx="1731000" cy="1015500"/>
          </a:xfrm>
          <a:prstGeom prst="roundRect">
            <a:avLst>
              <a:gd name="adj" fmla="val 21319"/>
            </a:avLst>
          </a:prstGeom>
          <a:noFill/>
          <a:ln>
            <a:noFill/>
          </a:ln>
        </p:spPr>
      </p:pic>
      <p:pic>
        <p:nvPicPr>
          <p:cNvPr id="692" name="Google Shape;692;p30"/>
          <p:cNvPicPr preferRelativeResize="0"/>
          <p:nvPr/>
        </p:nvPicPr>
        <p:blipFill>
          <a:blip r:embed="rId4">
            <a:alphaModFix/>
          </a:blip>
          <a:stretch>
            <a:fillRect/>
          </a:stretch>
        </p:blipFill>
        <p:spPr>
          <a:xfrm rot="14989369">
            <a:off x="5646020" y="97142"/>
            <a:ext cx="1534564" cy="3170168"/>
          </a:xfrm>
          <a:prstGeom prst="rect">
            <a:avLst/>
          </a:prstGeom>
          <a:noFill/>
          <a:ln>
            <a:noFill/>
          </a:ln>
        </p:spPr>
      </p:pic>
      <p:sp>
        <p:nvSpPr>
          <p:cNvPr id="693" name="Google Shape;693;p30"/>
          <p:cNvSpPr/>
          <p:nvPr/>
        </p:nvSpPr>
        <p:spPr>
          <a:xfrm rot="1383682">
            <a:off x="7558261" y="3948905"/>
            <a:ext cx="1131169" cy="846178"/>
          </a:xfrm>
          <a:custGeom>
            <a:avLst/>
            <a:gdLst/>
            <a:ahLst/>
            <a:cxnLst/>
            <a:rect l="l" t="t" r="r" b="b"/>
            <a:pathLst>
              <a:path w="21604" h="16161" extrusionOk="0">
                <a:moveTo>
                  <a:pt x="17088" y="6711"/>
                </a:moveTo>
                <a:cubicBezTo>
                  <a:pt x="17247" y="6771"/>
                  <a:pt x="17387" y="6811"/>
                  <a:pt x="17526" y="6851"/>
                </a:cubicBezTo>
                <a:cubicBezTo>
                  <a:pt x="18083" y="7109"/>
                  <a:pt x="18600" y="7448"/>
                  <a:pt x="19058" y="7865"/>
                </a:cubicBezTo>
                <a:cubicBezTo>
                  <a:pt x="19813" y="8581"/>
                  <a:pt x="20390" y="9437"/>
                  <a:pt x="20808" y="10372"/>
                </a:cubicBezTo>
                <a:cubicBezTo>
                  <a:pt x="21067" y="10969"/>
                  <a:pt x="21266" y="11585"/>
                  <a:pt x="21365" y="12242"/>
                </a:cubicBezTo>
                <a:cubicBezTo>
                  <a:pt x="21445" y="12799"/>
                  <a:pt x="21445" y="13356"/>
                  <a:pt x="21285" y="13913"/>
                </a:cubicBezTo>
                <a:cubicBezTo>
                  <a:pt x="21226" y="14092"/>
                  <a:pt x="21166" y="14271"/>
                  <a:pt x="21047" y="14450"/>
                </a:cubicBezTo>
                <a:cubicBezTo>
                  <a:pt x="20791" y="14881"/>
                  <a:pt x="20433" y="15107"/>
                  <a:pt x="19941" y="15107"/>
                </a:cubicBezTo>
                <a:cubicBezTo>
                  <a:pt x="19820" y="15107"/>
                  <a:pt x="19692" y="15094"/>
                  <a:pt x="19555" y="15066"/>
                </a:cubicBezTo>
                <a:cubicBezTo>
                  <a:pt x="19177" y="14987"/>
                  <a:pt x="18839" y="14808"/>
                  <a:pt x="18520" y="14589"/>
                </a:cubicBezTo>
                <a:cubicBezTo>
                  <a:pt x="17884" y="14112"/>
                  <a:pt x="17406" y="13535"/>
                  <a:pt x="17068" y="12819"/>
                </a:cubicBezTo>
                <a:cubicBezTo>
                  <a:pt x="16810" y="12281"/>
                  <a:pt x="16650" y="11705"/>
                  <a:pt x="16591" y="11088"/>
                </a:cubicBezTo>
                <a:cubicBezTo>
                  <a:pt x="16491" y="10232"/>
                  <a:pt x="16531" y="9377"/>
                  <a:pt x="16670" y="8502"/>
                </a:cubicBezTo>
                <a:cubicBezTo>
                  <a:pt x="16750" y="7965"/>
                  <a:pt x="16869" y="7428"/>
                  <a:pt x="17009" y="6910"/>
                </a:cubicBezTo>
                <a:cubicBezTo>
                  <a:pt x="17028" y="6851"/>
                  <a:pt x="17048" y="6791"/>
                  <a:pt x="17088" y="6711"/>
                </a:cubicBezTo>
                <a:close/>
                <a:moveTo>
                  <a:pt x="21326" y="0"/>
                </a:moveTo>
                <a:cubicBezTo>
                  <a:pt x="21207" y="0"/>
                  <a:pt x="21092" y="23"/>
                  <a:pt x="20987" y="67"/>
                </a:cubicBezTo>
                <a:cubicBezTo>
                  <a:pt x="20748" y="187"/>
                  <a:pt x="20569" y="306"/>
                  <a:pt x="20390" y="465"/>
                </a:cubicBezTo>
                <a:cubicBezTo>
                  <a:pt x="20052" y="744"/>
                  <a:pt x="19754" y="1042"/>
                  <a:pt x="19475" y="1360"/>
                </a:cubicBezTo>
                <a:cubicBezTo>
                  <a:pt x="19018" y="1917"/>
                  <a:pt x="18620" y="2514"/>
                  <a:pt x="18282" y="3131"/>
                </a:cubicBezTo>
                <a:cubicBezTo>
                  <a:pt x="17764" y="4125"/>
                  <a:pt x="17367" y="5140"/>
                  <a:pt x="17048" y="6194"/>
                </a:cubicBezTo>
                <a:cubicBezTo>
                  <a:pt x="17009" y="6294"/>
                  <a:pt x="16989" y="6373"/>
                  <a:pt x="16949" y="6473"/>
                </a:cubicBezTo>
                <a:lnTo>
                  <a:pt x="16810" y="6473"/>
                </a:lnTo>
                <a:cubicBezTo>
                  <a:pt x="16650" y="6453"/>
                  <a:pt x="16511" y="6413"/>
                  <a:pt x="16372" y="6413"/>
                </a:cubicBezTo>
                <a:cubicBezTo>
                  <a:pt x="16270" y="6403"/>
                  <a:pt x="16168" y="6399"/>
                  <a:pt x="16068" y="6399"/>
                </a:cubicBezTo>
                <a:cubicBezTo>
                  <a:pt x="15545" y="6399"/>
                  <a:pt x="15052" y="6534"/>
                  <a:pt x="14602" y="6851"/>
                </a:cubicBezTo>
                <a:cubicBezTo>
                  <a:pt x="14363" y="7010"/>
                  <a:pt x="14124" y="7229"/>
                  <a:pt x="13925" y="7467"/>
                </a:cubicBezTo>
                <a:cubicBezTo>
                  <a:pt x="13706" y="7726"/>
                  <a:pt x="13507" y="7985"/>
                  <a:pt x="13328" y="8263"/>
                </a:cubicBezTo>
                <a:cubicBezTo>
                  <a:pt x="13010" y="8760"/>
                  <a:pt x="12712" y="9258"/>
                  <a:pt x="12413" y="9755"/>
                </a:cubicBezTo>
                <a:cubicBezTo>
                  <a:pt x="12115" y="10232"/>
                  <a:pt x="11836" y="10710"/>
                  <a:pt x="11538" y="11187"/>
                </a:cubicBezTo>
                <a:cubicBezTo>
                  <a:pt x="11359" y="11486"/>
                  <a:pt x="11120" y="11784"/>
                  <a:pt x="10882" y="12063"/>
                </a:cubicBezTo>
                <a:cubicBezTo>
                  <a:pt x="10603" y="12341"/>
                  <a:pt x="10305" y="12600"/>
                  <a:pt x="9947" y="12779"/>
                </a:cubicBezTo>
                <a:cubicBezTo>
                  <a:pt x="9608" y="12958"/>
                  <a:pt x="9250" y="13077"/>
                  <a:pt x="8853" y="13097"/>
                </a:cubicBezTo>
                <a:cubicBezTo>
                  <a:pt x="8798" y="13100"/>
                  <a:pt x="8743" y="13101"/>
                  <a:pt x="8688" y="13101"/>
                </a:cubicBezTo>
                <a:cubicBezTo>
                  <a:pt x="8306" y="13101"/>
                  <a:pt x="7925" y="13040"/>
                  <a:pt x="7560" y="12918"/>
                </a:cubicBezTo>
                <a:cubicBezTo>
                  <a:pt x="7122" y="12779"/>
                  <a:pt x="6684" y="12560"/>
                  <a:pt x="6247" y="12361"/>
                </a:cubicBezTo>
                <a:cubicBezTo>
                  <a:pt x="5849" y="12162"/>
                  <a:pt x="5431" y="11983"/>
                  <a:pt x="5033" y="11804"/>
                </a:cubicBezTo>
                <a:cubicBezTo>
                  <a:pt x="4615" y="11625"/>
                  <a:pt x="4198" y="11466"/>
                  <a:pt x="3760" y="11386"/>
                </a:cubicBezTo>
                <a:cubicBezTo>
                  <a:pt x="3496" y="11323"/>
                  <a:pt x="3223" y="11284"/>
                  <a:pt x="2953" y="11284"/>
                </a:cubicBezTo>
                <a:cubicBezTo>
                  <a:pt x="2796" y="11284"/>
                  <a:pt x="2640" y="11297"/>
                  <a:pt x="2487" y="11327"/>
                </a:cubicBezTo>
                <a:cubicBezTo>
                  <a:pt x="1751" y="11446"/>
                  <a:pt x="1194" y="11844"/>
                  <a:pt x="776" y="12421"/>
                </a:cubicBezTo>
                <a:cubicBezTo>
                  <a:pt x="438" y="12878"/>
                  <a:pt x="219" y="13376"/>
                  <a:pt x="140" y="13933"/>
                </a:cubicBezTo>
                <a:cubicBezTo>
                  <a:pt x="0" y="14728"/>
                  <a:pt x="239" y="15405"/>
                  <a:pt x="776" y="16001"/>
                </a:cubicBezTo>
                <a:cubicBezTo>
                  <a:pt x="836" y="16041"/>
                  <a:pt x="895" y="16101"/>
                  <a:pt x="955" y="16141"/>
                </a:cubicBezTo>
                <a:cubicBezTo>
                  <a:pt x="965" y="16151"/>
                  <a:pt x="975" y="16151"/>
                  <a:pt x="992" y="16151"/>
                </a:cubicBezTo>
                <a:cubicBezTo>
                  <a:pt x="1010" y="16151"/>
                  <a:pt x="1035" y="16151"/>
                  <a:pt x="1075" y="16161"/>
                </a:cubicBezTo>
                <a:cubicBezTo>
                  <a:pt x="995" y="16041"/>
                  <a:pt x="935" y="15942"/>
                  <a:pt x="876" y="15862"/>
                </a:cubicBezTo>
                <a:cubicBezTo>
                  <a:pt x="796" y="15763"/>
                  <a:pt x="736" y="15663"/>
                  <a:pt x="657" y="15584"/>
                </a:cubicBezTo>
                <a:cubicBezTo>
                  <a:pt x="299" y="15066"/>
                  <a:pt x="199" y="14490"/>
                  <a:pt x="319" y="13873"/>
                </a:cubicBezTo>
                <a:cubicBezTo>
                  <a:pt x="398" y="13395"/>
                  <a:pt x="617" y="12938"/>
                  <a:pt x="895" y="12540"/>
                </a:cubicBezTo>
                <a:cubicBezTo>
                  <a:pt x="1075" y="12262"/>
                  <a:pt x="1293" y="12043"/>
                  <a:pt x="1552" y="11864"/>
                </a:cubicBezTo>
                <a:cubicBezTo>
                  <a:pt x="1996" y="11568"/>
                  <a:pt x="2491" y="11444"/>
                  <a:pt x="3022" y="11444"/>
                </a:cubicBezTo>
                <a:cubicBezTo>
                  <a:pt x="3062" y="11444"/>
                  <a:pt x="3103" y="11445"/>
                  <a:pt x="3143" y="11446"/>
                </a:cubicBezTo>
                <a:cubicBezTo>
                  <a:pt x="3482" y="11466"/>
                  <a:pt x="3820" y="11545"/>
                  <a:pt x="4158" y="11645"/>
                </a:cubicBezTo>
                <a:cubicBezTo>
                  <a:pt x="4715" y="11824"/>
                  <a:pt x="5232" y="12043"/>
                  <a:pt x="5749" y="12281"/>
                </a:cubicBezTo>
                <a:cubicBezTo>
                  <a:pt x="6147" y="12480"/>
                  <a:pt x="6545" y="12659"/>
                  <a:pt x="6923" y="12838"/>
                </a:cubicBezTo>
                <a:cubicBezTo>
                  <a:pt x="7241" y="12998"/>
                  <a:pt x="7579" y="13097"/>
                  <a:pt x="7918" y="13177"/>
                </a:cubicBezTo>
                <a:cubicBezTo>
                  <a:pt x="8176" y="13234"/>
                  <a:pt x="8429" y="13263"/>
                  <a:pt x="8674" y="13263"/>
                </a:cubicBezTo>
                <a:cubicBezTo>
                  <a:pt x="9278" y="13263"/>
                  <a:pt x="9841" y="13087"/>
                  <a:pt x="10364" y="12719"/>
                </a:cubicBezTo>
                <a:cubicBezTo>
                  <a:pt x="10683" y="12480"/>
                  <a:pt x="10961" y="12222"/>
                  <a:pt x="11220" y="11923"/>
                </a:cubicBezTo>
                <a:cubicBezTo>
                  <a:pt x="11498" y="11585"/>
                  <a:pt x="11737" y="11207"/>
                  <a:pt x="11956" y="10849"/>
                </a:cubicBezTo>
                <a:cubicBezTo>
                  <a:pt x="12234" y="10412"/>
                  <a:pt x="12473" y="9954"/>
                  <a:pt x="12732" y="9516"/>
                </a:cubicBezTo>
                <a:cubicBezTo>
                  <a:pt x="13030" y="9039"/>
                  <a:pt x="13328" y="8562"/>
                  <a:pt x="13647" y="8084"/>
                </a:cubicBezTo>
                <a:cubicBezTo>
                  <a:pt x="13846" y="7786"/>
                  <a:pt x="14084" y="7507"/>
                  <a:pt x="14363" y="7249"/>
                </a:cubicBezTo>
                <a:cubicBezTo>
                  <a:pt x="14885" y="6772"/>
                  <a:pt x="15479" y="6557"/>
                  <a:pt x="16125" y="6557"/>
                </a:cubicBezTo>
                <a:cubicBezTo>
                  <a:pt x="16316" y="6557"/>
                  <a:pt x="16511" y="6576"/>
                  <a:pt x="16710" y="6612"/>
                </a:cubicBezTo>
                <a:cubicBezTo>
                  <a:pt x="16790" y="6632"/>
                  <a:pt x="16830" y="6652"/>
                  <a:pt x="16889" y="6672"/>
                </a:cubicBezTo>
                <a:cubicBezTo>
                  <a:pt x="16869" y="6771"/>
                  <a:pt x="16849" y="6871"/>
                  <a:pt x="16830" y="6950"/>
                </a:cubicBezTo>
                <a:cubicBezTo>
                  <a:pt x="16670" y="7607"/>
                  <a:pt x="16531" y="8263"/>
                  <a:pt x="16452" y="8939"/>
                </a:cubicBezTo>
                <a:cubicBezTo>
                  <a:pt x="16352" y="9755"/>
                  <a:pt x="16332" y="10571"/>
                  <a:pt x="16471" y="11386"/>
                </a:cubicBezTo>
                <a:cubicBezTo>
                  <a:pt x="16591" y="12142"/>
                  <a:pt x="16849" y="12858"/>
                  <a:pt x="17267" y="13495"/>
                </a:cubicBezTo>
                <a:cubicBezTo>
                  <a:pt x="17625" y="14052"/>
                  <a:pt x="18083" y="14509"/>
                  <a:pt x="18640" y="14848"/>
                </a:cubicBezTo>
                <a:cubicBezTo>
                  <a:pt x="18938" y="15047"/>
                  <a:pt x="19256" y="15186"/>
                  <a:pt x="19615" y="15245"/>
                </a:cubicBezTo>
                <a:cubicBezTo>
                  <a:pt x="19723" y="15263"/>
                  <a:pt x="19827" y="15272"/>
                  <a:pt x="19928" y="15272"/>
                </a:cubicBezTo>
                <a:cubicBezTo>
                  <a:pt x="20402" y="15272"/>
                  <a:pt x="20795" y="15075"/>
                  <a:pt x="21106" y="14649"/>
                </a:cubicBezTo>
                <a:cubicBezTo>
                  <a:pt x="21325" y="14370"/>
                  <a:pt x="21445" y="14032"/>
                  <a:pt x="21504" y="13694"/>
                </a:cubicBezTo>
                <a:cubicBezTo>
                  <a:pt x="21604" y="13117"/>
                  <a:pt x="21584" y="12560"/>
                  <a:pt x="21484" y="11983"/>
                </a:cubicBezTo>
                <a:cubicBezTo>
                  <a:pt x="21206" y="10610"/>
                  <a:pt x="20609" y="9397"/>
                  <a:pt x="19714" y="8323"/>
                </a:cubicBezTo>
                <a:cubicBezTo>
                  <a:pt x="19038" y="7547"/>
                  <a:pt x="18242" y="6930"/>
                  <a:pt x="17247" y="6572"/>
                </a:cubicBezTo>
                <a:cubicBezTo>
                  <a:pt x="17207" y="6572"/>
                  <a:pt x="17168" y="6532"/>
                  <a:pt x="17128" y="6513"/>
                </a:cubicBezTo>
                <a:cubicBezTo>
                  <a:pt x="17148" y="6433"/>
                  <a:pt x="17148" y="6373"/>
                  <a:pt x="17168" y="6314"/>
                </a:cubicBezTo>
                <a:cubicBezTo>
                  <a:pt x="17466" y="5339"/>
                  <a:pt x="17844" y="4384"/>
                  <a:pt x="18302" y="3469"/>
                </a:cubicBezTo>
                <a:cubicBezTo>
                  <a:pt x="18660" y="2773"/>
                  <a:pt x="19058" y="2116"/>
                  <a:pt x="19555" y="1519"/>
                </a:cubicBezTo>
                <a:cubicBezTo>
                  <a:pt x="19833" y="1181"/>
                  <a:pt x="20112" y="883"/>
                  <a:pt x="20430" y="624"/>
                </a:cubicBezTo>
                <a:cubicBezTo>
                  <a:pt x="20569" y="505"/>
                  <a:pt x="20729" y="405"/>
                  <a:pt x="20888" y="306"/>
                </a:cubicBezTo>
                <a:cubicBezTo>
                  <a:pt x="21027" y="207"/>
                  <a:pt x="21206" y="127"/>
                  <a:pt x="21385" y="127"/>
                </a:cubicBezTo>
                <a:cubicBezTo>
                  <a:pt x="21445" y="127"/>
                  <a:pt x="21524" y="107"/>
                  <a:pt x="21544" y="28"/>
                </a:cubicBezTo>
                <a:cubicBezTo>
                  <a:pt x="21504" y="8"/>
                  <a:pt x="21465" y="8"/>
                  <a:pt x="21445" y="8"/>
                </a:cubicBezTo>
                <a:cubicBezTo>
                  <a:pt x="21405" y="3"/>
                  <a:pt x="21365" y="0"/>
                  <a:pt x="213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59;p34">
            <a:extLst>
              <a:ext uri="{FF2B5EF4-FFF2-40B4-BE49-F238E27FC236}">
                <a16:creationId xmlns:a16="http://schemas.microsoft.com/office/drawing/2014/main" id="{67A797F9-EB48-2187-7B42-CD5B0A9443D1}"/>
              </a:ext>
            </a:extLst>
          </p:cNvPr>
          <p:cNvSpPr txBox="1">
            <a:spLocks/>
          </p:cNvSpPr>
          <p:nvPr/>
        </p:nvSpPr>
        <p:spPr>
          <a:xfrm>
            <a:off x="4928284" y="215640"/>
            <a:ext cx="297454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Bree Serif"/>
              <a:buNone/>
              <a:defRPr sz="2800" b="1" i="0" u="none" strike="noStrike" cap="none">
                <a:solidFill>
                  <a:schemeClr val="lt2"/>
                </a:solidFill>
                <a:latin typeface="Bree Serif"/>
                <a:ea typeface="Bree Serif"/>
                <a:cs typeface="Bree Serif"/>
                <a:sym typeface="Bree Serif"/>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ar-OM" dirty="0">
                <a:solidFill>
                  <a:schemeClr val="bg2">
                    <a:lumMod val="50000"/>
                  </a:schemeClr>
                </a:solidFill>
                <a:cs typeface="+mn-cs"/>
              </a:rPr>
              <a:t>تمرين(1): </a:t>
            </a:r>
            <a:r>
              <a:rPr lang="ar-OM" dirty="0">
                <a:solidFill>
                  <a:schemeClr val="accent6">
                    <a:lumMod val="75000"/>
                  </a:schemeClr>
                </a:solidFill>
                <a:cs typeface="+mn-cs"/>
              </a:rPr>
              <a:t>كتاب الطالب صـ141 رقم 1 (ج)</a:t>
            </a:r>
          </a:p>
        </p:txBody>
      </p:sp>
      <p:sp>
        <p:nvSpPr>
          <p:cNvPr id="15" name="Google Shape;888;p34">
            <a:extLst>
              <a:ext uri="{FF2B5EF4-FFF2-40B4-BE49-F238E27FC236}">
                <a16:creationId xmlns:a16="http://schemas.microsoft.com/office/drawing/2014/main" id="{E965648A-23CD-1AE5-085D-12CF8E1C5274}"/>
              </a:ext>
            </a:extLst>
          </p:cNvPr>
          <p:cNvSpPr txBox="1"/>
          <p:nvPr/>
        </p:nvSpPr>
        <p:spPr>
          <a:xfrm>
            <a:off x="4733387" y="1134555"/>
            <a:ext cx="3328391" cy="872664"/>
          </a:xfrm>
          <a:prstGeom prst="rect">
            <a:avLst/>
          </a:prstGeom>
          <a:noFill/>
          <a:ln>
            <a:noFill/>
          </a:ln>
        </p:spPr>
        <p:txBody>
          <a:bodyPr spcFirstLastPara="1" wrap="square" lIns="91425" tIns="91425" rIns="91425" bIns="91425" anchor="ctr" anchorCtr="0">
            <a:noAutofit/>
          </a:bodyPr>
          <a:lstStyle/>
          <a:p>
            <a:pPr algn="ctr"/>
            <a:r>
              <a:rPr lang="ar-OM" sz="1800" b="1" i="0" u="none" strike="noStrike" baseline="0" dirty="0">
                <a:latin typeface="Lotus-Light"/>
              </a:rPr>
              <a:t>هرم رباعيٌّ </a:t>
            </a:r>
          </a:p>
          <a:p>
            <a:pPr algn="ctr"/>
            <a:r>
              <a:rPr lang="ar-OM" sz="1800" b="1" dirty="0">
                <a:latin typeface="Lotus-Light"/>
              </a:rPr>
              <a:t>(</a:t>
            </a:r>
            <a:r>
              <a:rPr lang="ar-OM" sz="1800" b="1" i="0" u="none" strike="noStrike" baseline="0" dirty="0">
                <a:latin typeface="Lotus-Light"/>
              </a:rPr>
              <a:t>جميع المُثلَّثات متساوية في المساحة)</a:t>
            </a:r>
            <a:endParaRPr sz="2000" b="1" dirty="0">
              <a:solidFill>
                <a:schemeClr val="lt2"/>
              </a:solidFill>
              <a:latin typeface="Overpass"/>
              <a:ea typeface="Overpass"/>
              <a:cs typeface="Overpass"/>
              <a:sym typeface="Overpass"/>
            </a:endParaRPr>
          </a:p>
        </p:txBody>
      </p:sp>
      <p:sp>
        <p:nvSpPr>
          <p:cNvPr id="17" name="TextBox 16">
            <a:extLst>
              <a:ext uri="{FF2B5EF4-FFF2-40B4-BE49-F238E27FC236}">
                <a16:creationId xmlns:a16="http://schemas.microsoft.com/office/drawing/2014/main" id="{2439353F-5AE4-682D-4E37-85CEE8913070}"/>
              </a:ext>
            </a:extLst>
          </p:cNvPr>
          <p:cNvSpPr txBox="1"/>
          <p:nvPr/>
        </p:nvSpPr>
        <p:spPr>
          <a:xfrm>
            <a:off x="4081346" y="3912592"/>
            <a:ext cx="3233104" cy="958660"/>
          </a:xfrm>
          <a:prstGeom prst="rect">
            <a:avLst/>
          </a:prstGeom>
          <a:noFill/>
        </p:spPr>
        <p:txBody>
          <a:bodyPr wrap="square">
            <a:spAutoFit/>
          </a:bodyPr>
          <a:lstStyle/>
          <a:p>
            <a:pPr algn="r" rtl="1">
              <a:lnSpc>
                <a:spcPct val="150000"/>
              </a:lnSpc>
            </a:pPr>
            <a:r>
              <a:rPr lang="ar-OM" sz="2000" b="1" i="0" u="none" strike="noStrike" baseline="0" dirty="0">
                <a:solidFill>
                  <a:schemeClr val="accent3">
                    <a:lumMod val="50000"/>
                  </a:schemeClr>
                </a:solidFill>
                <a:latin typeface="Lotus-Bold"/>
              </a:rPr>
              <a:t>(1) </a:t>
            </a:r>
            <a:r>
              <a:rPr lang="ar-OM" sz="2000" b="1" i="0" u="none" strike="noStrike" baseline="0" dirty="0">
                <a:solidFill>
                  <a:schemeClr val="accent3">
                    <a:lumMod val="50000"/>
                  </a:schemeClr>
                </a:solidFill>
                <a:latin typeface="Lotus-Light"/>
              </a:rPr>
              <a:t>ارسُم شبكةً المجسم </a:t>
            </a:r>
          </a:p>
          <a:p>
            <a:pPr algn="r" rtl="1">
              <a:lnSpc>
                <a:spcPct val="150000"/>
              </a:lnSpc>
            </a:pPr>
            <a:r>
              <a:rPr lang="ar-OM" sz="2000" b="1" dirty="0">
                <a:solidFill>
                  <a:schemeClr val="accent3">
                    <a:lumMod val="50000"/>
                  </a:schemeClr>
                </a:solidFill>
                <a:latin typeface="Lotus-Light"/>
              </a:rPr>
              <a:t>(2) </a:t>
            </a:r>
            <a:r>
              <a:rPr lang="ar-OM" sz="2000" b="1" i="0" u="none" strike="noStrike" baseline="0" dirty="0">
                <a:solidFill>
                  <a:schemeClr val="accent3">
                    <a:lumMod val="50000"/>
                  </a:schemeClr>
                </a:solidFill>
                <a:latin typeface="Lotus-Light"/>
              </a:rPr>
              <a:t>أوجد مساحة المجسم </a:t>
            </a:r>
            <a:endParaRPr lang="en-US" sz="2000" b="1" dirty="0">
              <a:solidFill>
                <a:schemeClr val="accent3">
                  <a:lumMod val="50000"/>
                </a:schemeClr>
              </a:solidFill>
            </a:endParaRPr>
          </a:p>
        </p:txBody>
      </p:sp>
      <p:sp>
        <p:nvSpPr>
          <p:cNvPr id="18" name="TextBox 17">
            <a:extLst>
              <a:ext uri="{FF2B5EF4-FFF2-40B4-BE49-F238E27FC236}">
                <a16:creationId xmlns:a16="http://schemas.microsoft.com/office/drawing/2014/main" id="{AE5B7919-E48B-833B-BAAC-B9D2D43C91A9}"/>
              </a:ext>
            </a:extLst>
          </p:cNvPr>
          <p:cNvSpPr txBox="1"/>
          <p:nvPr/>
        </p:nvSpPr>
        <p:spPr>
          <a:xfrm>
            <a:off x="2758921" y="272248"/>
            <a:ext cx="1741359" cy="577850"/>
          </a:xfrm>
          <a:prstGeom prst="rect">
            <a:avLst/>
          </a:prstGeom>
          <a:noFill/>
        </p:spPr>
        <p:txBody>
          <a:bodyPr wrap="square">
            <a:spAutoFit/>
          </a:bodyPr>
          <a:lstStyle/>
          <a:p>
            <a:pPr algn="r" rtl="1">
              <a:lnSpc>
                <a:spcPct val="150000"/>
              </a:lnSpc>
            </a:pPr>
            <a:r>
              <a:rPr lang="ar-OM" sz="2400" b="1" dirty="0">
                <a:solidFill>
                  <a:schemeClr val="accent3">
                    <a:lumMod val="50000"/>
                  </a:schemeClr>
                </a:solidFill>
                <a:latin typeface="Lotus-Bold"/>
              </a:rPr>
              <a:t>حل السؤال (1)</a:t>
            </a:r>
            <a:endParaRPr lang="ar-OM" sz="2400" b="1" i="0" u="none" strike="noStrike" baseline="0" dirty="0">
              <a:solidFill>
                <a:schemeClr val="accent3">
                  <a:lumMod val="50000"/>
                </a:schemeClr>
              </a:solidFill>
              <a:latin typeface="Lotus-Light"/>
            </a:endParaRPr>
          </a:p>
        </p:txBody>
      </p:sp>
      <p:pic>
        <p:nvPicPr>
          <p:cNvPr id="22" name="Picture 21">
            <a:extLst>
              <a:ext uri="{FF2B5EF4-FFF2-40B4-BE49-F238E27FC236}">
                <a16:creationId xmlns:a16="http://schemas.microsoft.com/office/drawing/2014/main" id="{EE529253-49EE-FA5D-732C-19B14000C6BD}"/>
              </a:ext>
            </a:extLst>
          </p:cNvPr>
          <p:cNvPicPr>
            <a:picLocks noChangeAspect="1"/>
          </p:cNvPicPr>
          <p:nvPr/>
        </p:nvPicPr>
        <p:blipFill rotWithShape="1">
          <a:blip r:embed="rId5">
            <a:clrChange>
              <a:clrFrom>
                <a:srgbClr val="FFFFFF"/>
              </a:clrFrom>
              <a:clrTo>
                <a:srgbClr val="FFFFFF">
                  <a:alpha val="0"/>
                </a:srgbClr>
              </a:clrTo>
            </a:clrChange>
          </a:blip>
          <a:srcRect l="55284" t="38302" r="33477" b="44426"/>
          <a:stretch/>
        </p:blipFill>
        <p:spPr>
          <a:xfrm>
            <a:off x="5412058" y="2105980"/>
            <a:ext cx="2144198" cy="1853584"/>
          </a:xfrm>
          <a:prstGeom prst="rect">
            <a:avLst/>
          </a:prstGeom>
        </p:spPr>
      </p:pic>
      <p:grpSp>
        <p:nvGrpSpPr>
          <p:cNvPr id="33" name="Group 32">
            <a:extLst>
              <a:ext uri="{FF2B5EF4-FFF2-40B4-BE49-F238E27FC236}">
                <a16:creationId xmlns:a16="http://schemas.microsoft.com/office/drawing/2014/main" id="{9BE6D5E0-CE4A-5FB7-7FC0-5E7FD97DEE28}"/>
              </a:ext>
            </a:extLst>
          </p:cNvPr>
          <p:cNvGrpSpPr/>
          <p:nvPr/>
        </p:nvGrpSpPr>
        <p:grpSpPr>
          <a:xfrm>
            <a:off x="412339" y="828641"/>
            <a:ext cx="4070823" cy="3904871"/>
            <a:chOff x="412339" y="828641"/>
            <a:chExt cx="4070823" cy="3904871"/>
          </a:xfrm>
        </p:grpSpPr>
        <p:pic>
          <p:nvPicPr>
            <p:cNvPr id="24" name="Picture 23">
              <a:extLst>
                <a:ext uri="{FF2B5EF4-FFF2-40B4-BE49-F238E27FC236}">
                  <a16:creationId xmlns:a16="http://schemas.microsoft.com/office/drawing/2014/main" id="{9E1A421B-9631-8328-0F7F-FE956FE0D82A}"/>
                </a:ext>
              </a:extLst>
            </p:cNvPr>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Layer>
                  </a14:imgProps>
                </a:ext>
              </a:extLst>
            </a:blip>
            <a:srcRect l="50784" t="37869" r="34554" b="37127"/>
            <a:stretch/>
          </p:blipFill>
          <p:spPr>
            <a:xfrm>
              <a:off x="412339" y="828641"/>
              <a:ext cx="4070823" cy="3904871"/>
            </a:xfrm>
            <a:prstGeom prst="rect">
              <a:avLst/>
            </a:prstGeom>
          </p:spPr>
        </p:pic>
        <p:cxnSp>
          <p:nvCxnSpPr>
            <p:cNvPr id="25" name="Straight Arrow Connector 24">
              <a:extLst>
                <a:ext uri="{FF2B5EF4-FFF2-40B4-BE49-F238E27FC236}">
                  <a16:creationId xmlns:a16="http://schemas.microsoft.com/office/drawing/2014/main" id="{91684C2B-D663-3400-84E5-F8C53124D70B}"/>
                </a:ext>
              </a:extLst>
            </p:cNvPr>
            <p:cNvCxnSpPr>
              <a:cxnSpLocks/>
            </p:cNvCxnSpPr>
            <p:nvPr/>
          </p:nvCxnSpPr>
          <p:spPr>
            <a:xfrm flipH="1">
              <a:off x="1947747" y="2272026"/>
              <a:ext cx="1122555" cy="0"/>
            </a:xfrm>
            <a:prstGeom prst="straightConnector1">
              <a:avLst/>
            </a:prstGeom>
            <a:ln>
              <a:solidFill>
                <a:schemeClr val="accent6">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C1DFD930-C07F-EC61-4445-FADBF8913B9E}"/>
                </a:ext>
              </a:extLst>
            </p:cNvPr>
            <p:cNvSpPr txBox="1"/>
            <p:nvPr/>
          </p:nvSpPr>
          <p:spPr>
            <a:xfrm>
              <a:off x="2136221" y="2245838"/>
              <a:ext cx="745605" cy="369332"/>
            </a:xfrm>
            <a:prstGeom prst="rect">
              <a:avLst/>
            </a:prstGeom>
            <a:noFill/>
          </p:spPr>
          <p:txBody>
            <a:bodyPr wrap="square" rtlCol="0">
              <a:spAutoFit/>
            </a:bodyPr>
            <a:lstStyle/>
            <a:p>
              <a:r>
                <a:rPr lang="ar-OM" sz="1800" b="1" dirty="0">
                  <a:solidFill>
                    <a:schemeClr val="accent6">
                      <a:lumMod val="75000"/>
                    </a:schemeClr>
                  </a:solidFill>
                </a:rPr>
                <a:t>18سم</a:t>
              </a:r>
              <a:endParaRPr lang="en-US" sz="1800" b="1" dirty="0">
                <a:solidFill>
                  <a:schemeClr val="accent6">
                    <a:lumMod val="75000"/>
                  </a:schemeClr>
                </a:solidFill>
              </a:endParaRPr>
            </a:p>
          </p:txBody>
        </p:sp>
        <p:cxnSp>
          <p:nvCxnSpPr>
            <p:cNvPr id="28" name="Straight Arrow Connector 27">
              <a:extLst>
                <a:ext uri="{FF2B5EF4-FFF2-40B4-BE49-F238E27FC236}">
                  <a16:creationId xmlns:a16="http://schemas.microsoft.com/office/drawing/2014/main" id="{32261479-18A2-45DE-83A8-C531D0CC2F9B}"/>
                </a:ext>
              </a:extLst>
            </p:cNvPr>
            <p:cNvCxnSpPr>
              <a:cxnSpLocks/>
            </p:cNvCxnSpPr>
            <p:nvPr/>
          </p:nvCxnSpPr>
          <p:spPr>
            <a:xfrm>
              <a:off x="2509023" y="1018479"/>
              <a:ext cx="0" cy="1122556"/>
            </a:xfrm>
            <a:prstGeom prst="straightConnector1">
              <a:avLst/>
            </a:prstGeom>
            <a:ln>
              <a:solidFill>
                <a:schemeClr val="accent6">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8EF00F5B-A5E9-AA77-0CC0-AFD8A1C1B4A8}"/>
                </a:ext>
              </a:extLst>
            </p:cNvPr>
            <p:cNvSpPr txBox="1"/>
            <p:nvPr/>
          </p:nvSpPr>
          <p:spPr>
            <a:xfrm>
              <a:off x="2043297" y="1587917"/>
              <a:ext cx="745605" cy="307777"/>
            </a:xfrm>
            <a:prstGeom prst="rect">
              <a:avLst/>
            </a:prstGeom>
            <a:noFill/>
          </p:spPr>
          <p:txBody>
            <a:bodyPr wrap="square" rtlCol="0">
              <a:spAutoFit/>
            </a:bodyPr>
            <a:lstStyle/>
            <a:p>
              <a:r>
                <a:rPr lang="ar-OM" b="1" dirty="0">
                  <a:solidFill>
                    <a:schemeClr val="accent6">
                      <a:lumMod val="75000"/>
                    </a:schemeClr>
                  </a:solidFill>
                </a:rPr>
                <a:t>12سم</a:t>
              </a:r>
              <a:endParaRPr lang="en-US" b="1" dirty="0">
                <a:solidFill>
                  <a:schemeClr val="accent6">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pic>
        <p:nvPicPr>
          <p:cNvPr id="684" name="Google Shape;684;p30"/>
          <p:cNvPicPr preferRelativeResize="0"/>
          <p:nvPr/>
        </p:nvPicPr>
        <p:blipFill>
          <a:blip r:embed="rId3">
            <a:alphaModFix amt="82000"/>
          </a:blip>
          <a:stretch>
            <a:fillRect/>
          </a:stretch>
        </p:blipFill>
        <p:spPr>
          <a:xfrm rot="10800000">
            <a:off x="7037325" y="3828975"/>
            <a:ext cx="1731000" cy="1015500"/>
          </a:xfrm>
          <a:prstGeom prst="roundRect">
            <a:avLst>
              <a:gd name="adj" fmla="val 21319"/>
            </a:avLst>
          </a:prstGeom>
          <a:noFill/>
          <a:ln>
            <a:noFill/>
          </a:ln>
        </p:spPr>
      </p:pic>
      <p:sp>
        <p:nvSpPr>
          <p:cNvPr id="693" name="Google Shape;693;p30"/>
          <p:cNvSpPr/>
          <p:nvPr/>
        </p:nvSpPr>
        <p:spPr>
          <a:xfrm rot="1383682">
            <a:off x="7558261" y="3948905"/>
            <a:ext cx="1131169" cy="846178"/>
          </a:xfrm>
          <a:custGeom>
            <a:avLst/>
            <a:gdLst/>
            <a:ahLst/>
            <a:cxnLst/>
            <a:rect l="l" t="t" r="r" b="b"/>
            <a:pathLst>
              <a:path w="21604" h="16161" extrusionOk="0">
                <a:moveTo>
                  <a:pt x="17088" y="6711"/>
                </a:moveTo>
                <a:cubicBezTo>
                  <a:pt x="17247" y="6771"/>
                  <a:pt x="17387" y="6811"/>
                  <a:pt x="17526" y="6851"/>
                </a:cubicBezTo>
                <a:cubicBezTo>
                  <a:pt x="18083" y="7109"/>
                  <a:pt x="18600" y="7448"/>
                  <a:pt x="19058" y="7865"/>
                </a:cubicBezTo>
                <a:cubicBezTo>
                  <a:pt x="19813" y="8581"/>
                  <a:pt x="20390" y="9437"/>
                  <a:pt x="20808" y="10372"/>
                </a:cubicBezTo>
                <a:cubicBezTo>
                  <a:pt x="21067" y="10969"/>
                  <a:pt x="21266" y="11585"/>
                  <a:pt x="21365" y="12242"/>
                </a:cubicBezTo>
                <a:cubicBezTo>
                  <a:pt x="21445" y="12799"/>
                  <a:pt x="21445" y="13356"/>
                  <a:pt x="21285" y="13913"/>
                </a:cubicBezTo>
                <a:cubicBezTo>
                  <a:pt x="21226" y="14092"/>
                  <a:pt x="21166" y="14271"/>
                  <a:pt x="21047" y="14450"/>
                </a:cubicBezTo>
                <a:cubicBezTo>
                  <a:pt x="20791" y="14881"/>
                  <a:pt x="20433" y="15107"/>
                  <a:pt x="19941" y="15107"/>
                </a:cubicBezTo>
                <a:cubicBezTo>
                  <a:pt x="19820" y="15107"/>
                  <a:pt x="19692" y="15094"/>
                  <a:pt x="19555" y="15066"/>
                </a:cubicBezTo>
                <a:cubicBezTo>
                  <a:pt x="19177" y="14987"/>
                  <a:pt x="18839" y="14808"/>
                  <a:pt x="18520" y="14589"/>
                </a:cubicBezTo>
                <a:cubicBezTo>
                  <a:pt x="17884" y="14112"/>
                  <a:pt x="17406" y="13535"/>
                  <a:pt x="17068" y="12819"/>
                </a:cubicBezTo>
                <a:cubicBezTo>
                  <a:pt x="16810" y="12281"/>
                  <a:pt x="16650" y="11705"/>
                  <a:pt x="16591" y="11088"/>
                </a:cubicBezTo>
                <a:cubicBezTo>
                  <a:pt x="16491" y="10232"/>
                  <a:pt x="16531" y="9377"/>
                  <a:pt x="16670" y="8502"/>
                </a:cubicBezTo>
                <a:cubicBezTo>
                  <a:pt x="16750" y="7965"/>
                  <a:pt x="16869" y="7428"/>
                  <a:pt x="17009" y="6910"/>
                </a:cubicBezTo>
                <a:cubicBezTo>
                  <a:pt x="17028" y="6851"/>
                  <a:pt x="17048" y="6791"/>
                  <a:pt x="17088" y="6711"/>
                </a:cubicBezTo>
                <a:close/>
                <a:moveTo>
                  <a:pt x="21326" y="0"/>
                </a:moveTo>
                <a:cubicBezTo>
                  <a:pt x="21207" y="0"/>
                  <a:pt x="21092" y="23"/>
                  <a:pt x="20987" y="67"/>
                </a:cubicBezTo>
                <a:cubicBezTo>
                  <a:pt x="20748" y="187"/>
                  <a:pt x="20569" y="306"/>
                  <a:pt x="20390" y="465"/>
                </a:cubicBezTo>
                <a:cubicBezTo>
                  <a:pt x="20052" y="744"/>
                  <a:pt x="19754" y="1042"/>
                  <a:pt x="19475" y="1360"/>
                </a:cubicBezTo>
                <a:cubicBezTo>
                  <a:pt x="19018" y="1917"/>
                  <a:pt x="18620" y="2514"/>
                  <a:pt x="18282" y="3131"/>
                </a:cubicBezTo>
                <a:cubicBezTo>
                  <a:pt x="17764" y="4125"/>
                  <a:pt x="17367" y="5140"/>
                  <a:pt x="17048" y="6194"/>
                </a:cubicBezTo>
                <a:cubicBezTo>
                  <a:pt x="17009" y="6294"/>
                  <a:pt x="16989" y="6373"/>
                  <a:pt x="16949" y="6473"/>
                </a:cubicBezTo>
                <a:lnTo>
                  <a:pt x="16810" y="6473"/>
                </a:lnTo>
                <a:cubicBezTo>
                  <a:pt x="16650" y="6453"/>
                  <a:pt x="16511" y="6413"/>
                  <a:pt x="16372" y="6413"/>
                </a:cubicBezTo>
                <a:cubicBezTo>
                  <a:pt x="16270" y="6403"/>
                  <a:pt x="16168" y="6399"/>
                  <a:pt x="16068" y="6399"/>
                </a:cubicBezTo>
                <a:cubicBezTo>
                  <a:pt x="15545" y="6399"/>
                  <a:pt x="15052" y="6534"/>
                  <a:pt x="14602" y="6851"/>
                </a:cubicBezTo>
                <a:cubicBezTo>
                  <a:pt x="14363" y="7010"/>
                  <a:pt x="14124" y="7229"/>
                  <a:pt x="13925" y="7467"/>
                </a:cubicBezTo>
                <a:cubicBezTo>
                  <a:pt x="13706" y="7726"/>
                  <a:pt x="13507" y="7985"/>
                  <a:pt x="13328" y="8263"/>
                </a:cubicBezTo>
                <a:cubicBezTo>
                  <a:pt x="13010" y="8760"/>
                  <a:pt x="12712" y="9258"/>
                  <a:pt x="12413" y="9755"/>
                </a:cubicBezTo>
                <a:cubicBezTo>
                  <a:pt x="12115" y="10232"/>
                  <a:pt x="11836" y="10710"/>
                  <a:pt x="11538" y="11187"/>
                </a:cubicBezTo>
                <a:cubicBezTo>
                  <a:pt x="11359" y="11486"/>
                  <a:pt x="11120" y="11784"/>
                  <a:pt x="10882" y="12063"/>
                </a:cubicBezTo>
                <a:cubicBezTo>
                  <a:pt x="10603" y="12341"/>
                  <a:pt x="10305" y="12600"/>
                  <a:pt x="9947" y="12779"/>
                </a:cubicBezTo>
                <a:cubicBezTo>
                  <a:pt x="9608" y="12958"/>
                  <a:pt x="9250" y="13077"/>
                  <a:pt x="8853" y="13097"/>
                </a:cubicBezTo>
                <a:cubicBezTo>
                  <a:pt x="8798" y="13100"/>
                  <a:pt x="8743" y="13101"/>
                  <a:pt x="8688" y="13101"/>
                </a:cubicBezTo>
                <a:cubicBezTo>
                  <a:pt x="8306" y="13101"/>
                  <a:pt x="7925" y="13040"/>
                  <a:pt x="7560" y="12918"/>
                </a:cubicBezTo>
                <a:cubicBezTo>
                  <a:pt x="7122" y="12779"/>
                  <a:pt x="6684" y="12560"/>
                  <a:pt x="6247" y="12361"/>
                </a:cubicBezTo>
                <a:cubicBezTo>
                  <a:pt x="5849" y="12162"/>
                  <a:pt x="5431" y="11983"/>
                  <a:pt x="5033" y="11804"/>
                </a:cubicBezTo>
                <a:cubicBezTo>
                  <a:pt x="4615" y="11625"/>
                  <a:pt x="4198" y="11466"/>
                  <a:pt x="3760" y="11386"/>
                </a:cubicBezTo>
                <a:cubicBezTo>
                  <a:pt x="3496" y="11323"/>
                  <a:pt x="3223" y="11284"/>
                  <a:pt x="2953" y="11284"/>
                </a:cubicBezTo>
                <a:cubicBezTo>
                  <a:pt x="2796" y="11284"/>
                  <a:pt x="2640" y="11297"/>
                  <a:pt x="2487" y="11327"/>
                </a:cubicBezTo>
                <a:cubicBezTo>
                  <a:pt x="1751" y="11446"/>
                  <a:pt x="1194" y="11844"/>
                  <a:pt x="776" y="12421"/>
                </a:cubicBezTo>
                <a:cubicBezTo>
                  <a:pt x="438" y="12878"/>
                  <a:pt x="219" y="13376"/>
                  <a:pt x="140" y="13933"/>
                </a:cubicBezTo>
                <a:cubicBezTo>
                  <a:pt x="0" y="14728"/>
                  <a:pt x="239" y="15405"/>
                  <a:pt x="776" y="16001"/>
                </a:cubicBezTo>
                <a:cubicBezTo>
                  <a:pt x="836" y="16041"/>
                  <a:pt x="895" y="16101"/>
                  <a:pt x="955" y="16141"/>
                </a:cubicBezTo>
                <a:cubicBezTo>
                  <a:pt x="965" y="16151"/>
                  <a:pt x="975" y="16151"/>
                  <a:pt x="992" y="16151"/>
                </a:cubicBezTo>
                <a:cubicBezTo>
                  <a:pt x="1010" y="16151"/>
                  <a:pt x="1035" y="16151"/>
                  <a:pt x="1075" y="16161"/>
                </a:cubicBezTo>
                <a:cubicBezTo>
                  <a:pt x="995" y="16041"/>
                  <a:pt x="935" y="15942"/>
                  <a:pt x="876" y="15862"/>
                </a:cubicBezTo>
                <a:cubicBezTo>
                  <a:pt x="796" y="15763"/>
                  <a:pt x="736" y="15663"/>
                  <a:pt x="657" y="15584"/>
                </a:cubicBezTo>
                <a:cubicBezTo>
                  <a:pt x="299" y="15066"/>
                  <a:pt x="199" y="14490"/>
                  <a:pt x="319" y="13873"/>
                </a:cubicBezTo>
                <a:cubicBezTo>
                  <a:pt x="398" y="13395"/>
                  <a:pt x="617" y="12938"/>
                  <a:pt x="895" y="12540"/>
                </a:cubicBezTo>
                <a:cubicBezTo>
                  <a:pt x="1075" y="12262"/>
                  <a:pt x="1293" y="12043"/>
                  <a:pt x="1552" y="11864"/>
                </a:cubicBezTo>
                <a:cubicBezTo>
                  <a:pt x="1996" y="11568"/>
                  <a:pt x="2491" y="11444"/>
                  <a:pt x="3022" y="11444"/>
                </a:cubicBezTo>
                <a:cubicBezTo>
                  <a:pt x="3062" y="11444"/>
                  <a:pt x="3103" y="11445"/>
                  <a:pt x="3143" y="11446"/>
                </a:cubicBezTo>
                <a:cubicBezTo>
                  <a:pt x="3482" y="11466"/>
                  <a:pt x="3820" y="11545"/>
                  <a:pt x="4158" y="11645"/>
                </a:cubicBezTo>
                <a:cubicBezTo>
                  <a:pt x="4715" y="11824"/>
                  <a:pt x="5232" y="12043"/>
                  <a:pt x="5749" y="12281"/>
                </a:cubicBezTo>
                <a:cubicBezTo>
                  <a:pt x="6147" y="12480"/>
                  <a:pt x="6545" y="12659"/>
                  <a:pt x="6923" y="12838"/>
                </a:cubicBezTo>
                <a:cubicBezTo>
                  <a:pt x="7241" y="12998"/>
                  <a:pt x="7579" y="13097"/>
                  <a:pt x="7918" y="13177"/>
                </a:cubicBezTo>
                <a:cubicBezTo>
                  <a:pt x="8176" y="13234"/>
                  <a:pt x="8429" y="13263"/>
                  <a:pt x="8674" y="13263"/>
                </a:cubicBezTo>
                <a:cubicBezTo>
                  <a:pt x="9278" y="13263"/>
                  <a:pt x="9841" y="13087"/>
                  <a:pt x="10364" y="12719"/>
                </a:cubicBezTo>
                <a:cubicBezTo>
                  <a:pt x="10683" y="12480"/>
                  <a:pt x="10961" y="12222"/>
                  <a:pt x="11220" y="11923"/>
                </a:cubicBezTo>
                <a:cubicBezTo>
                  <a:pt x="11498" y="11585"/>
                  <a:pt x="11737" y="11207"/>
                  <a:pt x="11956" y="10849"/>
                </a:cubicBezTo>
                <a:cubicBezTo>
                  <a:pt x="12234" y="10412"/>
                  <a:pt x="12473" y="9954"/>
                  <a:pt x="12732" y="9516"/>
                </a:cubicBezTo>
                <a:cubicBezTo>
                  <a:pt x="13030" y="9039"/>
                  <a:pt x="13328" y="8562"/>
                  <a:pt x="13647" y="8084"/>
                </a:cubicBezTo>
                <a:cubicBezTo>
                  <a:pt x="13846" y="7786"/>
                  <a:pt x="14084" y="7507"/>
                  <a:pt x="14363" y="7249"/>
                </a:cubicBezTo>
                <a:cubicBezTo>
                  <a:pt x="14885" y="6772"/>
                  <a:pt x="15479" y="6557"/>
                  <a:pt x="16125" y="6557"/>
                </a:cubicBezTo>
                <a:cubicBezTo>
                  <a:pt x="16316" y="6557"/>
                  <a:pt x="16511" y="6576"/>
                  <a:pt x="16710" y="6612"/>
                </a:cubicBezTo>
                <a:cubicBezTo>
                  <a:pt x="16790" y="6632"/>
                  <a:pt x="16830" y="6652"/>
                  <a:pt x="16889" y="6672"/>
                </a:cubicBezTo>
                <a:cubicBezTo>
                  <a:pt x="16869" y="6771"/>
                  <a:pt x="16849" y="6871"/>
                  <a:pt x="16830" y="6950"/>
                </a:cubicBezTo>
                <a:cubicBezTo>
                  <a:pt x="16670" y="7607"/>
                  <a:pt x="16531" y="8263"/>
                  <a:pt x="16452" y="8939"/>
                </a:cubicBezTo>
                <a:cubicBezTo>
                  <a:pt x="16352" y="9755"/>
                  <a:pt x="16332" y="10571"/>
                  <a:pt x="16471" y="11386"/>
                </a:cubicBezTo>
                <a:cubicBezTo>
                  <a:pt x="16591" y="12142"/>
                  <a:pt x="16849" y="12858"/>
                  <a:pt x="17267" y="13495"/>
                </a:cubicBezTo>
                <a:cubicBezTo>
                  <a:pt x="17625" y="14052"/>
                  <a:pt x="18083" y="14509"/>
                  <a:pt x="18640" y="14848"/>
                </a:cubicBezTo>
                <a:cubicBezTo>
                  <a:pt x="18938" y="15047"/>
                  <a:pt x="19256" y="15186"/>
                  <a:pt x="19615" y="15245"/>
                </a:cubicBezTo>
                <a:cubicBezTo>
                  <a:pt x="19723" y="15263"/>
                  <a:pt x="19827" y="15272"/>
                  <a:pt x="19928" y="15272"/>
                </a:cubicBezTo>
                <a:cubicBezTo>
                  <a:pt x="20402" y="15272"/>
                  <a:pt x="20795" y="15075"/>
                  <a:pt x="21106" y="14649"/>
                </a:cubicBezTo>
                <a:cubicBezTo>
                  <a:pt x="21325" y="14370"/>
                  <a:pt x="21445" y="14032"/>
                  <a:pt x="21504" y="13694"/>
                </a:cubicBezTo>
                <a:cubicBezTo>
                  <a:pt x="21604" y="13117"/>
                  <a:pt x="21584" y="12560"/>
                  <a:pt x="21484" y="11983"/>
                </a:cubicBezTo>
                <a:cubicBezTo>
                  <a:pt x="21206" y="10610"/>
                  <a:pt x="20609" y="9397"/>
                  <a:pt x="19714" y="8323"/>
                </a:cubicBezTo>
                <a:cubicBezTo>
                  <a:pt x="19038" y="7547"/>
                  <a:pt x="18242" y="6930"/>
                  <a:pt x="17247" y="6572"/>
                </a:cubicBezTo>
                <a:cubicBezTo>
                  <a:pt x="17207" y="6572"/>
                  <a:pt x="17168" y="6532"/>
                  <a:pt x="17128" y="6513"/>
                </a:cubicBezTo>
                <a:cubicBezTo>
                  <a:pt x="17148" y="6433"/>
                  <a:pt x="17148" y="6373"/>
                  <a:pt x="17168" y="6314"/>
                </a:cubicBezTo>
                <a:cubicBezTo>
                  <a:pt x="17466" y="5339"/>
                  <a:pt x="17844" y="4384"/>
                  <a:pt x="18302" y="3469"/>
                </a:cubicBezTo>
                <a:cubicBezTo>
                  <a:pt x="18660" y="2773"/>
                  <a:pt x="19058" y="2116"/>
                  <a:pt x="19555" y="1519"/>
                </a:cubicBezTo>
                <a:cubicBezTo>
                  <a:pt x="19833" y="1181"/>
                  <a:pt x="20112" y="883"/>
                  <a:pt x="20430" y="624"/>
                </a:cubicBezTo>
                <a:cubicBezTo>
                  <a:pt x="20569" y="505"/>
                  <a:pt x="20729" y="405"/>
                  <a:pt x="20888" y="306"/>
                </a:cubicBezTo>
                <a:cubicBezTo>
                  <a:pt x="21027" y="207"/>
                  <a:pt x="21206" y="127"/>
                  <a:pt x="21385" y="127"/>
                </a:cubicBezTo>
                <a:cubicBezTo>
                  <a:pt x="21445" y="127"/>
                  <a:pt x="21524" y="107"/>
                  <a:pt x="21544" y="28"/>
                </a:cubicBezTo>
                <a:cubicBezTo>
                  <a:pt x="21504" y="8"/>
                  <a:pt x="21465" y="8"/>
                  <a:pt x="21445" y="8"/>
                </a:cubicBezTo>
                <a:cubicBezTo>
                  <a:pt x="21405" y="3"/>
                  <a:pt x="21365" y="0"/>
                  <a:pt x="213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59;p34">
            <a:extLst>
              <a:ext uri="{FF2B5EF4-FFF2-40B4-BE49-F238E27FC236}">
                <a16:creationId xmlns:a16="http://schemas.microsoft.com/office/drawing/2014/main" id="{67A797F9-EB48-2187-7B42-CD5B0A9443D1}"/>
              </a:ext>
            </a:extLst>
          </p:cNvPr>
          <p:cNvSpPr txBox="1">
            <a:spLocks/>
          </p:cNvSpPr>
          <p:nvPr/>
        </p:nvSpPr>
        <p:spPr>
          <a:xfrm>
            <a:off x="1184096" y="331663"/>
            <a:ext cx="3316184"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2800"/>
              <a:buFont typeface="Bree Serif"/>
              <a:buNone/>
              <a:defRPr sz="2800" b="1" i="0" u="none" strike="noStrike" cap="none">
                <a:solidFill>
                  <a:schemeClr val="lt2"/>
                </a:solidFill>
                <a:latin typeface="Bree Serif"/>
                <a:ea typeface="Bree Serif"/>
                <a:cs typeface="Bree Serif"/>
                <a:sym typeface="Bree Serif"/>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ar-OM" dirty="0">
                <a:solidFill>
                  <a:schemeClr val="bg2">
                    <a:lumMod val="50000"/>
                  </a:schemeClr>
                </a:solidFill>
                <a:cs typeface="+mn-cs"/>
              </a:rPr>
              <a:t>حل تمرين(1) الجزئية 2</a:t>
            </a:r>
            <a:endParaRPr lang="ar-OM" dirty="0">
              <a:solidFill>
                <a:schemeClr val="accent6">
                  <a:lumMod val="75000"/>
                </a:schemeClr>
              </a:solidFill>
              <a:cs typeface="+mn-cs"/>
            </a:endParaRPr>
          </a:p>
        </p:txBody>
      </p:sp>
      <p:grpSp>
        <p:nvGrpSpPr>
          <p:cNvPr id="33" name="Group 32">
            <a:extLst>
              <a:ext uri="{FF2B5EF4-FFF2-40B4-BE49-F238E27FC236}">
                <a16:creationId xmlns:a16="http://schemas.microsoft.com/office/drawing/2014/main" id="{9BE6D5E0-CE4A-5FB7-7FC0-5E7FD97DEE28}"/>
              </a:ext>
            </a:extLst>
          </p:cNvPr>
          <p:cNvGrpSpPr/>
          <p:nvPr/>
        </p:nvGrpSpPr>
        <p:grpSpPr>
          <a:xfrm>
            <a:off x="4500280" y="904363"/>
            <a:ext cx="4070823" cy="3904871"/>
            <a:chOff x="412339" y="828641"/>
            <a:chExt cx="4070823" cy="3904871"/>
          </a:xfrm>
        </p:grpSpPr>
        <p:pic>
          <p:nvPicPr>
            <p:cNvPr id="24" name="Picture 23">
              <a:extLst>
                <a:ext uri="{FF2B5EF4-FFF2-40B4-BE49-F238E27FC236}">
                  <a16:creationId xmlns:a16="http://schemas.microsoft.com/office/drawing/2014/main" id="{9E1A421B-9631-8328-0F7F-FE956FE0D82A}"/>
                </a:ext>
              </a:extLst>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Lst>
            </a:blip>
            <a:srcRect l="50784" t="37869" r="34554" b="37127"/>
            <a:stretch/>
          </p:blipFill>
          <p:spPr>
            <a:xfrm>
              <a:off x="412339" y="828641"/>
              <a:ext cx="4070823" cy="3904871"/>
            </a:xfrm>
            <a:prstGeom prst="rect">
              <a:avLst/>
            </a:prstGeom>
          </p:spPr>
        </p:pic>
        <p:cxnSp>
          <p:nvCxnSpPr>
            <p:cNvPr id="25" name="Straight Arrow Connector 24">
              <a:extLst>
                <a:ext uri="{FF2B5EF4-FFF2-40B4-BE49-F238E27FC236}">
                  <a16:creationId xmlns:a16="http://schemas.microsoft.com/office/drawing/2014/main" id="{91684C2B-D663-3400-84E5-F8C53124D70B}"/>
                </a:ext>
              </a:extLst>
            </p:cNvPr>
            <p:cNvCxnSpPr>
              <a:cxnSpLocks/>
            </p:cNvCxnSpPr>
            <p:nvPr/>
          </p:nvCxnSpPr>
          <p:spPr>
            <a:xfrm flipH="1">
              <a:off x="1947747" y="2272026"/>
              <a:ext cx="1122555" cy="0"/>
            </a:xfrm>
            <a:prstGeom prst="straightConnector1">
              <a:avLst/>
            </a:prstGeom>
            <a:ln>
              <a:solidFill>
                <a:schemeClr val="accent6">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C1DFD930-C07F-EC61-4445-FADBF8913B9E}"/>
                </a:ext>
              </a:extLst>
            </p:cNvPr>
            <p:cNvSpPr txBox="1"/>
            <p:nvPr/>
          </p:nvSpPr>
          <p:spPr>
            <a:xfrm>
              <a:off x="2136221" y="2245838"/>
              <a:ext cx="745605" cy="369332"/>
            </a:xfrm>
            <a:prstGeom prst="rect">
              <a:avLst/>
            </a:prstGeom>
            <a:noFill/>
          </p:spPr>
          <p:txBody>
            <a:bodyPr wrap="square" rtlCol="0">
              <a:spAutoFit/>
            </a:bodyPr>
            <a:lstStyle/>
            <a:p>
              <a:r>
                <a:rPr lang="ar-OM" sz="1800" b="1" dirty="0">
                  <a:solidFill>
                    <a:schemeClr val="accent6">
                      <a:lumMod val="75000"/>
                    </a:schemeClr>
                  </a:solidFill>
                </a:rPr>
                <a:t>18سم</a:t>
              </a:r>
              <a:endParaRPr lang="en-US" sz="1800" b="1" dirty="0">
                <a:solidFill>
                  <a:schemeClr val="accent6">
                    <a:lumMod val="75000"/>
                  </a:schemeClr>
                </a:solidFill>
              </a:endParaRPr>
            </a:p>
          </p:txBody>
        </p:sp>
        <p:cxnSp>
          <p:nvCxnSpPr>
            <p:cNvPr id="28" name="Straight Arrow Connector 27">
              <a:extLst>
                <a:ext uri="{FF2B5EF4-FFF2-40B4-BE49-F238E27FC236}">
                  <a16:creationId xmlns:a16="http://schemas.microsoft.com/office/drawing/2014/main" id="{32261479-18A2-45DE-83A8-C531D0CC2F9B}"/>
                </a:ext>
              </a:extLst>
            </p:cNvPr>
            <p:cNvCxnSpPr>
              <a:cxnSpLocks/>
            </p:cNvCxnSpPr>
            <p:nvPr/>
          </p:nvCxnSpPr>
          <p:spPr>
            <a:xfrm>
              <a:off x="2509023" y="1018479"/>
              <a:ext cx="0" cy="1122556"/>
            </a:xfrm>
            <a:prstGeom prst="straightConnector1">
              <a:avLst/>
            </a:prstGeom>
            <a:ln>
              <a:solidFill>
                <a:schemeClr val="accent6">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8EF00F5B-A5E9-AA77-0CC0-AFD8A1C1B4A8}"/>
                </a:ext>
              </a:extLst>
            </p:cNvPr>
            <p:cNvSpPr txBox="1"/>
            <p:nvPr/>
          </p:nvSpPr>
          <p:spPr>
            <a:xfrm>
              <a:off x="2043297" y="1587917"/>
              <a:ext cx="745605" cy="307777"/>
            </a:xfrm>
            <a:prstGeom prst="rect">
              <a:avLst/>
            </a:prstGeom>
            <a:noFill/>
          </p:spPr>
          <p:txBody>
            <a:bodyPr wrap="square" rtlCol="0">
              <a:spAutoFit/>
            </a:bodyPr>
            <a:lstStyle/>
            <a:p>
              <a:r>
                <a:rPr lang="ar-OM" b="1" dirty="0">
                  <a:solidFill>
                    <a:schemeClr val="accent6">
                      <a:lumMod val="75000"/>
                    </a:schemeClr>
                  </a:solidFill>
                </a:rPr>
                <a:t>12سم</a:t>
              </a:r>
              <a:endParaRPr lang="en-US" b="1" dirty="0">
                <a:solidFill>
                  <a:schemeClr val="accent6">
                    <a:lumMod val="75000"/>
                  </a:schemeClr>
                </a:solidFill>
              </a:endParaRPr>
            </a:p>
          </p:txBody>
        </p:sp>
      </p:grpSp>
      <p:sp>
        <p:nvSpPr>
          <p:cNvPr id="2" name="TextBox 1">
            <a:extLst>
              <a:ext uri="{FF2B5EF4-FFF2-40B4-BE49-F238E27FC236}">
                <a16:creationId xmlns:a16="http://schemas.microsoft.com/office/drawing/2014/main" id="{75AD4BC6-4A82-006B-71F7-F35FAE858BC9}"/>
              </a:ext>
            </a:extLst>
          </p:cNvPr>
          <p:cNvSpPr txBox="1"/>
          <p:nvPr/>
        </p:nvSpPr>
        <p:spPr>
          <a:xfrm>
            <a:off x="-148674" y="1175488"/>
            <a:ext cx="4720674" cy="810478"/>
          </a:xfrm>
          <a:prstGeom prst="rect">
            <a:avLst/>
          </a:prstGeom>
          <a:noFill/>
        </p:spPr>
        <p:txBody>
          <a:bodyPr wrap="square" rtlCol="0">
            <a:spAutoFit/>
          </a:bodyPr>
          <a:lstStyle/>
          <a:p>
            <a:pPr algn="r"/>
            <a:r>
              <a:rPr lang="ar-OM" sz="2000" b="1" dirty="0"/>
              <a:t>مساحة (أ) =  ل × ض = 18 × 18= 324 سم</a:t>
            </a:r>
            <a:r>
              <a:rPr lang="ar-OM" sz="2000" b="1" baseline="30000" dirty="0"/>
              <a:t>2</a:t>
            </a:r>
            <a:r>
              <a:rPr lang="ar-OM" sz="2000" b="1" dirty="0"/>
              <a:t> </a:t>
            </a:r>
          </a:p>
          <a:p>
            <a:pPr algn="r"/>
            <a:endParaRPr lang="ar-OM" sz="2000" b="1" baseline="30000" dirty="0"/>
          </a:p>
          <a:p>
            <a:pPr algn="r"/>
            <a:endParaRPr lang="en-US" sz="2000" b="1" baseline="30000" dirty="0"/>
          </a:p>
        </p:txBody>
      </p:sp>
      <p:sp>
        <p:nvSpPr>
          <p:cNvPr id="3" name="TextBox 2">
            <a:extLst>
              <a:ext uri="{FF2B5EF4-FFF2-40B4-BE49-F238E27FC236}">
                <a16:creationId xmlns:a16="http://schemas.microsoft.com/office/drawing/2014/main" id="{829525E2-BD35-0805-5A25-22451C5DA4D4}"/>
              </a:ext>
            </a:extLst>
          </p:cNvPr>
          <p:cNvSpPr txBox="1"/>
          <p:nvPr/>
        </p:nvSpPr>
        <p:spPr>
          <a:xfrm>
            <a:off x="6371313" y="2703035"/>
            <a:ext cx="328756" cy="523220"/>
          </a:xfrm>
          <a:prstGeom prst="rect">
            <a:avLst/>
          </a:prstGeom>
          <a:noFill/>
        </p:spPr>
        <p:txBody>
          <a:bodyPr wrap="square" rtlCol="0">
            <a:spAutoFit/>
          </a:bodyPr>
          <a:lstStyle/>
          <a:p>
            <a:r>
              <a:rPr lang="ar-OM" sz="2800" dirty="0"/>
              <a:t>أ</a:t>
            </a:r>
            <a:endParaRPr lang="en-US" sz="2800" dirty="0"/>
          </a:p>
        </p:txBody>
      </p:sp>
      <p:sp>
        <p:nvSpPr>
          <p:cNvPr id="4" name="TextBox 3">
            <a:extLst>
              <a:ext uri="{FF2B5EF4-FFF2-40B4-BE49-F238E27FC236}">
                <a16:creationId xmlns:a16="http://schemas.microsoft.com/office/drawing/2014/main" id="{A1AE9CAF-3725-4E75-E240-0091AD8180AA}"/>
              </a:ext>
            </a:extLst>
          </p:cNvPr>
          <p:cNvSpPr txBox="1"/>
          <p:nvPr/>
        </p:nvSpPr>
        <p:spPr>
          <a:xfrm>
            <a:off x="7383998" y="2624924"/>
            <a:ext cx="375115" cy="523220"/>
          </a:xfrm>
          <a:prstGeom prst="rect">
            <a:avLst/>
          </a:prstGeom>
          <a:noFill/>
        </p:spPr>
        <p:txBody>
          <a:bodyPr wrap="square" rtlCol="0">
            <a:spAutoFit/>
          </a:bodyPr>
          <a:lstStyle/>
          <a:p>
            <a:r>
              <a:rPr lang="ar-OM" sz="2800" dirty="0"/>
              <a:t>ب</a:t>
            </a:r>
            <a:endParaRPr lang="en-US" sz="2800" dirty="0"/>
          </a:p>
        </p:txBody>
      </p:sp>
      <p:sp>
        <p:nvSpPr>
          <p:cNvPr id="5" name="TextBox 4">
            <a:extLst>
              <a:ext uri="{FF2B5EF4-FFF2-40B4-BE49-F238E27FC236}">
                <a16:creationId xmlns:a16="http://schemas.microsoft.com/office/drawing/2014/main" id="{BBA53958-A94E-AC17-EF2B-D11B889E00FD}"/>
              </a:ext>
            </a:extLst>
          </p:cNvPr>
          <p:cNvSpPr txBox="1"/>
          <p:nvPr/>
        </p:nvSpPr>
        <p:spPr>
          <a:xfrm>
            <a:off x="-139379" y="959730"/>
            <a:ext cx="4720674" cy="2554545"/>
          </a:xfrm>
          <a:prstGeom prst="rect">
            <a:avLst/>
          </a:prstGeom>
          <a:noFill/>
        </p:spPr>
        <p:txBody>
          <a:bodyPr wrap="square" rtlCol="0">
            <a:spAutoFit/>
          </a:bodyPr>
          <a:lstStyle/>
          <a:p>
            <a:pPr algn="r"/>
            <a:endParaRPr lang="ar-OM" sz="2000" b="1" baseline="30000" dirty="0"/>
          </a:p>
          <a:p>
            <a:pPr algn="r"/>
            <a:endParaRPr lang="ar-OM" sz="2000" b="1" baseline="30000" dirty="0"/>
          </a:p>
          <a:p>
            <a:pPr algn="r"/>
            <a:endParaRPr lang="ar-OM" sz="2000" b="1" baseline="30000" dirty="0"/>
          </a:p>
          <a:p>
            <a:pPr algn="r"/>
            <a:endParaRPr lang="ar-OM" sz="2000" b="1" baseline="30000" dirty="0"/>
          </a:p>
          <a:p>
            <a:pPr algn="r"/>
            <a:r>
              <a:rPr lang="ar-OM" sz="2000" b="1" dirty="0"/>
              <a:t>مساحة (ب) =       × ق× ع</a:t>
            </a:r>
          </a:p>
          <a:p>
            <a:pPr algn="r"/>
            <a:r>
              <a:rPr lang="ar-OM" sz="2000" b="1" dirty="0"/>
              <a:t>       </a:t>
            </a:r>
          </a:p>
          <a:p>
            <a:pPr algn="r"/>
            <a:r>
              <a:rPr lang="ar-OM" sz="2000" b="1" dirty="0"/>
              <a:t>              =         × 18 × 12</a:t>
            </a:r>
            <a:endParaRPr lang="en-US" sz="2000" b="1" baseline="30000" dirty="0"/>
          </a:p>
          <a:p>
            <a:pPr algn="r"/>
            <a:endParaRPr lang="en-US" sz="2000" b="1" baseline="30000" dirty="0"/>
          </a:p>
          <a:p>
            <a:pPr algn="r"/>
            <a:r>
              <a:rPr lang="ar-OM" sz="2000" b="1" dirty="0"/>
              <a:t>              = 9 × 12 = 108 سم</a:t>
            </a:r>
            <a:r>
              <a:rPr lang="ar-OM" sz="2000" b="1" baseline="30000" dirty="0"/>
              <a:t>2</a:t>
            </a:r>
            <a:endParaRPr lang="ar-OM" sz="2000" b="1" dirty="0"/>
          </a:p>
          <a:p>
            <a:pPr algn="r"/>
            <a:endParaRPr lang="en-US" sz="2000" b="1" baseline="30000" dirty="0"/>
          </a:p>
        </p:txBody>
      </p:sp>
      <p:grpSp>
        <p:nvGrpSpPr>
          <p:cNvPr id="6" name="Group 5">
            <a:extLst>
              <a:ext uri="{FF2B5EF4-FFF2-40B4-BE49-F238E27FC236}">
                <a16:creationId xmlns:a16="http://schemas.microsoft.com/office/drawing/2014/main" id="{0616AA14-8688-A8D9-80AE-0E251D0DF6CD}"/>
              </a:ext>
            </a:extLst>
          </p:cNvPr>
          <p:cNvGrpSpPr/>
          <p:nvPr/>
        </p:nvGrpSpPr>
        <p:grpSpPr>
          <a:xfrm>
            <a:off x="2930820" y="1728310"/>
            <a:ext cx="313200" cy="739526"/>
            <a:chOff x="10111667" y="508599"/>
            <a:chExt cx="967664" cy="1025797"/>
          </a:xfrm>
        </p:grpSpPr>
        <p:grpSp>
          <p:nvGrpSpPr>
            <p:cNvPr id="7" name="Group 6">
              <a:extLst>
                <a:ext uri="{FF2B5EF4-FFF2-40B4-BE49-F238E27FC236}">
                  <a16:creationId xmlns:a16="http://schemas.microsoft.com/office/drawing/2014/main" id="{426040A8-933E-FB39-8297-534B819C6DB1}"/>
                </a:ext>
              </a:extLst>
            </p:cNvPr>
            <p:cNvGrpSpPr/>
            <p:nvPr/>
          </p:nvGrpSpPr>
          <p:grpSpPr>
            <a:xfrm>
              <a:off x="10111667" y="508599"/>
              <a:ext cx="967664" cy="461665"/>
              <a:chOff x="10111667" y="508599"/>
              <a:chExt cx="967664" cy="461665"/>
            </a:xfrm>
          </p:grpSpPr>
          <p:sp>
            <p:nvSpPr>
              <p:cNvPr id="9" name="TextBox 8">
                <a:extLst>
                  <a:ext uri="{FF2B5EF4-FFF2-40B4-BE49-F238E27FC236}">
                    <a16:creationId xmlns:a16="http://schemas.microsoft.com/office/drawing/2014/main" id="{CE1C0EDE-DE98-5291-D8FB-BDD10EB8660C}"/>
                  </a:ext>
                </a:extLst>
              </p:cNvPr>
              <p:cNvSpPr txBox="1"/>
              <p:nvPr/>
            </p:nvSpPr>
            <p:spPr>
              <a:xfrm>
                <a:off x="10129420" y="508599"/>
                <a:ext cx="949911" cy="461665"/>
              </a:xfrm>
              <a:prstGeom prst="rect">
                <a:avLst/>
              </a:prstGeom>
              <a:noFill/>
            </p:spPr>
            <p:txBody>
              <a:bodyPr wrap="square" rtlCol="0">
                <a:spAutoFit/>
              </a:bodyPr>
              <a:lstStyle/>
              <a:p>
                <a:pPr algn="ctr"/>
                <a:r>
                  <a:rPr lang="ar-OM" sz="2400" dirty="0"/>
                  <a:t>1</a:t>
                </a:r>
                <a:endParaRPr lang="en-US" sz="2400" dirty="0"/>
              </a:p>
            </p:txBody>
          </p:sp>
          <p:cxnSp>
            <p:nvCxnSpPr>
              <p:cNvPr id="10" name="Straight Connector 9">
                <a:extLst>
                  <a:ext uri="{FF2B5EF4-FFF2-40B4-BE49-F238E27FC236}">
                    <a16:creationId xmlns:a16="http://schemas.microsoft.com/office/drawing/2014/main" id="{A92F24B4-28F9-D1F9-5F36-A4A51357D594}"/>
                  </a:ext>
                </a:extLst>
              </p:cNvPr>
              <p:cNvCxnSpPr>
                <a:cxnSpLocks/>
              </p:cNvCxnSpPr>
              <p:nvPr/>
            </p:nvCxnSpPr>
            <p:spPr>
              <a:xfrm flipH="1">
                <a:off x="10111667" y="967662"/>
                <a:ext cx="967664" cy="0"/>
              </a:xfrm>
              <a:prstGeom prst="line">
                <a:avLst/>
              </a:prstGeom>
            </p:spPr>
            <p:style>
              <a:lnRef idx="2">
                <a:schemeClr val="dk1"/>
              </a:lnRef>
              <a:fillRef idx="0">
                <a:schemeClr val="dk1"/>
              </a:fillRef>
              <a:effectRef idx="1">
                <a:schemeClr val="dk1"/>
              </a:effectRef>
              <a:fontRef idx="minor">
                <a:schemeClr val="tx1"/>
              </a:fontRef>
            </p:style>
          </p:cxnSp>
        </p:grpSp>
        <p:sp>
          <p:nvSpPr>
            <p:cNvPr id="8" name="TextBox 7">
              <a:extLst>
                <a:ext uri="{FF2B5EF4-FFF2-40B4-BE49-F238E27FC236}">
                  <a16:creationId xmlns:a16="http://schemas.microsoft.com/office/drawing/2014/main" id="{211A0C9E-377F-278B-6C3B-EBB7FAAFBD60}"/>
                </a:ext>
              </a:extLst>
            </p:cNvPr>
            <p:cNvSpPr txBox="1"/>
            <p:nvPr/>
          </p:nvSpPr>
          <p:spPr>
            <a:xfrm>
              <a:off x="10221292" y="894020"/>
              <a:ext cx="833022" cy="640376"/>
            </a:xfrm>
            <a:prstGeom prst="rect">
              <a:avLst/>
            </a:prstGeom>
            <a:noFill/>
          </p:spPr>
          <p:txBody>
            <a:bodyPr wrap="square" rtlCol="0">
              <a:spAutoFit/>
            </a:bodyPr>
            <a:lstStyle/>
            <a:p>
              <a:pPr algn="ctr"/>
              <a:r>
                <a:rPr lang="ar-OM" sz="2400" dirty="0"/>
                <a:t>2</a:t>
              </a:r>
              <a:endParaRPr lang="en-US" sz="2400" dirty="0"/>
            </a:p>
          </p:txBody>
        </p:sp>
      </p:grpSp>
      <p:grpSp>
        <p:nvGrpSpPr>
          <p:cNvPr id="11" name="Group 10">
            <a:extLst>
              <a:ext uri="{FF2B5EF4-FFF2-40B4-BE49-F238E27FC236}">
                <a16:creationId xmlns:a16="http://schemas.microsoft.com/office/drawing/2014/main" id="{250E9FDB-956F-F20F-A0A1-394360262214}"/>
              </a:ext>
            </a:extLst>
          </p:cNvPr>
          <p:cNvGrpSpPr/>
          <p:nvPr/>
        </p:nvGrpSpPr>
        <p:grpSpPr>
          <a:xfrm>
            <a:off x="2901821" y="2347748"/>
            <a:ext cx="313200" cy="739526"/>
            <a:chOff x="10111667" y="508599"/>
            <a:chExt cx="967664" cy="1025797"/>
          </a:xfrm>
        </p:grpSpPr>
        <p:grpSp>
          <p:nvGrpSpPr>
            <p:cNvPr id="12" name="Group 11">
              <a:extLst>
                <a:ext uri="{FF2B5EF4-FFF2-40B4-BE49-F238E27FC236}">
                  <a16:creationId xmlns:a16="http://schemas.microsoft.com/office/drawing/2014/main" id="{9257A6D0-0FCB-7C79-8DA3-54A4B87F04C4}"/>
                </a:ext>
              </a:extLst>
            </p:cNvPr>
            <p:cNvGrpSpPr/>
            <p:nvPr/>
          </p:nvGrpSpPr>
          <p:grpSpPr>
            <a:xfrm>
              <a:off x="10111667" y="508599"/>
              <a:ext cx="967664" cy="461665"/>
              <a:chOff x="10111667" y="508599"/>
              <a:chExt cx="967664" cy="461665"/>
            </a:xfrm>
          </p:grpSpPr>
          <p:sp>
            <p:nvSpPr>
              <p:cNvPr id="16" name="TextBox 15">
                <a:extLst>
                  <a:ext uri="{FF2B5EF4-FFF2-40B4-BE49-F238E27FC236}">
                    <a16:creationId xmlns:a16="http://schemas.microsoft.com/office/drawing/2014/main" id="{3B170148-5D8A-7627-E6AD-07A1D116325B}"/>
                  </a:ext>
                </a:extLst>
              </p:cNvPr>
              <p:cNvSpPr txBox="1"/>
              <p:nvPr/>
            </p:nvSpPr>
            <p:spPr>
              <a:xfrm>
                <a:off x="10129420" y="508599"/>
                <a:ext cx="949911" cy="461665"/>
              </a:xfrm>
              <a:prstGeom prst="rect">
                <a:avLst/>
              </a:prstGeom>
              <a:noFill/>
            </p:spPr>
            <p:txBody>
              <a:bodyPr wrap="square" rtlCol="0">
                <a:spAutoFit/>
              </a:bodyPr>
              <a:lstStyle/>
              <a:p>
                <a:pPr algn="ctr"/>
                <a:r>
                  <a:rPr lang="ar-OM" sz="2400" dirty="0"/>
                  <a:t>1</a:t>
                </a:r>
                <a:endParaRPr lang="en-US" sz="2400" dirty="0"/>
              </a:p>
            </p:txBody>
          </p:sp>
          <p:cxnSp>
            <p:nvCxnSpPr>
              <p:cNvPr id="19" name="Straight Connector 18">
                <a:extLst>
                  <a:ext uri="{FF2B5EF4-FFF2-40B4-BE49-F238E27FC236}">
                    <a16:creationId xmlns:a16="http://schemas.microsoft.com/office/drawing/2014/main" id="{B52BDDFF-F077-AEFE-1090-CEA335552DE5}"/>
                  </a:ext>
                </a:extLst>
              </p:cNvPr>
              <p:cNvCxnSpPr>
                <a:cxnSpLocks/>
              </p:cNvCxnSpPr>
              <p:nvPr/>
            </p:nvCxnSpPr>
            <p:spPr>
              <a:xfrm flipH="1">
                <a:off x="10111667" y="967662"/>
                <a:ext cx="967664" cy="0"/>
              </a:xfrm>
              <a:prstGeom prst="line">
                <a:avLst/>
              </a:prstGeom>
            </p:spPr>
            <p:style>
              <a:lnRef idx="2">
                <a:schemeClr val="dk1"/>
              </a:lnRef>
              <a:fillRef idx="0">
                <a:schemeClr val="dk1"/>
              </a:fillRef>
              <a:effectRef idx="1">
                <a:schemeClr val="dk1"/>
              </a:effectRef>
              <a:fontRef idx="minor">
                <a:schemeClr val="tx1"/>
              </a:fontRef>
            </p:style>
          </p:cxnSp>
        </p:grpSp>
        <p:sp>
          <p:nvSpPr>
            <p:cNvPr id="13" name="TextBox 12">
              <a:extLst>
                <a:ext uri="{FF2B5EF4-FFF2-40B4-BE49-F238E27FC236}">
                  <a16:creationId xmlns:a16="http://schemas.microsoft.com/office/drawing/2014/main" id="{0E5FA8C1-4324-8F25-D568-3F5500E50A37}"/>
                </a:ext>
              </a:extLst>
            </p:cNvPr>
            <p:cNvSpPr txBox="1"/>
            <p:nvPr/>
          </p:nvSpPr>
          <p:spPr>
            <a:xfrm>
              <a:off x="10221292" y="894020"/>
              <a:ext cx="833022" cy="640376"/>
            </a:xfrm>
            <a:prstGeom prst="rect">
              <a:avLst/>
            </a:prstGeom>
            <a:noFill/>
          </p:spPr>
          <p:txBody>
            <a:bodyPr wrap="square" rtlCol="0">
              <a:spAutoFit/>
            </a:bodyPr>
            <a:lstStyle/>
            <a:p>
              <a:pPr algn="ctr"/>
              <a:r>
                <a:rPr lang="ar-OM" sz="2400" dirty="0"/>
                <a:t>2</a:t>
              </a:r>
              <a:endParaRPr lang="en-US" sz="2400" dirty="0"/>
            </a:p>
          </p:txBody>
        </p:sp>
      </p:grpSp>
      <p:sp>
        <p:nvSpPr>
          <p:cNvPr id="20" name="TextBox 19">
            <a:extLst>
              <a:ext uri="{FF2B5EF4-FFF2-40B4-BE49-F238E27FC236}">
                <a16:creationId xmlns:a16="http://schemas.microsoft.com/office/drawing/2014/main" id="{45A52E5F-868A-41B5-33D2-687BAFD067E4}"/>
              </a:ext>
            </a:extLst>
          </p:cNvPr>
          <p:cNvSpPr txBox="1"/>
          <p:nvPr/>
        </p:nvSpPr>
        <p:spPr>
          <a:xfrm>
            <a:off x="-258809" y="3354362"/>
            <a:ext cx="4720674" cy="2246769"/>
          </a:xfrm>
          <a:prstGeom prst="rect">
            <a:avLst/>
          </a:prstGeom>
          <a:noFill/>
        </p:spPr>
        <p:txBody>
          <a:bodyPr wrap="square" rtlCol="0">
            <a:spAutoFit/>
          </a:bodyPr>
          <a:lstStyle/>
          <a:p>
            <a:pPr algn="r"/>
            <a:r>
              <a:rPr lang="ar-OM" sz="2000" b="1" dirty="0">
                <a:solidFill>
                  <a:schemeClr val="accent2">
                    <a:lumMod val="75000"/>
                  </a:schemeClr>
                </a:solidFill>
              </a:rPr>
              <a:t>إجمالي المساحة</a:t>
            </a:r>
          </a:p>
          <a:p>
            <a:pPr algn="r"/>
            <a:r>
              <a:rPr lang="ar-OM" sz="2000" b="1" dirty="0">
                <a:solidFill>
                  <a:schemeClr val="accent2">
                    <a:lumMod val="75000"/>
                  </a:schemeClr>
                </a:solidFill>
              </a:rPr>
              <a:t>= 324 + (4 × 108 )</a:t>
            </a:r>
          </a:p>
          <a:p>
            <a:pPr algn="r"/>
            <a:r>
              <a:rPr lang="en-US" sz="2000" b="1" dirty="0">
                <a:solidFill>
                  <a:schemeClr val="accent2">
                    <a:lumMod val="75000"/>
                  </a:schemeClr>
                </a:solidFill>
              </a:rPr>
              <a:t> </a:t>
            </a:r>
            <a:r>
              <a:rPr lang="ar-OM" sz="2000" b="1" dirty="0">
                <a:solidFill>
                  <a:schemeClr val="accent2">
                    <a:lumMod val="75000"/>
                  </a:schemeClr>
                </a:solidFill>
              </a:rPr>
              <a:t>= 324 + 432 </a:t>
            </a:r>
            <a:endParaRPr lang="en-US" sz="2000" b="1" dirty="0">
              <a:solidFill>
                <a:schemeClr val="accent2">
                  <a:lumMod val="75000"/>
                </a:schemeClr>
              </a:solidFill>
            </a:endParaRPr>
          </a:p>
          <a:p>
            <a:pPr algn="r"/>
            <a:r>
              <a:rPr lang="ar-OM" sz="2000" b="1" dirty="0">
                <a:solidFill>
                  <a:schemeClr val="accent2">
                    <a:lumMod val="75000"/>
                  </a:schemeClr>
                </a:solidFill>
              </a:rPr>
              <a:t>= 756 سم</a:t>
            </a:r>
            <a:r>
              <a:rPr lang="ar-OM" sz="2000" b="1" baseline="30000" dirty="0">
                <a:solidFill>
                  <a:schemeClr val="accent2">
                    <a:lumMod val="75000"/>
                  </a:schemeClr>
                </a:solidFill>
              </a:rPr>
              <a:t>2</a:t>
            </a:r>
            <a:endParaRPr lang="en-US" sz="2000" b="1" baseline="30000" dirty="0">
              <a:solidFill>
                <a:schemeClr val="accent2">
                  <a:lumMod val="75000"/>
                </a:schemeClr>
              </a:solidFill>
            </a:endParaRPr>
          </a:p>
          <a:p>
            <a:pPr algn="r"/>
            <a:endParaRPr lang="ar-OM" sz="2000" b="1" dirty="0">
              <a:solidFill>
                <a:schemeClr val="accent2">
                  <a:lumMod val="75000"/>
                </a:schemeClr>
              </a:solidFill>
            </a:endParaRPr>
          </a:p>
          <a:p>
            <a:pPr algn="r"/>
            <a:endParaRPr lang="ar-OM" sz="2000" b="1" baseline="30000" dirty="0">
              <a:solidFill>
                <a:schemeClr val="accent2">
                  <a:lumMod val="75000"/>
                </a:schemeClr>
              </a:solidFill>
            </a:endParaRPr>
          </a:p>
          <a:p>
            <a:pPr algn="r"/>
            <a:endParaRPr lang="ar-OM" sz="2000" b="1" baseline="30000" dirty="0">
              <a:solidFill>
                <a:schemeClr val="accent2">
                  <a:lumMod val="75000"/>
                </a:schemeClr>
              </a:solidFill>
            </a:endParaRPr>
          </a:p>
          <a:p>
            <a:pPr algn="r"/>
            <a:endParaRPr lang="en-US" sz="2000" b="1" baseline="30000" dirty="0">
              <a:solidFill>
                <a:schemeClr val="accent2">
                  <a:lumMod val="75000"/>
                </a:schemeClr>
              </a:solidFill>
            </a:endParaRPr>
          </a:p>
        </p:txBody>
      </p:sp>
    </p:spTree>
    <p:extLst>
      <p:ext uri="{BB962C8B-B14F-4D97-AF65-F5344CB8AC3E}">
        <p14:creationId xmlns:p14="http://schemas.microsoft.com/office/powerpoint/2010/main" val="410183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randombar(horizontal)">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581" name="Google Shape;581;p28"/>
          <p:cNvPicPr preferRelativeResize="0"/>
          <p:nvPr/>
        </p:nvPicPr>
        <p:blipFill>
          <a:blip r:embed="rId3">
            <a:alphaModFix amt="78000"/>
          </a:blip>
          <a:stretch>
            <a:fillRect/>
          </a:stretch>
        </p:blipFill>
        <p:spPr>
          <a:xfrm rot="10800000">
            <a:off x="6366573" y="3427450"/>
            <a:ext cx="2422500" cy="1421400"/>
          </a:xfrm>
          <a:prstGeom prst="roundRect">
            <a:avLst>
              <a:gd name="adj" fmla="val 18884"/>
            </a:avLst>
          </a:prstGeom>
          <a:noFill/>
          <a:ln>
            <a:noFill/>
          </a:ln>
        </p:spPr>
      </p:pic>
      <p:sp>
        <p:nvSpPr>
          <p:cNvPr id="582" name="Google Shape;582;p28"/>
          <p:cNvSpPr/>
          <p:nvPr/>
        </p:nvSpPr>
        <p:spPr>
          <a:xfrm rot="10800000">
            <a:off x="5024975" y="279150"/>
            <a:ext cx="3076500" cy="1238400"/>
          </a:xfrm>
          <a:prstGeom prst="round2SameRect">
            <a:avLst>
              <a:gd name="adj1" fmla="val 37687"/>
              <a:gd name="adj2" fmla="val 0"/>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3" name="Google Shape;583;p28"/>
          <p:cNvPicPr preferRelativeResize="0"/>
          <p:nvPr/>
        </p:nvPicPr>
        <p:blipFill rotWithShape="1">
          <a:blip r:embed="rId4">
            <a:alphaModFix amt="19000"/>
          </a:blip>
          <a:srcRect l="-1552" t="25831" r="25823" b="-1560"/>
          <a:stretch/>
        </p:blipFill>
        <p:spPr>
          <a:xfrm rot="10800000">
            <a:off x="5291675" y="279150"/>
            <a:ext cx="2809800" cy="1238400"/>
          </a:xfrm>
          <a:prstGeom prst="round2SameRect">
            <a:avLst>
              <a:gd name="adj1" fmla="val 39414"/>
              <a:gd name="adj2" fmla="val 0"/>
            </a:avLst>
          </a:prstGeom>
          <a:noFill/>
          <a:ln>
            <a:noFill/>
          </a:ln>
        </p:spPr>
      </p:pic>
      <p:sp>
        <p:nvSpPr>
          <p:cNvPr id="584" name="Google Shape;584;p28"/>
          <p:cNvSpPr txBox="1">
            <a:spLocks noGrp="1"/>
          </p:cNvSpPr>
          <p:nvPr>
            <p:ph type="title"/>
          </p:nvPr>
        </p:nvSpPr>
        <p:spPr>
          <a:xfrm>
            <a:off x="4935765" y="215755"/>
            <a:ext cx="3076500" cy="62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OM" dirty="0">
                <a:cs typeface="+mn-cs"/>
              </a:rPr>
              <a:t>التقويم الختامي</a:t>
            </a:r>
            <a:endParaRPr dirty="0">
              <a:cs typeface="+mn-cs"/>
            </a:endParaRPr>
          </a:p>
        </p:txBody>
      </p:sp>
      <p:pic>
        <p:nvPicPr>
          <p:cNvPr id="585" name="Google Shape;585;p28"/>
          <p:cNvPicPr preferRelativeResize="0"/>
          <p:nvPr/>
        </p:nvPicPr>
        <p:blipFill>
          <a:blip r:embed="rId5">
            <a:alphaModFix/>
          </a:blip>
          <a:stretch>
            <a:fillRect/>
          </a:stretch>
        </p:blipFill>
        <p:spPr>
          <a:xfrm rot="4897551">
            <a:off x="6414186" y="4009323"/>
            <a:ext cx="560018" cy="515157"/>
          </a:xfrm>
          <a:prstGeom prst="rect">
            <a:avLst/>
          </a:prstGeom>
          <a:noFill/>
          <a:ln>
            <a:noFill/>
          </a:ln>
        </p:spPr>
      </p:pic>
      <p:grpSp>
        <p:nvGrpSpPr>
          <p:cNvPr id="595" name="Google Shape;595;p28"/>
          <p:cNvGrpSpPr/>
          <p:nvPr/>
        </p:nvGrpSpPr>
        <p:grpSpPr>
          <a:xfrm>
            <a:off x="4935765" y="2201926"/>
            <a:ext cx="3516859" cy="2179363"/>
            <a:chOff x="5148800" y="2016075"/>
            <a:chExt cx="3000300" cy="2466975"/>
          </a:xfrm>
        </p:grpSpPr>
        <p:cxnSp>
          <p:nvCxnSpPr>
            <p:cNvPr id="596" name="Google Shape;596;p28"/>
            <p:cNvCxnSpPr/>
            <p:nvPr/>
          </p:nvCxnSpPr>
          <p:spPr>
            <a:xfrm>
              <a:off x="5148800" y="2016075"/>
              <a:ext cx="3000300" cy="0"/>
            </a:xfrm>
            <a:prstGeom prst="straightConnector1">
              <a:avLst/>
            </a:prstGeom>
            <a:noFill/>
            <a:ln w="9525" cap="flat" cmpd="sng">
              <a:solidFill>
                <a:srgbClr val="000000"/>
              </a:solidFill>
              <a:prstDash val="solid"/>
              <a:round/>
              <a:headEnd type="none" w="med" len="med"/>
              <a:tailEnd type="none" w="med" len="med"/>
            </a:ln>
          </p:spPr>
        </p:cxnSp>
        <p:cxnSp>
          <p:nvCxnSpPr>
            <p:cNvPr id="597" name="Google Shape;597;p28"/>
            <p:cNvCxnSpPr/>
            <p:nvPr/>
          </p:nvCxnSpPr>
          <p:spPr>
            <a:xfrm>
              <a:off x="5148800" y="2368500"/>
              <a:ext cx="3000300" cy="0"/>
            </a:xfrm>
            <a:prstGeom prst="straightConnector1">
              <a:avLst/>
            </a:prstGeom>
            <a:noFill/>
            <a:ln w="9525" cap="flat" cmpd="sng">
              <a:solidFill>
                <a:srgbClr val="000000"/>
              </a:solidFill>
              <a:prstDash val="solid"/>
              <a:round/>
              <a:headEnd type="none" w="med" len="med"/>
              <a:tailEnd type="none" w="med" len="med"/>
            </a:ln>
          </p:spPr>
        </p:cxnSp>
        <p:cxnSp>
          <p:nvCxnSpPr>
            <p:cNvPr id="598" name="Google Shape;598;p28"/>
            <p:cNvCxnSpPr/>
            <p:nvPr/>
          </p:nvCxnSpPr>
          <p:spPr>
            <a:xfrm>
              <a:off x="5148800" y="2720925"/>
              <a:ext cx="3000300" cy="0"/>
            </a:xfrm>
            <a:prstGeom prst="straightConnector1">
              <a:avLst/>
            </a:prstGeom>
            <a:noFill/>
            <a:ln w="9525" cap="flat" cmpd="sng">
              <a:solidFill>
                <a:srgbClr val="000000"/>
              </a:solidFill>
              <a:prstDash val="solid"/>
              <a:round/>
              <a:headEnd type="none" w="med" len="med"/>
              <a:tailEnd type="none" w="med" len="med"/>
            </a:ln>
          </p:spPr>
        </p:cxnSp>
        <p:cxnSp>
          <p:nvCxnSpPr>
            <p:cNvPr id="599" name="Google Shape;599;p28"/>
            <p:cNvCxnSpPr/>
            <p:nvPr/>
          </p:nvCxnSpPr>
          <p:spPr>
            <a:xfrm>
              <a:off x="5148800" y="3073350"/>
              <a:ext cx="3000300" cy="0"/>
            </a:xfrm>
            <a:prstGeom prst="straightConnector1">
              <a:avLst/>
            </a:prstGeom>
            <a:noFill/>
            <a:ln w="9525" cap="flat" cmpd="sng">
              <a:solidFill>
                <a:srgbClr val="000000"/>
              </a:solidFill>
              <a:prstDash val="solid"/>
              <a:round/>
              <a:headEnd type="none" w="med" len="med"/>
              <a:tailEnd type="none" w="med" len="med"/>
            </a:ln>
          </p:spPr>
        </p:cxnSp>
        <p:cxnSp>
          <p:nvCxnSpPr>
            <p:cNvPr id="600" name="Google Shape;600;p28"/>
            <p:cNvCxnSpPr/>
            <p:nvPr/>
          </p:nvCxnSpPr>
          <p:spPr>
            <a:xfrm>
              <a:off x="5148800" y="3425775"/>
              <a:ext cx="3000300" cy="0"/>
            </a:xfrm>
            <a:prstGeom prst="straightConnector1">
              <a:avLst/>
            </a:prstGeom>
            <a:noFill/>
            <a:ln w="9525" cap="flat" cmpd="sng">
              <a:solidFill>
                <a:srgbClr val="000000"/>
              </a:solidFill>
              <a:prstDash val="solid"/>
              <a:round/>
              <a:headEnd type="none" w="med" len="med"/>
              <a:tailEnd type="none" w="med" len="med"/>
            </a:ln>
          </p:spPr>
        </p:cxnSp>
        <p:cxnSp>
          <p:nvCxnSpPr>
            <p:cNvPr id="601" name="Google Shape;601;p28"/>
            <p:cNvCxnSpPr/>
            <p:nvPr/>
          </p:nvCxnSpPr>
          <p:spPr>
            <a:xfrm>
              <a:off x="5148800" y="3778200"/>
              <a:ext cx="3000300" cy="0"/>
            </a:xfrm>
            <a:prstGeom prst="straightConnector1">
              <a:avLst/>
            </a:prstGeom>
            <a:noFill/>
            <a:ln w="9525" cap="flat" cmpd="sng">
              <a:solidFill>
                <a:srgbClr val="000000"/>
              </a:solidFill>
              <a:prstDash val="solid"/>
              <a:round/>
              <a:headEnd type="none" w="med" len="med"/>
              <a:tailEnd type="none" w="med" len="med"/>
            </a:ln>
          </p:spPr>
        </p:cxnSp>
        <p:cxnSp>
          <p:nvCxnSpPr>
            <p:cNvPr id="602" name="Google Shape;602;p28"/>
            <p:cNvCxnSpPr/>
            <p:nvPr/>
          </p:nvCxnSpPr>
          <p:spPr>
            <a:xfrm>
              <a:off x="5148800" y="4130625"/>
              <a:ext cx="3000300" cy="0"/>
            </a:xfrm>
            <a:prstGeom prst="straightConnector1">
              <a:avLst/>
            </a:prstGeom>
            <a:noFill/>
            <a:ln w="9525" cap="flat" cmpd="sng">
              <a:solidFill>
                <a:srgbClr val="000000"/>
              </a:solidFill>
              <a:prstDash val="solid"/>
              <a:round/>
              <a:headEnd type="none" w="med" len="med"/>
              <a:tailEnd type="none" w="med" len="med"/>
            </a:ln>
          </p:spPr>
        </p:cxnSp>
        <p:cxnSp>
          <p:nvCxnSpPr>
            <p:cNvPr id="603" name="Google Shape;603;p28"/>
            <p:cNvCxnSpPr/>
            <p:nvPr/>
          </p:nvCxnSpPr>
          <p:spPr>
            <a:xfrm>
              <a:off x="5148800" y="4483050"/>
              <a:ext cx="3000300" cy="0"/>
            </a:xfrm>
            <a:prstGeom prst="straightConnector1">
              <a:avLst/>
            </a:prstGeom>
            <a:noFill/>
            <a:ln w="9525" cap="flat" cmpd="sng">
              <a:solidFill>
                <a:srgbClr val="000000"/>
              </a:solidFill>
              <a:prstDash val="solid"/>
              <a:round/>
              <a:headEnd type="none" w="med" len="med"/>
              <a:tailEnd type="none" w="med" len="med"/>
            </a:ln>
          </p:spPr>
        </p:cxnSp>
      </p:grpSp>
      <p:sp>
        <p:nvSpPr>
          <p:cNvPr id="605" name="Google Shape;605;p28"/>
          <p:cNvSpPr txBox="1"/>
          <p:nvPr/>
        </p:nvSpPr>
        <p:spPr>
          <a:xfrm>
            <a:off x="5177222" y="679051"/>
            <a:ext cx="2879648" cy="1756790"/>
          </a:xfrm>
          <a:prstGeom prst="rect">
            <a:avLst/>
          </a:prstGeom>
          <a:noFill/>
          <a:ln>
            <a:noFill/>
          </a:ln>
        </p:spPr>
        <p:txBody>
          <a:bodyPr spcFirstLastPara="1" wrap="square" lIns="91425" tIns="91425" rIns="91425" bIns="91425" anchor="t" anchorCtr="0">
            <a:noAutofit/>
          </a:bodyPr>
          <a:lstStyle/>
          <a:p>
            <a:pPr marL="0" lvl="0" indent="0" algn="l" rtl="0">
              <a:lnSpc>
                <a:spcPct val="165000"/>
              </a:lnSpc>
              <a:spcBef>
                <a:spcPts val="0"/>
              </a:spcBef>
              <a:spcAft>
                <a:spcPts val="0"/>
              </a:spcAft>
              <a:buNone/>
            </a:pPr>
            <a:r>
              <a:rPr lang="ar-OM" sz="2000" b="1" dirty="0">
                <a:solidFill>
                  <a:schemeClr val="accent6">
                    <a:lumMod val="75000"/>
                  </a:schemeClr>
                </a:solidFill>
                <a:latin typeface="Overpass"/>
                <a:ea typeface="Overpass"/>
                <a:cs typeface="+mn-cs"/>
                <a:sym typeface="Overpass"/>
              </a:rPr>
              <a:t>من كتاب الطالب صـ142 رقم 3</a:t>
            </a:r>
            <a:endParaRPr sz="2000" b="1" dirty="0">
              <a:solidFill>
                <a:schemeClr val="accent6">
                  <a:lumMod val="75000"/>
                </a:schemeClr>
              </a:solidFill>
              <a:latin typeface="Overpass"/>
              <a:ea typeface="Overpass"/>
              <a:cs typeface="+mn-cs"/>
              <a:sym typeface="Overpass"/>
            </a:endParaRPr>
          </a:p>
        </p:txBody>
      </p:sp>
      <p:pic>
        <p:nvPicPr>
          <p:cNvPr id="3" name="Picture 2">
            <a:extLst>
              <a:ext uri="{FF2B5EF4-FFF2-40B4-BE49-F238E27FC236}">
                <a16:creationId xmlns:a16="http://schemas.microsoft.com/office/drawing/2014/main" id="{0E818585-F214-1378-F019-14A8E4539139}"/>
              </a:ext>
            </a:extLst>
          </p:cNvPr>
          <p:cNvPicPr>
            <a:picLocks noChangeAspect="1"/>
          </p:cNvPicPr>
          <p:nvPr/>
        </p:nvPicPr>
        <p:blipFill rotWithShape="1">
          <a:blip r:embed="rId6">
            <a:clrChange>
              <a:clrFrom>
                <a:srgbClr val="FFFFFF"/>
              </a:clrFrom>
              <a:clrTo>
                <a:srgbClr val="FFFFFF">
                  <a:alpha val="0"/>
                </a:srgbClr>
              </a:clrTo>
            </a:clrChange>
          </a:blip>
          <a:srcRect l="8585" t="27172" r="57871" b="36839"/>
          <a:stretch/>
        </p:blipFill>
        <p:spPr>
          <a:xfrm>
            <a:off x="248789" y="1280035"/>
            <a:ext cx="4428039" cy="2672330"/>
          </a:xfrm>
          <a:prstGeom prst="rect">
            <a:avLst/>
          </a:prstGeom>
        </p:spPr>
      </p:pic>
      <p:sp>
        <p:nvSpPr>
          <p:cNvPr id="5" name="TextBox 4">
            <a:extLst>
              <a:ext uri="{FF2B5EF4-FFF2-40B4-BE49-F238E27FC236}">
                <a16:creationId xmlns:a16="http://schemas.microsoft.com/office/drawing/2014/main" id="{E66F2E5B-C198-B010-5606-55C688B8F601}"/>
              </a:ext>
            </a:extLst>
          </p:cNvPr>
          <p:cNvSpPr txBox="1"/>
          <p:nvPr/>
        </p:nvSpPr>
        <p:spPr>
          <a:xfrm>
            <a:off x="3938239" y="1905745"/>
            <a:ext cx="4575716" cy="2246769"/>
          </a:xfrm>
          <a:prstGeom prst="rect">
            <a:avLst/>
          </a:prstGeom>
          <a:noFill/>
        </p:spPr>
        <p:txBody>
          <a:bodyPr wrap="square">
            <a:spAutoFit/>
          </a:bodyPr>
          <a:lstStyle/>
          <a:p>
            <a:pPr algn="r" rtl="1"/>
            <a:r>
              <a:rPr lang="ar-OM" sz="2000" b="1" i="0" u="none" strike="noStrike" baseline="0" dirty="0">
                <a:latin typeface="Lotus-Light"/>
              </a:rPr>
              <a:t>رسمت مها مُكعَّبًا طول ضلعه 48 ملم.</a:t>
            </a:r>
          </a:p>
          <a:p>
            <a:pPr algn="r" rtl="1"/>
            <a:r>
              <a:rPr lang="ar-OM" sz="2000" b="1" i="0" u="none" strike="noStrike" baseline="0" dirty="0">
                <a:latin typeface="Lotus-Light"/>
              </a:rPr>
              <a:t>ومنشورًا ثلاثيًّا بالأبعاد المُوضَّحة في الشكل</a:t>
            </a:r>
          </a:p>
          <a:p>
            <a:pPr algn="r" rtl="1"/>
            <a:r>
              <a:rPr lang="ar-OM" sz="2000" b="1" i="0" u="none" strike="noStrike" baseline="0" dirty="0">
                <a:latin typeface="Lotus-Light"/>
              </a:rPr>
              <a:t>المقابل:</a:t>
            </a:r>
          </a:p>
          <a:p>
            <a:pPr algn="r" rtl="1"/>
            <a:r>
              <a:rPr lang="ar-OM" sz="2000" b="1" i="0" u="none" strike="noStrike" baseline="0" dirty="0">
                <a:latin typeface="Lotus-Light"/>
              </a:rPr>
              <a:t>تعتقد مها أنَّ مساحة المكعب تساوي مساحة</a:t>
            </a:r>
          </a:p>
          <a:p>
            <a:pPr algn="r" rtl="1"/>
            <a:r>
              <a:rPr lang="ar-OM" sz="2000" b="1" i="0" u="none" strike="noStrike" baseline="0" dirty="0">
                <a:latin typeface="Lotus-Light"/>
              </a:rPr>
              <a:t>المنشور الثلاثي.</a:t>
            </a:r>
          </a:p>
          <a:p>
            <a:pPr algn="r" rtl="1"/>
            <a:r>
              <a:rPr lang="ar-OM" sz="2000" b="1" i="0" u="none" strike="noStrike" baseline="0" dirty="0">
                <a:latin typeface="Lotus-Light"/>
              </a:rPr>
              <a:t>هل مها على صواب؟ وضِّح كيف توصَّلت</a:t>
            </a:r>
          </a:p>
          <a:p>
            <a:pPr algn="r" rtl="1"/>
            <a:r>
              <a:rPr lang="ar-OM" sz="2000" b="1" i="0" u="none" strike="noStrike" baseline="0" dirty="0">
                <a:latin typeface="Lotus-Light"/>
              </a:rPr>
              <a:t>إلى إجابتك.</a:t>
            </a:r>
            <a:endParaRPr lang="en-US" sz="2000" b="1" dirty="0"/>
          </a:p>
        </p:txBody>
      </p:sp>
      <p:pic>
        <p:nvPicPr>
          <p:cNvPr id="6" name="Google Shape;583;p28">
            <a:extLst>
              <a:ext uri="{FF2B5EF4-FFF2-40B4-BE49-F238E27FC236}">
                <a16:creationId xmlns:a16="http://schemas.microsoft.com/office/drawing/2014/main" id="{46BCC219-C5EB-06F6-88D3-186EEDED1725}"/>
              </a:ext>
            </a:extLst>
          </p:cNvPr>
          <p:cNvPicPr preferRelativeResize="0"/>
          <p:nvPr/>
        </p:nvPicPr>
        <p:blipFill rotWithShape="1">
          <a:blip r:embed="rId4">
            <a:alphaModFix amt="19000"/>
          </a:blip>
          <a:srcRect l="-1552" t="25831" r="25823" b="-1560"/>
          <a:stretch/>
        </p:blipFill>
        <p:spPr>
          <a:xfrm rot="10800000">
            <a:off x="5230344" y="241056"/>
            <a:ext cx="2809800" cy="1238400"/>
          </a:xfrm>
          <a:prstGeom prst="round2SameRect">
            <a:avLst>
              <a:gd name="adj1" fmla="val 39414"/>
              <a:gd name="adj2" fmla="val 0"/>
            </a:avLst>
          </a:prstGeom>
          <a:noFill/>
          <a:ln>
            <a:noFill/>
          </a:ln>
        </p:spPr>
      </p:pic>
      <p:sp>
        <p:nvSpPr>
          <p:cNvPr id="7" name="TextBox 6">
            <a:extLst>
              <a:ext uri="{FF2B5EF4-FFF2-40B4-BE49-F238E27FC236}">
                <a16:creationId xmlns:a16="http://schemas.microsoft.com/office/drawing/2014/main" id="{DAE6766E-CF86-F54B-2349-432D6A04DBDB}"/>
              </a:ext>
            </a:extLst>
          </p:cNvPr>
          <p:cNvSpPr txBox="1"/>
          <p:nvPr/>
        </p:nvSpPr>
        <p:spPr>
          <a:xfrm>
            <a:off x="3876908" y="1867651"/>
            <a:ext cx="4575716" cy="2246769"/>
          </a:xfrm>
          <a:prstGeom prst="rect">
            <a:avLst/>
          </a:prstGeom>
          <a:noFill/>
        </p:spPr>
        <p:txBody>
          <a:bodyPr wrap="square">
            <a:spAutoFit/>
          </a:bodyPr>
          <a:lstStyle/>
          <a:p>
            <a:pPr algn="r" rtl="1"/>
            <a:r>
              <a:rPr lang="ar-OM" sz="2000" b="1" i="0" u="none" strike="noStrike" baseline="0" dirty="0">
                <a:latin typeface="Lotus-Light"/>
              </a:rPr>
              <a:t>رسمت مها مُكعَّبًا طول ضلعه 48 ملم.</a:t>
            </a:r>
          </a:p>
          <a:p>
            <a:pPr algn="r" rtl="1"/>
            <a:r>
              <a:rPr lang="ar-OM" sz="2000" b="1" i="0" u="none" strike="noStrike" baseline="0" dirty="0">
                <a:latin typeface="Lotus-Light"/>
              </a:rPr>
              <a:t>ومنشورًا ثلاثيًّا بالأبعاد المُوضَّحة في الشكل</a:t>
            </a:r>
          </a:p>
          <a:p>
            <a:pPr algn="r" rtl="1"/>
            <a:r>
              <a:rPr lang="ar-OM" sz="2000" b="1" i="0" u="none" strike="noStrike" baseline="0" dirty="0">
                <a:latin typeface="Lotus-Light"/>
              </a:rPr>
              <a:t>المقابل:</a:t>
            </a:r>
          </a:p>
          <a:p>
            <a:pPr algn="r" rtl="1"/>
            <a:r>
              <a:rPr lang="ar-OM" sz="2000" b="1" i="0" u="none" strike="noStrike" baseline="0" dirty="0">
                <a:latin typeface="Lotus-Light"/>
              </a:rPr>
              <a:t>تعتقد مها أنَّ مساحة المكعب تساوي مساحة</a:t>
            </a:r>
          </a:p>
          <a:p>
            <a:pPr algn="r" rtl="1"/>
            <a:r>
              <a:rPr lang="ar-OM" sz="2000" b="1" i="0" u="none" strike="noStrike" baseline="0" dirty="0">
                <a:latin typeface="Lotus-Light"/>
              </a:rPr>
              <a:t>المنشور الثلاثي.</a:t>
            </a:r>
          </a:p>
          <a:p>
            <a:pPr algn="r" rtl="1"/>
            <a:r>
              <a:rPr lang="ar-OM" sz="2000" b="1" i="0" u="none" strike="noStrike" baseline="0" dirty="0">
                <a:latin typeface="Lotus-Light"/>
              </a:rPr>
              <a:t>هل مها على صواب؟ وضِّح كيف توصَّلت</a:t>
            </a:r>
          </a:p>
          <a:p>
            <a:pPr algn="r" rtl="1"/>
            <a:r>
              <a:rPr lang="ar-OM" sz="2000" b="1" i="0" u="none" strike="noStrike" baseline="0" dirty="0">
                <a:latin typeface="Lotus-Light"/>
              </a:rPr>
              <a:t>إلى إجابتك.</a:t>
            </a:r>
            <a:endParaRPr lang="en-US" sz="2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p37"/>
          <p:cNvSpPr txBox="1">
            <a:spLocks noGrp="1"/>
          </p:cNvSpPr>
          <p:nvPr>
            <p:ph type="title"/>
          </p:nvPr>
        </p:nvSpPr>
        <p:spPr>
          <a:xfrm>
            <a:off x="720000" y="540000"/>
            <a:ext cx="211241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ar-OM" dirty="0">
                <a:cs typeface="+mn-cs"/>
              </a:rPr>
              <a:t>الواجب المنزلي</a:t>
            </a:r>
            <a:endParaRPr dirty="0">
              <a:cs typeface="+mn-cs"/>
            </a:endParaRPr>
          </a:p>
        </p:txBody>
      </p:sp>
      <p:pic>
        <p:nvPicPr>
          <p:cNvPr id="995" name="Google Shape;995;p37"/>
          <p:cNvPicPr preferRelativeResize="0"/>
          <p:nvPr/>
        </p:nvPicPr>
        <p:blipFill>
          <a:blip r:embed="rId3">
            <a:alphaModFix amt="61000"/>
          </a:blip>
          <a:stretch>
            <a:fillRect/>
          </a:stretch>
        </p:blipFill>
        <p:spPr>
          <a:xfrm rot="506967">
            <a:off x="1039086" y="1174537"/>
            <a:ext cx="2776138" cy="2721077"/>
          </a:xfrm>
          <a:prstGeom prst="rect">
            <a:avLst/>
          </a:prstGeom>
          <a:noFill/>
          <a:ln>
            <a:noFill/>
          </a:ln>
        </p:spPr>
      </p:pic>
      <p:cxnSp>
        <p:nvCxnSpPr>
          <p:cNvPr id="997" name="Google Shape;997;p37"/>
          <p:cNvCxnSpPr/>
          <p:nvPr/>
        </p:nvCxnSpPr>
        <p:spPr>
          <a:xfrm>
            <a:off x="4561625" y="287600"/>
            <a:ext cx="0" cy="4558800"/>
          </a:xfrm>
          <a:prstGeom prst="straightConnector1">
            <a:avLst/>
          </a:prstGeom>
          <a:noFill/>
          <a:ln w="38100" cap="flat" cmpd="sng">
            <a:solidFill>
              <a:schemeClr val="accent1"/>
            </a:solidFill>
            <a:prstDash val="solid"/>
            <a:round/>
            <a:headEnd type="none" w="med" len="med"/>
            <a:tailEnd type="none" w="med" len="med"/>
          </a:ln>
        </p:spPr>
      </p:cxnSp>
      <p:cxnSp>
        <p:nvCxnSpPr>
          <p:cNvPr id="998" name="Google Shape;998;p37"/>
          <p:cNvCxnSpPr/>
          <p:nvPr/>
        </p:nvCxnSpPr>
        <p:spPr>
          <a:xfrm flipH="1">
            <a:off x="3691039" y="1400175"/>
            <a:ext cx="1749300" cy="1159500"/>
          </a:xfrm>
          <a:prstGeom prst="curvedConnector3">
            <a:avLst>
              <a:gd name="adj1" fmla="val 50000"/>
            </a:avLst>
          </a:prstGeom>
          <a:noFill/>
          <a:ln w="9525" cap="flat" cmpd="sng">
            <a:solidFill>
              <a:schemeClr val="dk1"/>
            </a:solidFill>
            <a:prstDash val="solid"/>
            <a:round/>
            <a:headEnd type="none" w="med" len="med"/>
            <a:tailEnd type="none" w="med" len="med"/>
          </a:ln>
        </p:spPr>
      </p:cxnSp>
      <p:cxnSp>
        <p:nvCxnSpPr>
          <p:cNvPr id="999" name="Google Shape;999;p37"/>
          <p:cNvCxnSpPr/>
          <p:nvPr/>
        </p:nvCxnSpPr>
        <p:spPr>
          <a:xfrm rot="10800000" flipH="1">
            <a:off x="3691132" y="2543075"/>
            <a:ext cx="1761900" cy="290700"/>
          </a:xfrm>
          <a:prstGeom prst="curvedConnector3">
            <a:avLst>
              <a:gd name="adj1" fmla="val 50000"/>
            </a:avLst>
          </a:prstGeom>
          <a:noFill/>
          <a:ln w="9525" cap="flat" cmpd="sng">
            <a:solidFill>
              <a:schemeClr val="dk1"/>
            </a:solidFill>
            <a:prstDash val="solid"/>
            <a:round/>
            <a:headEnd type="none" w="med" len="med"/>
            <a:tailEnd type="none" w="med" len="med"/>
          </a:ln>
        </p:spPr>
      </p:cxnSp>
      <p:cxnSp>
        <p:nvCxnSpPr>
          <p:cNvPr id="1000" name="Google Shape;1000;p37"/>
          <p:cNvCxnSpPr/>
          <p:nvPr/>
        </p:nvCxnSpPr>
        <p:spPr>
          <a:xfrm>
            <a:off x="3656399" y="3088775"/>
            <a:ext cx="1770900" cy="854700"/>
          </a:xfrm>
          <a:prstGeom prst="curvedConnector3">
            <a:avLst>
              <a:gd name="adj1" fmla="val 50000"/>
            </a:avLst>
          </a:prstGeom>
          <a:noFill/>
          <a:ln w="9525" cap="flat" cmpd="sng">
            <a:solidFill>
              <a:schemeClr val="dk1"/>
            </a:solidFill>
            <a:prstDash val="solid"/>
            <a:round/>
            <a:headEnd type="none" w="med" len="med"/>
            <a:tailEnd type="none" w="med" len="med"/>
          </a:ln>
        </p:spPr>
      </p:cxnSp>
      <p:sp>
        <p:nvSpPr>
          <p:cNvPr id="1001" name="Google Shape;1001;p37"/>
          <p:cNvSpPr txBox="1"/>
          <p:nvPr/>
        </p:nvSpPr>
        <p:spPr>
          <a:xfrm>
            <a:off x="5655925" y="949650"/>
            <a:ext cx="2583600" cy="326100"/>
          </a:xfrm>
          <a:prstGeom prst="rect">
            <a:avLst/>
          </a:prstGeom>
          <a:noFill/>
          <a:ln>
            <a:noFill/>
          </a:ln>
        </p:spPr>
        <p:txBody>
          <a:bodyPr spcFirstLastPara="1" wrap="square" lIns="91425" tIns="91425" rIns="91425" bIns="91425" anchor="t" anchorCtr="0">
            <a:noAutofit/>
          </a:bodyPr>
          <a:lstStyle/>
          <a:p>
            <a:pPr>
              <a:lnSpc>
                <a:spcPct val="115000"/>
              </a:lnSpc>
              <a:spcAft>
                <a:spcPts val="1600"/>
              </a:spcAft>
            </a:pPr>
            <a:r>
              <a:rPr lang="ar-OM" sz="2800" b="1" dirty="0">
                <a:solidFill>
                  <a:schemeClr val="accent6"/>
                </a:solidFill>
                <a:latin typeface="Bree Serif"/>
                <a:cs typeface="+mn-cs"/>
                <a:sym typeface="Bree Serif"/>
              </a:rPr>
              <a:t>أنا أستطيع</a:t>
            </a:r>
            <a:endParaRPr sz="2800" b="1" dirty="0">
              <a:solidFill>
                <a:schemeClr val="accent6"/>
              </a:solidFill>
              <a:latin typeface="Bree Serif"/>
              <a:cs typeface="+mn-cs"/>
              <a:sym typeface="Bree Serif"/>
            </a:endParaRPr>
          </a:p>
        </p:txBody>
      </p:sp>
      <p:sp>
        <p:nvSpPr>
          <p:cNvPr id="1002" name="Google Shape;1002;p37"/>
          <p:cNvSpPr txBox="1"/>
          <p:nvPr/>
        </p:nvSpPr>
        <p:spPr>
          <a:xfrm>
            <a:off x="5655925" y="2216975"/>
            <a:ext cx="2583600" cy="326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ar-OM" sz="2800" b="1" dirty="0">
                <a:solidFill>
                  <a:schemeClr val="accent6"/>
                </a:solidFill>
                <a:latin typeface="Bree Serif"/>
                <a:cs typeface="+mn-cs"/>
                <a:sym typeface="Bree Serif"/>
              </a:rPr>
              <a:t>أنا مُجيد</a:t>
            </a:r>
            <a:endParaRPr sz="2800" b="1" dirty="0">
              <a:solidFill>
                <a:schemeClr val="accent6"/>
              </a:solidFill>
              <a:latin typeface="Bree Serif"/>
              <a:cs typeface="+mn-cs"/>
              <a:sym typeface="Bree Serif"/>
            </a:endParaRPr>
          </a:p>
        </p:txBody>
      </p:sp>
      <p:sp>
        <p:nvSpPr>
          <p:cNvPr id="1003" name="Google Shape;1003;p37"/>
          <p:cNvSpPr txBox="1"/>
          <p:nvPr/>
        </p:nvSpPr>
        <p:spPr>
          <a:xfrm>
            <a:off x="5655925" y="3420125"/>
            <a:ext cx="2583600" cy="326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ar-OM" sz="2800" b="1" dirty="0">
                <a:solidFill>
                  <a:schemeClr val="accent6"/>
                </a:solidFill>
                <a:latin typeface="Bree Serif"/>
                <a:ea typeface="Bree Serif"/>
                <a:cs typeface="+mn-cs"/>
                <a:sym typeface="Bree Serif"/>
              </a:rPr>
              <a:t>أنا مميز</a:t>
            </a:r>
            <a:endParaRPr sz="2800" b="1" dirty="0">
              <a:solidFill>
                <a:schemeClr val="accent6"/>
              </a:solidFill>
              <a:latin typeface="Bree Serif"/>
              <a:ea typeface="Bree Serif"/>
              <a:cs typeface="+mn-cs"/>
              <a:sym typeface="Bree Serif"/>
            </a:endParaRPr>
          </a:p>
        </p:txBody>
      </p:sp>
      <p:pic>
        <p:nvPicPr>
          <p:cNvPr id="1010" name="Google Shape;1010;p37"/>
          <p:cNvPicPr preferRelativeResize="0"/>
          <p:nvPr/>
        </p:nvPicPr>
        <p:blipFill>
          <a:blip r:embed="rId4">
            <a:alphaModFix amt="61000"/>
          </a:blip>
          <a:stretch>
            <a:fillRect/>
          </a:stretch>
        </p:blipFill>
        <p:spPr>
          <a:xfrm>
            <a:off x="3523525" y="746000"/>
            <a:ext cx="582215" cy="572700"/>
          </a:xfrm>
          <a:prstGeom prst="rect">
            <a:avLst/>
          </a:prstGeom>
          <a:noFill/>
          <a:ln>
            <a:noFill/>
          </a:ln>
        </p:spPr>
      </p:pic>
      <p:pic>
        <p:nvPicPr>
          <p:cNvPr id="1011" name="Google Shape;1011;p37"/>
          <p:cNvPicPr preferRelativeResize="0"/>
          <p:nvPr/>
        </p:nvPicPr>
        <p:blipFill rotWithShape="1">
          <a:blip r:embed="rId5">
            <a:alphaModFix amt="71000"/>
          </a:blip>
          <a:srcRect l="9477"/>
          <a:stretch/>
        </p:blipFill>
        <p:spPr>
          <a:xfrm rot="9">
            <a:off x="357725" y="3439062"/>
            <a:ext cx="1146600" cy="1277387"/>
          </a:xfrm>
          <a:prstGeom prst="rect">
            <a:avLst/>
          </a:prstGeom>
          <a:noFill/>
          <a:ln>
            <a:noFill/>
          </a:ln>
        </p:spPr>
      </p:pic>
      <p:sp>
        <p:nvSpPr>
          <p:cNvPr id="3" name="TextBox 2">
            <a:extLst>
              <a:ext uri="{FF2B5EF4-FFF2-40B4-BE49-F238E27FC236}">
                <a16:creationId xmlns:a16="http://schemas.microsoft.com/office/drawing/2014/main" id="{0DC19AB3-691A-A1AB-B12E-E03D41CF460B}"/>
              </a:ext>
            </a:extLst>
          </p:cNvPr>
          <p:cNvSpPr txBox="1"/>
          <p:nvPr/>
        </p:nvSpPr>
        <p:spPr>
          <a:xfrm>
            <a:off x="1134684" y="2054725"/>
            <a:ext cx="2583601" cy="830997"/>
          </a:xfrm>
          <a:prstGeom prst="rect">
            <a:avLst/>
          </a:prstGeom>
          <a:noFill/>
        </p:spPr>
        <p:txBody>
          <a:bodyPr wrap="square">
            <a:spAutoFit/>
          </a:bodyPr>
          <a:lstStyle/>
          <a:p>
            <a:pPr algn="ctr"/>
            <a:r>
              <a:rPr lang="ar-OM" sz="2400" b="1" i="0" u="none" strike="noStrike" baseline="0" dirty="0">
                <a:latin typeface="Lotus-Light"/>
              </a:rPr>
              <a:t>من كتاب النشاط صـ106 رقم 1 (ب)</a:t>
            </a:r>
            <a:endParaRPr lang="en-US" sz="2400" b="1" dirty="0"/>
          </a:p>
        </p:txBody>
      </p:sp>
      <p:pic>
        <p:nvPicPr>
          <p:cNvPr id="5" name="Picture 4">
            <a:extLst>
              <a:ext uri="{FF2B5EF4-FFF2-40B4-BE49-F238E27FC236}">
                <a16:creationId xmlns:a16="http://schemas.microsoft.com/office/drawing/2014/main" id="{5D7DEB49-A69D-E75D-0B3F-D1B4524C5EE5}"/>
              </a:ext>
            </a:extLst>
          </p:cNvPr>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Layer>
                </a14:imgProps>
              </a:ext>
            </a:extLst>
          </a:blip>
          <a:srcRect l="22746" t="72149" r="64715" b="7148"/>
          <a:stretch/>
        </p:blipFill>
        <p:spPr>
          <a:xfrm>
            <a:off x="2217313" y="2951216"/>
            <a:ext cx="2011384" cy="18679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grpSp>
        <p:nvGrpSpPr>
          <p:cNvPr id="1842" name="Google Shape;1842;p55"/>
          <p:cNvGrpSpPr/>
          <p:nvPr/>
        </p:nvGrpSpPr>
        <p:grpSpPr>
          <a:xfrm>
            <a:off x="1015126" y="1662130"/>
            <a:ext cx="2735565" cy="2119243"/>
            <a:chOff x="1300175" y="1581150"/>
            <a:chExt cx="2022300" cy="2489420"/>
          </a:xfrm>
        </p:grpSpPr>
        <p:sp>
          <p:nvSpPr>
            <p:cNvPr id="1843" name="Google Shape;1843;p55"/>
            <p:cNvSpPr/>
            <p:nvPr/>
          </p:nvSpPr>
          <p:spPr>
            <a:xfrm>
              <a:off x="1300175" y="1581150"/>
              <a:ext cx="2022300" cy="2486100"/>
            </a:xfrm>
            <a:prstGeom prst="rect">
              <a:avLst/>
            </a:prstGeom>
            <a:solidFill>
              <a:srgbClr val="FFCBE3">
                <a:alpha val="37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44" name="Google Shape;1844;p55"/>
            <p:cNvPicPr preferRelativeResize="0"/>
            <p:nvPr/>
          </p:nvPicPr>
          <p:blipFill>
            <a:blip r:embed="rId3">
              <a:alphaModFix amt="38000"/>
            </a:blip>
            <a:stretch>
              <a:fillRect/>
            </a:stretch>
          </p:blipFill>
          <p:spPr>
            <a:xfrm>
              <a:off x="1300175" y="1581162"/>
              <a:ext cx="2022300" cy="1198083"/>
            </a:xfrm>
            <a:prstGeom prst="rect">
              <a:avLst/>
            </a:prstGeom>
            <a:noFill/>
            <a:ln>
              <a:noFill/>
            </a:ln>
          </p:spPr>
        </p:pic>
        <p:pic>
          <p:nvPicPr>
            <p:cNvPr id="1845" name="Google Shape;1845;p55"/>
            <p:cNvPicPr preferRelativeResize="0"/>
            <p:nvPr/>
          </p:nvPicPr>
          <p:blipFill>
            <a:blip r:embed="rId3">
              <a:alphaModFix amt="38000"/>
            </a:blip>
            <a:stretch>
              <a:fillRect/>
            </a:stretch>
          </p:blipFill>
          <p:spPr>
            <a:xfrm rot="10800000">
              <a:off x="1300175" y="2872487"/>
              <a:ext cx="2022300" cy="1198083"/>
            </a:xfrm>
            <a:prstGeom prst="rect">
              <a:avLst/>
            </a:prstGeom>
            <a:noFill/>
            <a:ln>
              <a:noFill/>
            </a:ln>
          </p:spPr>
        </p:pic>
        <p:sp>
          <p:nvSpPr>
            <p:cNvPr id="1846" name="Google Shape;1846;p55"/>
            <p:cNvSpPr/>
            <p:nvPr/>
          </p:nvSpPr>
          <p:spPr>
            <a:xfrm>
              <a:off x="1300175" y="1581150"/>
              <a:ext cx="2022300" cy="24861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7" name="Google Shape;1847;p55"/>
          <p:cNvSpPr txBox="1">
            <a:spLocks noGrp="1"/>
          </p:cNvSpPr>
          <p:nvPr>
            <p:ph type="title"/>
          </p:nvPr>
        </p:nvSpPr>
        <p:spPr>
          <a:xfrm>
            <a:off x="3750650" y="496509"/>
            <a:ext cx="2194185" cy="44873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ar-OM" dirty="0">
                <a:cs typeface="+mn-cs"/>
              </a:rPr>
              <a:t>تفريد التعلم</a:t>
            </a:r>
            <a:endParaRPr dirty="0">
              <a:cs typeface="+mn-cs"/>
            </a:endParaRPr>
          </a:p>
        </p:txBody>
      </p:sp>
      <p:sp>
        <p:nvSpPr>
          <p:cNvPr id="1848" name="Google Shape;1848;p55"/>
          <p:cNvSpPr txBox="1"/>
          <p:nvPr/>
        </p:nvSpPr>
        <p:spPr>
          <a:xfrm>
            <a:off x="1408548" y="1983174"/>
            <a:ext cx="1843200" cy="35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ar-OM" sz="1800" b="1" dirty="0">
                <a:solidFill>
                  <a:schemeClr val="accent6"/>
                </a:solidFill>
                <a:latin typeface="Bree Serif"/>
                <a:ea typeface="Bree Serif"/>
                <a:cs typeface="+mn-cs"/>
                <a:sym typeface="Bree Serif"/>
              </a:rPr>
              <a:t>النشاط الإثرائي</a:t>
            </a:r>
            <a:endParaRPr sz="1800" b="1" dirty="0">
              <a:solidFill>
                <a:schemeClr val="accent6"/>
              </a:solidFill>
              <a:latin typeface="Bree Serif"/>
              <a:ea typeface="Bree Serif"/>
              <a:cs typeface="+mn-cs"/>
              <a:sym typeface="Bree Serif"/>
            </a:endParaRPr>
          </a:p>
        </p:txBody>
      </p:sp>
      <p:pic>
        <p:nvPicPr>
          <p:cNvPr id="1850" name="Google Shape;1850;p55"/>
          <p:cNvPicPr preferRelativeResize="0"/>
          <p:nvPr/>
        </p:nvPicPr>
        <p:blipFill>
          <a:blip r:embed="rId4">
            <a:alphaModFix/>
          </a:blip>
          <a:stretch>
            <a:fillRect/>
          </a:stretch>
        </p:blipFill>
        <p:spPr>
          <a:xfrm rot="10800000">
            <a:off x="2333261" y="1430216"/>
            <a:ext cx="589323" cy="553800"/>
          </a:xfrm>
          <a:prstGeom prst="rect">
            <a:avLst/>
          </a:prstGeom>
          <a:noFill/>
          <a:ln>
            <a:noFill/>
          </a:ln>
        </p:spPr>
      </p:pic>
      <p:grpSp>
        <p:nvGrpSpPr>
          <p:cNvPr id="1858" name="Google Shape;1858;p55"/>
          <p:cNvGrpSpPr/>
          <p:nvPr/>
        </p:nvGrpSpPr>
        <p:grpSpPr>
          <a:xfrm>
            <a:off x="5374276" y="1662130"/>
            <a:ext cx="2735565" cy="2119243"/>
            <a:chOff x="1300175" y="1581150"/>
            <a:chExt cx="2022300" cy="2489420"/>
          </a:xfrm>
        </p:grpSpPr>
        <p:sp>
          <p:nvSpPr>
            <p:cNvPr id="1859" name="Google Shape;1859;p55"/>
            <p:cNvSpPr/>
            <p:nvPr/>
          </p:nvSpPr>
          <p:spPr>
            <a:xfrm>
              <a:off x="1300175" y="1581150"/>
              <a:ext cx="2022300" cy="2486100"/>
            </a:xfrm>
            <a:prstGeom prst="rect">
              <a:avLst/>
            </a:prstGeom>
            <a:solidFill>
              <a:srgbClr val="FFCBE3">
                <a:alpha val="37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60" name="Google Shape;1860;p55"/>
            <p:cNvPicPr preferRelativeResize="0"/>
            <p:nvPr/>
          </p:nvPicPr>
          <p:blipFill>
            <a:blip r:embed="rId3">
              <a:alphaModFix amt="38000"/>
            </a:blip>
            <a:stretch>
              <a:fillRect/>
            </a:stretch>
          </p:blipFill>
          <p:spPr>
            <a:xfrm>
              <a:off x="1300175" y="1581162"/>
              <a:ext cx="2022300" cy="1198083"/>
            </a:xfrm>
            <a:prstGeom prst="rect">
              <a:avLst/>
            </a:prstGeom>
            <a:noFill/>
            <a:ln>
              <a:noFill/>
            </a:ln>
          </p:spPr>
        </p:pic>
        <p:pic>
          <p:nvPicPr>
            <p:cNvPr id="1861" name="Google Shape;1861;p55"/>
            <p:cNvPicPr preferRelativeResize="0"/>
            <p:nvPr/>
          </p:nvPicPr>
          <p:blipFill>
            <a:blip r:embed="rId3">
              <a:alphaModFix amt="38000"/>
            </a:blip>
            <a:stretch>
              <a:fillRect/>
            </a:stretch>
          </p:blipFill>
          <p:spPr>
            <a:xfrm rot="10800000">
              <a:off x="1300175" y="2872487"/>
              <a:ext cx="2022300" cy="1198083"/>
            </a:xfrm>
            <a:prstGeom prst="rect">
              <a:avLst/>
            </a:prstGeom>
            <a:noFill/>
            <a:ln>
              <a:noFill/>
            </a:ln>
          </p:spPr>
        </p:pic>
        <p:sp>
          <p:nvSpPr>
            <p:cNvPr id="1862" name="Google Shape;1862;p55"/>
            <p:cNvSpPr/>
            <p:nvPr/>
          </p:nvSpPr>
          <p:spPr>
            <a:xfrm>
              <a:off x="1300175" y="1581150"/>
              <a:ext cx="2022300" cy="24861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3" name="Google Shape;1863;p55"/>
          <p:cNvSpPr txBox="1"/>
          <p:nvPr/>
        </p:nvSpPr>
        <p:spPr>
          <a:xfrm>
            <a:off x="5767698" y="1983174"/>
            <a:ext cx="1843200" cy="35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ar-OM" sz="1800" b="1" dirty="0">
                <a:solidFill>
                  <a:schemeClr val="accent6"/>
                </a:solidFill>
                <a:latin typeface="Bree Serif"/>
                <a:ea typeface="Bree Serif"/>
                <a:cs typeface="+mn-cs"/>
                <a:sym typeface="Bree Serif"/>
              </a:rPr>
              <a:t>النشاط العلاجي</a:t>
            </a:r>
            <a:endParaRPr sz="1800" b="1" dirty="0">
              <a:solidFill>
                <a:schemeClr val="accent6"/>
              </a:solidFill>
              <a:latin typeface="Bree Serif"/>
              <a:ea typeface="Bree Serif"/>
              <a:cs typeface="+mn-cs"/>
              <a:sym typeface="Bree Serif"/>
            </a:endParaRPr>
          </a:p>
        </p:txBody>
      </p:sp>
      <p:sp>
        <p:nvSpPr>
          <p:cNvPr id="1864" name="Google Shape;1864;p55"/>
          <p:cNvSpPr txBox="1"/>
          <p:nvPr/>
        </p:nvSpPr>
        <p:spPr>
          <a:xfrm>
            <a:off x="5771227" y="2504321"/>
            <a:ext cx="1979400" cy="66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2000" b="1" dirty="0">
                <a:solidFill>
                  <a:schemeClr val="lt2"/>
                </a:solidFill>
                <a:latin typeface="Overpass"/>
                <a:ea typeface="Overpass"/>
                <a:cs typeface="Overpass"/>
                <a:sym typeface="Overpass"/>
              </a:rPr>
              <a:t>من كتاب النشاط صـ106 رقم (1) ج</a:t>
            </a:r>
            <a:endParaRPr sz="2000" b="1" dirty="0">
              <a:solidFill>
                <a:schemeClr val="lt2"/>
              </a:solidFill>
              <a:latin typeface="Overpass"/>
              <a:ea typeface="Overpass"/>
              <a:cs typeface="Overpass"/>
              <a:sym typeface="Overpass"/>
            </a:endParaRPr>
          </a:p>
        </p:txBody>
      </p:sp>
      <p:pic>
        <p:nvPicPr>
          <p:cNvPr id="1865" name="Google Shape;1865;p55"/>
          <p:cNvPicPr preferRelativeResize="0"/>
          <p:nvPr/>
        </p:nvPicPr>
        <p:blipFill>
          <a:blip r:embed="rId4">
            <a:alphaModFix/>
          </a:blip>
          <a:stretch>
            <a:fillRect/>
          </a:stretch>
        </p:blipFill>
        <p:spPr>
          <a:xfrm rot="10800000">
            <a:off x="6439451" y="1411675"/>
            <a:ext cx="589323" cy="553800"/>
          </a:xfrm>
          <a:prstGeom prst="rect">
            <a:avLst/>
          </a:prstGeom>
          <a:noFill/>
          <a:ln>
            <a:noFill/>
          </a:ln>
        </p:spPr>
      </p:pic>
      <p:cxnSp>
        <p:nvCxnSpPr>
          <p:cNvPr id="1866" name="Google Shape;1866;p55"/>
          <p:cNvCxnSpPr>
            <a:cxnSpLocks/>
          </p:cNvCxnSpPr>
          <p:nvPr/>
        </p:nvCxnSpPr>
        <p:spPr>
          <a:xfrm flipH="1">
            <a:off x="4561625" y="1662130"/>
            <a:ext cx="10375" cy="3184270"/>
          </a:xfrm>
          <a:prstGeom prst="straightConnector1">
            <a:avLst/>
          </a:prstGeom>
          <a:noFill/>
          <a:ln w="38100" cap="flat" cmpd="sng">
            <a:solidFill>
              <a:schemeClr val="accent1"/>
            </a:solidFill>
            <a:prstDash val="solid"/>
            <a:round/>
            <a:headEnd type="none" w="med" len="med"/>
            <a:tailEnd type="none" w="med" len="med"/>
          </a:ln>
        </p:spPr>
      </p:cxnSp>
      <p:pic>
        <p:nvPicPr>
          <p:cNvPr id="3" name="Google Shape;1850;p55">
            <a:extLst>
              <a:ext uri="{FF2B5EF4-FFF2-40B4-BE49-F238E27FC236}">
                <a16:creationId xmlns:a16="http://schemas.microsoft.com/office/drawing/2014/main" id="{FB97B69D-4B9A-66D8-31A9-B4DCEFE66204}"/>
              </a:ext>
            </a:extLst>
          </p:cNvPr>
          <p:cNvPicPr preferRelativeResize="0"/>
          <p:nvPr/>
        </p:nvPicPr>
        <p:blipFill>
          <a:blip r:embed="rId4">
            <a:alphaModFix/>
          </a:blip>
          <a:stretch>
            <a:fillRect/>
          </a:stretch>
        </p:blipFill>
        <p:spPr>
          <a:xfrm rot="10800000">
            <a:off x="1709434" y="1394604"/>
            <a:ext cx="589323" cy="553800"/>
          </a:xfrm>
          <a:prstGeom prst="rect">
            <a:avLst/>
          </a:prstGeom>
          <a:noFill/>
          <a:ln>
            <a:noFill/>
          </a:ln>
        </p:spPr>
      </p:pic>
      <p:sp>
        <p:nvSpPr>
          <p:cNvPr id="4" name="Google Shape;1864;p55">
            <a:extLst>
              <a:ext uri="{FF2B5EF4-FFF2-40B4-BE49-F238E27FC236}">
                <a16:creationId xmlns:a16="http://schemas.microsoft.com/office/drawing/2014/main" id="{2DE826CC-2AE7-521B-A190-7FEF83AB6260}"/>
              </a:ext>
            </a:extLst>
          </p:cNvPr>
          <p:cNvSpPr txBox="1"/>
          <p:nvPr/>
        </p:nvSpPr>
        <p:spPr>
          <a:xfrm>
            <a:off x="1393208" y="2571750"/>
            <a:ext cx="1979400" cy="66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ar-OM" sz="2000" b="1" dirty="0">
                <a:solidFill>
                  <a:schemeClr val="lt2"/>
                </a:solidFill>
                <a:latin typeface="Overpass"/>
                <a:ea typeface="Overpass"/>
                <a:cs typeface="Overpass"/>
                <a:sym typeface="Overpass"/>
              </a:rPr>
              <a:t>من كتاب النشاط صـ106 رقم (1) د</a:t>
            </a:r>
            <a:endParaRPr sz="2000" b="1" dirty="0">
              <a:solidFill>
                <a:schemeClr val="lt2"/>
              </a:solidFill>
              <a:latin typeface="Overpass"/>
              <a:ea typeface="Overpass"/>
              <a:cs typeface="Overpass"/>
              <a:sym typeface="Overpass"/>
            </a:endParaRPr>
          </a:p>
        </p:txBody>
      </p:sp>
      <p:pic>
        <p:nvPicPr>
          <p:cNvPr id="5" name="Google Shape;1462;p46">
            <a:extLst>
              <a:ext uri="{FF2B5EF4-FFF2-40B4-BE49-F238E27FC236}">
                <a16:creationId xmlns:a16="http://schemas.microsoft.com/office/drawing/2014/main" id="{1AF6C31A-E418-73CC-8E08-9DFAB6915EDE}"/>
              </a:ext>
            </a:extLst>
          </p:cNvPr>
          <p:cNvPicPr preferRelativeResize="0"/>
          <p:nvPr/>
        </p:nvPicPr>
        <p:blipFill rotWithShape="1">
          <a:blip r:embed="rId5">
            <a:alphaModFix/>
          </a:blip>
          <a:srcRect l="-121949" t="-30" r="-53456" b="24404"/>
          <a:stretch/>
        </p:blipFill>
        <p:spPr>
          <a:xfrm rot="-10799963" flipH="1">
            <a:off x="6896370" y="275684"/>
            <a:ext cx="1790436" cy="964934"/>
          </a:xfrm>
          <a:prstGeom prst="rect">
            <a:avLst/>
          </a:prstGeom>
          <a:noFill/>
          <a:ln>
            <a:noFill/>
          </a:ln>
        </p:spPr>
      </p:pic>
      <p:pic>
        <p:nvPicPr>
          <p:cNvPr id="6" name="Google Shape;1462;p46">
            <a:extLst>
              <a:ext uri="{FF2B5EF4-FFF2-40B4-BE49-F238E27FC236}">
                <a16:creationId xmlns:a16="http://schemas.microsoft.com/office/drawing/2014/main" id="{86263D4E-3876-1937-A477-6630330BE224}"/>
              </a:ext>
            </a:extLst>
          </p:cNvPr>
          <p:cNvPicPr preferRelativeResize="0"/>
          <p:nvPr/>
        </p:nvPicPr>
        <p:blipFill rotWithShape="1">
          <a:blip r:embed="rId5">
            <a:alphaModFix/>
          </a:blip>
          <a:srcRect l="-121949" t="-30" r="-53456" b="24404"/>
          <a:stretch/>
        </p:blipFill>
        <p:spPr>
          <a:xfrm rot="-10799963" flipH="1">
            <a:off x="6742063" y="270444"/>
            <a:ext cx="1475471" cy="6872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pic>
        <p:nvPicPr>
          <p:cNvPr id="8" name="Google Shape;894;p35">
            <a:extLst>
              <a:ext uri="{FF2B5EF4-FFF2-40B4-BE49-F238E27FC236}">
                <a16:creationId xmlns:a16="http://schemas.microsoft.com/office/drawing/2014/main" id="{BDBD621C-414A-E40E-D415-2583F8F528C1}"/>
              </a:ext>
            </a:extLst>
          </p:cNvPr>
          <p:cNvPicPr preferRelativeResize="0"/>
          <p:nvPr/>
        </p:nvPicPr>
        <p:blipFill>
          <a:blip r:embed="rId3">
            <a:alphaModFix amt="60000"/>
          </a:blip>
          <a:stretch>
            <a:fillRect/>
          </a:stretch>
        </p:blipFill>
        <p:spPr>
          <a:xfrm rot="10800000" flipH="1">
            <a:off x="335795" y="3673405"/>
            <a:ext cx="1300480" cy="1206600"/>
          </a:xfrm>
          <a:prstGeom prst="roundRect">
            <a:avLst>
              <a:gd name="adj" fmla="val 29851"/>
            </a:avLst>
          </a:prstGeom>
          <a:noFill/>
          <a:ln>
            <a:noFill/>
          </a:ln>
        </p:spPr>
      </p:pic>
      <p:sp>
        <p:nvSpPr>
          <p:cNvPr id="3" name="Title 2">
            <a:extLst>
              <a:ext uri="{FF2B5EF4-FFF2-40B4-BE49-F238E27FC236}">
                <a16:creationId xmlns:a16="http://schemas.microsoft.com/office/drawing/2014/main" id="{C2031130-CB6C-3AC1-2583-6544C2E76CD9}"/>
              </a:ext>
            </a:extLst>
          </p:cNvPr>
          <p:cNvSpPr>
            <a:spLocks noGrp="1"/>
          </p:cNvSpPr>
          <p:nvPr>
            <p:ph type="title"/>
          </p:nvPr>
        </p:nvSpPr>
        <p:spPr>
          <a:xfrm>
            <a:off x="2905639" y="547434"/>
            <a:ext cx="4297800" cy="572700"/>
          </a:xfrm>
        </p:spPr>
        <p:txBody>
          <a:bodyPr/>
          <a:lstStyle/>
          <a:p>
            <a:r>
              <a:rPr lang="ar-OM" dirty="0">
                <a:cs typeface="+mn-cs"/>
              </a:rPr>
              <a:t>قيم نفسك على الدرس</a:t>
            </a:r>
            <a:endParaRPr lang="en-US" dirty="0">
              <a:cs typeface="+mn-cs"/>
            </a:endParaRPr>
          </a:p>
        </p:txBody>
      </p:sp>
      <p:pic>
        <p:nvPicPr>
          <p:cNvPr id="5" name="Picture 4" descr="A yellow face with blue eyes and a sad face&#10;&#10;Description automatically generated with low confidence">
            <a:extLst>
              <a:ext uri="{FF2B5EF4-FFF2-40B4-BE49-F238E27FC236}">
                <a16:creationId xmlns:a16="http://schemas.microsoft.com/office/drawing/2014/main" id="{E08E78BD-4BA9-FB62-8BE5-0313E362EF5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078773" y="1434965"/>
            <a:ext cx="5715000" cy="2076450"/>
          </a:xfrm>
          <a:prstGeom prst="rect">
            <a:avLst/>
          </a:prstGeom>
        </p:spPr>
      </p:pic>
      <p:pic>
        <p:nvPicPr>
          <p:cNvPr id="9" name="Google Shape;1143;p40">
            <a:extLst>
              <a:ext uri="{FF2B5EF4-FFF2-40B4-BE49-F238E27FC236}">
                <a16:creationId xmlns:a16="http://schemas.microsoft.com/office/drawing/2014/main" id="{93ABF40A-CD10-E71E-3521-AE5B1E203267}"/>
              </a:ext>
            </a:extLst>
          </p:cNvPr>
          <p:cNvPicPr preferRelativeResize="0"/>
          <p:nvPr/>
        </p:nvPicPr>
        <p:blipFill>
          <a:blip r:embed="rId5">
            <a:alphaModFix amt="60000"/>
          </a:blip>
          <a:stretch>
            <a:fillRect/>
          </a:stretch>
        </p:blipFill>
        <p:spPr>
          <a:xfrm rot="10800000">
            <a:off x="7288225" y="3978250"/>
            <a:ext cx="1489500" cy="873900"/>
          </a:xfrm>
          <a:prstGeom prst="roundRect">
            <a:avLst>
              <a:gd name="adj" fmla="val 29851"/>
            </a:avLst>
          </a:prstGeom>
          <a:noFill/>
          <a:ln>
            <a:noFill/>
          </a:ln>
        </p:spPr>
      </p:pic>
      <p:pic>
        <p:nvPicPr>
          <p:cNvPr id="10" name="Google Shape;1144;p40">
            <a:extLst>
              <a:ext uri="{FF2B5EF4-FFF2-40B4-BE49-F238E27FC236}">
                <a16:creationId xmlns:a16="http://schemas.microsoft.com/office/drawing/2014/main" id="{82C6E490-782C-FC7D-A21B-14770DC1E4FF}"/>
              </a:ext>
            </a:extLst>
          </p:cNvPr>
          <p:cNvPicPr preferRelativeResize="0"/>
          <p:nvPr/>
        </p:nvPicPr>
        <p:blipFill>
          <a:blip r:embed="rId5">
            <a:alphaModFix amt="38000"/>
          </a:blip>
          <a:stretch>
            <a:fillRect/>
          </a:stretch>
        </p:blipFill>
        <p:spPr>
          <a:xfrm>
            <a:off x="354025" y="292075"/>
            <a:ext cx="2056800" cy="1206600"/>
          </a:xfrm>
          <a:prstGeom prst="roundRect">
            <a:avLst>
              <a:gd name="adj" fmla="val 19726"/>
            </a:avLst>
          </a:prstGeom>
          <a:noFill/>
          <a:ln>
            <a:noFill/>
          </a:ln>
        </p:spPr>
      </p:pic>
      <p:pic>
        <p:nvPicPr>
          <p:cNvPr id="11" name="Google Shape;1263;p41">
            <a:extLst>
              <a:ext uri="{FF2B5EF4-FFF2-40B4-BE49-F238E27FC236}">
                <a16:creationId xmlns:a16="http://schemas.microsoft.com/office/drawing/2014/main" id="{69AB8BBD-4BA3-05C9-4E32-F24CA5FADD6E}"/>
              </a:ext>
            </a:extLst>
          </p:cNvPr>
          <p:cNvPicPr preferRelativeResize="0"/>
          <p:nvPr/>
        </p:nvPicPr>
        <p:blipFill rotWithShape="1">
          <a:blip r:embed="rId6">
            <a:alphaModFix/>
          </a:blip>
          <a:srcRect l="1788" t="-21126" r="39560" b="-2132"/>
          <a:stretch/>
        </p:blipFill>
        <p:spPr>
          <a:xfrm rot="-5399969">
            <a:off x="7369910" y="-127768"/>
            <a:ext cx="847726" cy="1688968"/>
          </a:xfrm>
          <a:prstGeom prst="rect">
            <a:avLst/>
          </a:prstGeom>
          <a:noFill/>
          <a:ln>
            <a:noFill/>
          </a:ln>
        </p:spPr>
      </p:pic>
      <p:sp>
        <p:nvSpPr>
          <p:cNvPr id="12" name="Google Shape;1318;p43">
            <a:extLst>
              <a:ext uri="{FF2B5EF4-FFF2-40B4-BE49-F238E27FC236}">
                <a16:creationId xmlns:a16="http://schemas.microsoft.com/office/drawing/2014/main" id="{F03877B8-81F1-0B8B-6152-1ABB99A6C31C}"/>
              </a:ext>
            </a:extLst>
          </p:cNvPr>
          <p:cNvSpPr/>
          <p:nvPr/>
        </p:nvSpPr>
        <p:spPr>
          <a:xfrm rot="4974630">
            <a:off x="1188949" y="522221"/>
            <a:ext cx="473046" cy="979281"/>
          </a:xfrm>
          <a:custGeom>
            <a:avLst/>
            <a:gdLst/>
            <a:ahLst/>
            <a:cxnLst/>
            <a:rect l="l" t="t" r="r" b="b"/>
            <a:pathLst>
              <a:path w="11260" h="23310" extrusionOk="0">
                <a:moveTo>
                  <a:pt x="3889" y="9284"/>
                </a:moveTo>
                <a:cubicBezTo>
                  <a:pt x="3951" y="9284"/>
                  <a:pt x="4014" y="9287"/>
                  <a:pt x="4078" y="9291"/>
                </a:cubicBezTo>
                <a:cubicBezTo>
                  <a:pt x="4476" y="9351"/>
                  <a:pt x="4854" y="9490"/>
                  <a:pt x="5173" y="9709"/>
                </a:cubicBezTo>
                <a:cubicBezTo>
                  <a:pt x="5809" y="10106"/>
                  <a:pt x="6247" y="10663"/>
                  <a:pt x="6585" y="11300"/>
                </a:cubicBezTo>
                <a:cubicBezTo>
                  <a:pt x="6605" y="11320"/>
                  <a:pt x="6605" y="11340"/>
                  <a:pt x="6605" y="11360"/>
                </a:cubicBezTo>
                <a:cubicBezTo>
                  <a:pt x="6605" y="11380"/>
                  <a:pt x="6605" y="11380"/>
                  <a:pt x="6605" y="11419"/>
                </a:cubicBezTo>
                <a:cubicBezTo>
                  <a:pt x="6406" y="11499"/>
                  <a:pt x="6207" y="11499"/>
                  <a:pt x="6008" y="11539"/>
                </a:cubicBezTo>
                <a:cubicBezTo>
                  <a:pt x="5834" y="11556"/>
                  <a:pt x="5660" y="11565"/>
                  <a:pt x="5486" y="11565"/>
                </a:cubicBezTo>
                <a:cubicBezTo>
                  <a:pt x="5063" y="11565"/>
                  <a:pt x="4641" y="11512"/>
                  <a:pt x="4218" y="11399"/>
                </a:cubicBezTo>
                <a:cubicBezTo>
                  <a:pt x="3919" y="11320"/>
                  <a:pt x="3641" y="11201"/>
                  <a:pt x="3382" y="11022"/>
                </a:cubicBezTo>
                <a:cubicBezTo>
                  <a:pt x="3243" y="10922"/>
                  <a:pt x="3104" y="10803"/>
                  <a:pt x="3004" y="10663"/>
                </a:cubicBezTo>
                <a:cubicBezTo>
                  <a:pt x="2905" y="10544"/>
                  <a:pt x="2845" y="10405"/>
                  <a:pt x="2805" y="10266"/>
                </a:cubicBezTo>
                <a:cubicBezTo>
                  <a:pt x="2726" y="9888"/>
                  <a:pt x="2885" y="9569"/>
                  <a:pt x="3243" y="9410"/>
                </a:cubicBezTo>
                <a:cubicBezTo>
                  <a:pt x="3446" y="9317"/>
                  <a:pt x="3661" y="9284"/>
                  <a:pt x="3889" y="9284"/>
                </a:cubicBezTo>
                <a:close/>
                <a:moveTo>
                  <a:pt x="4658" y="16809"/>
                </a:moveTo>
                <a:cubicBezTo>
                  <a:pt x="5197" y="16809"/>
                  <a:pt x="5732" y="16902"/>
                  <a:pt x="6267" y="17089"/>
                </a:cubicBezTo>
                <a:cubicBezTo>
                  <a:pt x="6545" y="17208"/>
                  <a:pt x="6804" y="17328"/>
                  <a:pt x="7062" y="17507"/>
                </a:cubicBezTo>
                <a:cubicBezTo>
                  <a:pt x="7082" y="17526"/>
                  <a:pt x="7102" y="17546"/>
                  <a:pt x="7142" y="17566"/>
                </a:cubicBezTo>
                <a:cubicBezTo>
                  <a:pt x="7122" y="17626"/>
                  <a:pt x="7122" y="17686"/>
                  <a:pt x="7122" y="17765"/>
                </a:cubicBezTo>
                <a:cubicBezTo>
                  <a:pt x="6863" y="18819"/>
                  <a:pt x="6485" y="19854"/>
                  <a:pt x="5889" y="20789"/>
                </a:cubicBezTo>
                <a:cubicBezTo>
                  <a:pt x="5610" y="21246"/>
                  <a:pt x="5272" y="21664"/>
                  <a:pt x="4874" y="22042"/>
                </a:cubicBezTo>
                <a:cubicBezTo>
                  <a:pt x="4377" y="22500"/>
                  <a:pt x="3800" y="22858"/>
                  <a:pt x="3143" y="23037"/>
                </a:cubicBezTo>
                <a:cubicBezTo>
                  <a:pt x="2889" y="23106"/>
                  <a:pt x="2635" y="23149"/>
                  <a:pt x="2380" y="23149"/>
                </a:cubicBezTo>
                <a:cubicBezTo>
                  <a:pt x="2197" y="23149"/>
                  <a:pt x="2014" y="23127"/>
                  <a:pt x="1831" y="23077"/>
                </a:cubicBezTo>
                <a:cubicBezTo>
                  <a:pt x="995" y="22878"/>
                  <a:pt x="478" y="22360"/>
                  <a:pt x="299" y="21545"/>
                </a:cubicBezTo>
                <a:cubicBezTo>
                  <a:pt x="179" y="21008"/>
                  <a:pt x="199" y="20471"/>
                  <a:pt x="359" y="19933"/>
                </a:cubicBezTo>
                <a:cubicBezTo>
                  <a:pt x="836" y="18282"/>
                  <a:pt x="1950" y="17268"/>
                  <a:pt x="3681" y="16910"/>
                </a:cubicBezTo>
                <a:cubicBezTo>
                  <a:pt x="4009" y="16843"/>
                  <a:pt x="4334" y="16809"/>
                  <a:pt x="4658" y="16809"/>
                </a:cubicBezTo>
                <a:close/>
                <a:moveTo>
                  <a:pt x="9350" y="1"/>
                </a:moveTo>
                <a:cubicBezTo>
                  <a:pt x="9310" y="21"/>
                  <a:pt x="9270" y="41"/>
                  <a:pt x="9231" y="61"/>
                </a:cubicBezTo>
                <a:cubicBezTo>
                  <a:pt x="9290" y="120"/>
                  <a:pt x="9310" y="160"/>
                  <a:pt x="9350" y="200"/>
                </a:cubicBezTo>
                <a:cubicBezTo>
                  <a:pt x="9430" y="279"/>
                  <a:pt x="9529" y="379"/>
                  <a:pt x="9609" y="458"/>
                </a:cubicBezTo>
                <a:cubicBezTo>
                  <a:pt x="10046" y="896"/>
                  <a:pt x="10345" y="1393"/>
                  <a:pt x="10563" y="1970"/>
                </a:cubicBezTo>
                <a:cubicBezTo>
                  <a:pt x="10822" y="2667"/>
                  <a:pt x="10961" y="3383"/>
                  <a:pt x="11041" y="4119"/>
                </a:cubicBezTo>
                <a:cubicBezTo>
                  <a:pt x="11120" y="5074"/>
                  <a:pt x="11061" y="6009"/>
                  <a:pt x="10842" y="6944"/>
                </a:cubicBezTo>
                <a:cubicBezTo>
                  <a:pt x="10663" y="7779"/>
                  <a:pt x="10345" y="8555"/>
                  <a:pt x="9847" y="9271"/>
                </a:cubicBezTo>
                <a:cubicBezTo>
                  <a:pt x="9151" y="10266"/>
                  <a:pt x="8216" y="10942"/>
                  <a:pt x="7023" y="11300"/>
                </a:cubicBezTo>
                <a:cubicBezTo>
                  <a:pt x="6963" y="11340"/>
                  <a:pt x="6903" y="11340"/>
                  <a:pt x="6824" y="11360"/>
                </a:cubicBezTo>
                <a:cubicBezTo>
                  <a:pt x="6764" y="11260"/>
                  <a:pt x="6724" y="11181"/>
                  <a:pt x="6664" y="11101"/>
                </a:cubicBezTo>
                <a:cubicBezTo>
                  <a:pt x="6406" y="10604"/>
                  <a:pt x="6068" y="10186"/>
                  <a:pt x="5630" y="9828"/>
                </a:cubicBezTo>
                <a:cubicBezTo>
                  <a:pt x="5312" y="9549"/>
                  <a:pt x="4954" y="9351"/>
                  <a:pt x="4536" y="9211"/>
                </a:cubicBezTo>
                <a:cubicBezTo>
                  <a:pt x="4321" y="9147"/>
                  <a:pt x="4099" y="9111"/>
                  <a:pt x="3875" y="9111"/>
                </a:cubicBezTo>
                <a:cubicBezTo>
                  <a:pt x="3686" y="9111"/>
                  <a:pt x="3494" y="9137"/>
                  <a:pt x="3303" y="9191"/>
                </a:cubicBezTo>
                <a:cubicBezTo>
                  <a:pt x="2805" y="9351"/>
                  <a:pt x="2567" y="9748"/>
                  <a:pt x="2646" y="10246"/>
                </a:cubicBezTo>
                <a:cubicBezTo>
                  <a:pt x="2666" y="10405"/>
                  <a:pt x="2726" y="10544"/>
                  <a:pt x="2825" y="10663"/>
                </a:cubicBezTo>
                <a:cubicBezTo>
                  <a:pt x="2925" y="10842"/>
                  <a:pt x="3084" y="10982"/>
                  <a:pt x="3243" y="11101"/>
                </a:cubicBezTo>
                <a:cubicBezTo>
                  <a:pt x="3462" y="11260"/>
                  <a:pt x="3720" y="11380"/>
                  <a:pt x="3979" y="11479"/>
                </a:cubicBezTo>
                <a:cubicBezTo>
                  <a:pt x="4357" y="11618"/>
                  <a:pt x="4755" y="11678"/>
                  <a:pt x="5173" y="11698"/>
                </a:cubicBezTo>
                <a:cubicBezTo>
                  <a:pt x="5291" y="11708"/>
                  <a:pt x="5409" y="11713"/>
                  <a:pt x="5527" y="11713"/>
                </a:cubicBezTo>
                <a:cubicBezTo>
                  <a:pt x="5866" y="11713"/>
                  <a:pt x="6206" y="11672"/>
                  <a:pt x="6545" y="11598"/>
                </a:cubicBezTo>
                <a:cubicBezTo>
                  <a:pt x="6605" y="11598"/>
                  <a:pt x="6645" y="11579"/>
                  <a:pt x="6704" y="11579"/>
                </a:cubicBezTo>
                <a:cubicBezTo>
                  <a:pt x="6804" y="11698"/>
                  <a:pt x="6844" y="11817"/>
                  <a:pt x="6883" y="11937"/>
                </a:cubicBezTo>
                <a:cubicBezTo>
                  <a:pt x="7162" y="12653"/>
                  <a:pt x="7321" y="13389"/>
                  <a:pt x="7381" y="14145"/>
                </a:cubicBezTo>
                <a:cubicBezTo>
                  <a:pt x="7480" y="15179"/>
                  <a:pt x="7420" y="16214"/>
                  <a:pt x="7221" y="17228"/>
                </a:cubicBezTo>
                <a:cubicBezTo>
                  <a:pt x="7221" y="17268"/>
                  <a:pt x="7182" y="17308"/>
                  <a:pt x="7162" y="17347"/>
                </a:cubicBezTo>
                <a:cubicBezTo>
                  <a:pt x="7082" y="17308"/>
                  <a:pt x="7023" y="17268"/>
                  <a:pt x="6963" y="17228"/>
                </a:cubicBezTo>
                <a:cubicBezTo>
                  <a:pt x="6764" y="17148"/>
                  <a:pt x="6565" y="17029"/>
                  <a:pt x="6366" y="16950"/>
                </a:cubicBezTo>
                <a:cubicBezTo>
                  <a:pt x="5809" y="16741"/>
                  <a:pt x="5244" y="16640"/>
                  <a:pt x="4677" y="16640"/>
                </a:cubicBezTo>
                <a:cubicBezTo>
                  <a:pt x="4273" y="16640"/>
                  <a:pt x="3867" y="16691"/>
                  <a:pt x="3462" y="16790"/>
                </a:cubicBezTo>
                <a:cubicBezTo>
                  <a:pt x="1890" y="17168"/>
                  <a:pt x="816" y="18103"/>
                  <a:pt x="279" y="19615"/>
                </a:cubicBezTo>
                <a:cubicBezTo>
                  <a:pt x="60" y="20232"/>
                  <a:pt x="0" y="20868"/>
                  <a:pt x="120" y="21505"/>
                </a:cubicBezTo>
                <a:cubicBezTo>
                  <a:pt x="319" y="22440"/>
                  <a:pt x="876" y="23017"/>
                  <a:pt x="1811" y="23236"/>
                </a:cubicBezTo>
                <a:cubicBezTo>
                  <a:pt x="2001" y="23287"/>
                  <a:pt x="2194" y="23309"/>
                  <a:pt x="2388" y="23309"/>
                </a:cubicBezTo>
                <a:cubicBezTo>
                  <a:pt x="2642" y="23309"/>
                  <a:pt x="2896" y="23272"/>
                  <a:pt x="3143" y="23216"/>
                </a:cubicBezTo>
                <a:cubicBezTo>
                  <a:pt x="3860" y="23017"/>
                  <a:pt x="4476" y="22639"/>
                  <a:pt x="5033" y="22122"/>
                </a:cubicBezTo>
                <a:cubicBezTo>
                  <a:pt x="5570" y="21604"/>
                  <a:pt x="6008" y="20988"/>
                  <a:pt x="6346" y="20331"/>
                </a:cubicBezTo>
                <a:cubicBezTo>
                  <a:pt x="6744" y="19556"/>
                  <a:pt x="7042" y="18760"/>
                  <a:pt x="7261" y="17924"/>
                </a:cubicBezTo>
                <a:cubicBezTo>
                  <a:pt x="7261" y="17845"/>
                  <a:pt x="7261" y="17765"/>
                  <a:pt x="7341" y="17725"/>
                </a:cubicBezTo>
                <a:cubicBezTo>
                  <a:pt x="7420" y="17745"/>
                  <a:pt x="7480" y="17805"/>
                  <a:pt x="7540" y="17865"/>
                </a:cubicBezTo>
                <a:cubicBezTo>
                  <a:pt x="7878" y="18163"/>
                  <a:pt x="8137" y="18521"/>
                  <a:pt x="8375" y="18879"/>
                </a:cubicBezTo>
                <a:cubicBezTo>
                  <a:pt x="8793" y="19556"/>
                  <a:pt x="9111" y="20272"/>
                  <a:pt x="9310" y="21028"/>
                </a:cubicBezTo>
                <a:cubicBezTo>
                  <a:pt x="9390" y="21266"/>
                  <a:pt x="9430" y="21525"/>
                  <a:pt x="9469" y="21764"/>
                </a:cubicBezTo>
                <a:cubicBezTo>
                  <a:pt x="9487" y="21815"/>
                  <a:pt x="9489" y="21867"/>
                  <a:pt x="9554" y="21867"/>
                </a:cubicBezTo>
                <a:cubicBezTo>
                  <a:pt x="9564" y="21867"/>
                  <a:pt x="9575" y="21866"/>
                  <a:pt x="9589" y="21863"/>
                </a:cubicBezTo>
                <a:cubicBezTo>
                  <a:pt x="9609" y="21704"/>
                  <a:pt x="9589" y="21565"/>
                  <a:pt x="9569" y="21425"/>
                </a:cubicBezTo>
                <a:cubicBezTo>
                  <a:pt x="9350" y="20391"/>
                  <a:pt x="8952" y="19416"/>
                  <a:pt x="8355" y="18541"/>
                </a:cubicBezTo>
                <a:cubicBezTo>
                  <a:pt x="8097" y="18203"/>
                  <a:pt x="7818" y="17885"/>
                  <a:pt x="7480" y="17606"/>
                </a:cubicBezTo>
                <a:cubicBezTo>
                  <a:pt x="7440" y="17566"/>
                  <a:pt x="7401" y="17526"/>
                  <a:pt x="7361" y="17507"/>
                </a:cubicBezTo>
                <a:cubicBezTo>
                  <a:pt x="7361" y="17447"/>
                  <a:pt x="7361" y="17407"/>
                  <a:pt x="7361" y="17367"/>
                </a:cubicBezTo>
                <a:cubicBezTo>
                  <a:pt x="7460" y="16890"/>
                  <a:pt x="7520" y="16393"/>
                  <a:pt x="7560" y="15895"/>
                </a:cubicBezTo>
                <a:cubicBezTo>
                  <a:pt x="7619" y="15080"/>
                  <a:pt x="7599" y="14284"/>
                  <a:pt x="7460" y="13488"/>
                </a:cubicBezTo>
                <a:cubicBezTo>
                  <a:pt x="7361" y="12872"/>
                  <a:pt x="7202" y="12275"/>
                  <a:pt x="6963" y="11678"/>
                </a:cubicBezTo>
                <a:cubicBezTo>
                  <a:pt x="6943" y="11638"/>
                  <a:pt x="6943" y="11579"/>
                  <a:pt x="6923" y="11519"/>
                </a:cubicBezTo>
                <a:cubicBezTo>
                  <a:pt x="7023" y="11479"/>
                  <a:pt x="7102" y="11459"/>
                  <a:pt x="7202" y="11419"/>
                </a:cubicBezTo>
                <a:cubicBezTo>
                  <a:pt x="8455" y="11002"/>
                  <a:pt x="9430" y="10246"/>
                  <a:pt x="10126" y="9152"/>
                </a:cubicBezTo>
                <a:cubicBezTo>
                  <a:pt x="10464" y="8615"/>
                  <a:pt x="10703" y="8058"/>
                  <a:pt x="10882" y="7461"/>
                </a:cubicBezTo>
                <a:cubicBezTo>
                  <a:pt x="11180" y="6466"/>
                  <a:pt x="11260" y="5452"/>
                  <a:pt x="11220" y="4417"/>
                </a:cubicBezTo>
                <a:cubicBezTo>
                  <a:pt x="11180" y="3741"/>
                  <a:pt x="11081" y="3045"/>
                  <a:pt x="10882" y="2368"/>
                </a:cubicBezTo>
                <a:cubicBezTo>
                  <a:pt x="10643" y="1513"/>
                  <a:pt x="10185" y="757"/>
                  <a:pt x="9509" y="140"/>
                </a:cubicBezTo>
                <a:cubicBezTo>
                  <a:pt x="9469" y="100"/>
                  <a:pt x="9410" y="61"/>
                  <a:pt x="93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564;p48">
            <a:extLst>
              <a:ext uri="{FF2B5EF4-FFF2-40B4-BE49-F238E27FC236}">
                <a16:creationId xmlns:a16="http://schemas.microsoft.com/office/drawing/2014/main" id="{29B2D317-37AD-A3C9-96C9-F04CF99C1C82}"/>
              </a:ext>
            </a:extLst>
          </p:cNvPr>
          <p:cNvSpPr/>
          <p:nvPr/>
        </p:nvSpPr>
        <p:spPr>
          <a:xfrm>
            <a:off x="643800" y="3937625"/>
            <a:ext cx="358600" cy="359400"/>
          </a:xfrm>
          <a:custGeom>
            <a:avLst/>
            <a:gdLst/>
            <a:ahLst/>
            <a:cxnLst/>
            <a:rect l="l" t="t" r="r" b="b"/>
            <a:pathLst>
              <a:path w="14344" h="14376" extrusionOk="0">
                <a:moveTo>
                  <a:pt x="11974" y="163"/>
                </a:moveTo>
                <a:cubicBezTo>
                  <a:pt x="12160" y="163"/>
                  <a:pt x="12346" y="192"/>
                  <a:pt x="12533" y="262"/>
                </a:cubicBezTo>
                <a:cubicBezTo>
                  <a:pt x="12951" y="402"/>
                  <a:pt x="13189" y="700"/>
                  <a:pt x="13289" y="1118"/>
                </a:cubicBezTo>
                <a:cubicBezTo>
                  <a:pt x="13349" y="1436"/>
                  <a:pt x="13309" y="1734"/>
                  <a:pt x="13229" y="2013"/>
                </a:cubicBezTo>
                <a:cubicBezTo>
                  <a:pt x="13090" y="2470"/>
                  <a:pt x="12851" y="2868"/>
                  <a:pt x="12573" y="3226"/>
                </a:cubicBezTo>
                <a:cubicBezTo>
                  <a:pt x="12155" y="3763"/>
                  <a:pt x="11658" y="4241"/>
                  <a:pt x="11101" y="4639"/>
                </a:cubicBezTo>
                <a:cubicBezTo>
                  <a:pt x="10424" y="5156"/>
                  <a:pt x="9688" y="5594"/>
                  <a:pt x="8912" y="5932"/>
                </a:cubicBezTo>
                <a:cubicBezTo>
                  <a:pt x="8355" y="6190"/>
                  <a:pt x="7798" y="6409"/>
                  <a:pt x="7222" y="6608"/>
                </a:cubicBezTo>
                <a:cubicBezTo>
                  <a:pt x="7162" y="6628"/>
                  <a:pt x="7122" y="6648"/>
                  <a:pt x="7062" y="6648"/>
                </a:cubicBezTo>
                <a:cubicBezTo>
                  <a:pt x="7056" y="6655"/>
                  <a:pt x="7049" y="6657"/>
                  <a:pt x="7042" y="6657"/>
                </a:cubicBezTo>
                <a:cubicBezTo>
                  <a:pt x="7027" y="6657"/>
                  <a:pt x="7009" y="6648"/>
                  <a:pt x="6983" y="6648"/>
                </a:cubicBezTo>
                <a:cubicBezTo>
                  <a:pt x="6983" y="6449"/>
                  <a:pt x="7003" y="6270"/>
                  <a:pt x="7023" y="6091"/>
                </a:cubicBezTo>
                <a:cubicBezTo>
                  <a:pt x="7082" y="5415"/>
                  <a:pt x="7261" y="4778"/>
                  <a:pt x="7500" y="4141"/>
                </a:cubicBezTo>
                <a:cubicBezTo>
                  <a:pt x="7878" y="3206"/>
                  <a:pt x="8415" y="2371"/>
                  <a:pt x="9131" y="1635"/>
                </a:cubicBezTo>
                <a:cubicBezTo>
                  <a:pt x="9529" y="1217"/>
                  <a:pt x="9987" y="859"/>
                  <a:pt x="10504" y="601"/>
                </a:cubicBezTo>
                <a:cubicBezTo>
                  <a:pt x="10842" y="402"/>
                  <a:pt x="11200" y="262"/>
                  <a:pt x="11578" y="203"/>
                </a:cubicBezTo>
                <a:cubicBezTo>
                  <a:pt x="11710" y="178"/>
                  <a:pt x="11842" y="163"/>
                  <a:pt x="11974" y="163"/>
                </a:cubicBezTo>
                <a:close/>
                <a:moveTo>
                  <a:pt x="11998" y="1"/>
                </a:moveTo>
                <a:cubicBezTo>
                  <a:pt x="11659" y="1"/>
                  <a:pt x="11322" y="76"/>
                  <a:pt x="11001" y="183"/>
                </a:cubicBezTo>
                <a:cubicBezTo>
                  <a:pt x="10544" y="362"/>
                  <a:pt x="10146" y="581"/>
                  <a:pt x="9768" y="879"/>
                </a:cubicBezTo>
                <a:cubicBezTo>
                  <a:pt x="9171" y="1317"/>
                  <a:pt x="8674" y="1834"/>
                  <a:pt x="8256" y="2431"/>
                </a:cubicBezTo>
                <a:cubicBezTo>
                  <a:pt x="7401" y="3644"/>
                  <a:pt x="6903" y="4977"/>
                  <a:pt x="6824" y="6469"/>
                </a:cubicBezTo>
                <a:cubicBezTo>
                  <a:pt x="6824" y="6548"/>
                  <a:pt x="6804" y="6628"/>
                  <a:pt x="6804" y="6728"/>
                </a:cubicBezTo>
                <a:cubicBezTo>
                  <a:pt x="6724" y="6747"/>
                  <a:pt x="6665" y="6787"/>
                  <a:pt x="6585" y="6807"/>
                </a:cubicBezTo>
                <a:cubicBezTo>
                  <a:pt x="5809" y="7026"/>
                  <a:pt x="5014" y="7205"/>
                  <a:pt x="4198" y="7304"/>
                </a:cubicBezTo>
                <a:cubicBezTo>
                  <a:pt x="3768" y="7358"/>
                  <a:pt x="3337" y="7395"/>
                  <a:pt x="2907" y="7395"/>
                </a:cubicBezTo>
                <a:cubicBezTo>
                  <a:pt x="2542" y="7395"/>
                  <a:pt x="2176" y="7368"/>
                  <a:pt x="1811" y="7304"/>
                </a:cubicBezTo>
                <a:cubicBezTo>
                  <a:pt x="1194" y="7205"/>
                  <a:pt x="657" y="6966"/>
                  <a:pt x="219" y="6529"/>
                </a:cubicBezTo>
                <a:cubicBezTo>
                  <a:pt x="180" y="6489"/>
                  <a:pt x="160" y="6469"/>
                  <a:pt x="120" y="6429"/>
                </a:cubicBezTo>
                <a:cubicBezTo>
                  <a:pt x="100" y="6429"/>
                  <a:pt x="80" y="6429"/>
                  <a:pt x="1" y="6389"/>
                </a:cubicBezTo>
                <a:lnTo>
                  <a:pt x="1" y="6389"/>
                </a:lnTo>
                <a:cubicBezTo>
                  <a:pt x="60" y="6469"/>
                  <a:pt x="80" y="6529"/>
                  <a:pt x="120" y="6568"/>
                </a:cubicBezTo>
                <a:cubicBezTo>
                  <a:pt x="339" y="6827"/>
                  <a:pt x="597" y="7046"/>
                  <a:pt x="916" y="7185"/>
                </a:cubicBezTo>
                <a:cubicBezTo>
                  <a:pt x="1373" y="7384"/>
                  <a:pt x="1851" y="7483"/>
                  <a:pt x="2348" y="7523"/>
                </a:cubicBezTo>
                <a:cubicBezTo>
                  <a:pt x="2549" y="7544"/>
                  <a:pt x="2748" y="7553"/>
                  <a:pt x="2946" y="7553"/>
                </a:cubicBezTo>
                <a:cubicBezTo>
                  <a:pt x="3316" y="7553"/>
                  <a:pt x="3683" y="7522"/>
                  <a:pt x="4059" y="7483"/>
                </a:cubicBezTo>
                <a:cubicBezTo>
                  <a:pt x="4894" y="7404"/>
                  <a:pt x="5710" y="7225"/>
                  <a:pt x="6525" y="6986"/>
                </a:cubicBezTo>
                <a:cubicBezTo>
                  <a:pt x="6590" y="6970"/>
                  <a:pt x="6654" y="6941"/>
                  <a:pt x="6729" y="6941"/>
                </a:cubicBezTo>
                <a:cubicBezTo>
                  <a:pt x="6747" y="6941"/>
                  <a:pt x="6765" y="6943"/>
                  <a:pt x="6784" y="6946"/>
                </a:cubicBezTo>
                <a:cubicBezTo>
                  <a:pt x="6804" y="7026"/>
                  <a:pt x="6804" y="7105"/>
                  <a:pt x="6804" y="7185"/>
                </a:cubicBezTo>
                <a:cubicBezTo>
                  <a:pt x="6844" y="8160"/>
                  <a:pt x="7023" y="9115"/>
                  <a:pt x="7401" y="10050"/>
                </a:cubicBezTo>
                <a:cubicBezTo>
                  <a:pt x="7779" y="10945"/>
                  <a:pt x="8316" y="11760"/>
                  <a:pt x="9052" y="12437"/>
                </a:cubicBezTo>
                <a:cubicBezTo>
                  <a:pt x="9788" y="13113"/>
                  <a:pt x="10643" y="13571"/>
                  <a:pt x="11578" y="13869"/>
                </a:cubicBezTo>
                <a:cubicBezTo>
                  <a:pt x="12056" y="14008"/>
                  <a:pt x="12533" y="14128"/>
                  <a:pt x="13010" y="14227"/>
                </a:cubicBezTo>
                <a:cubicBezTo>
                  <a:pt x="13289" y="14287"/>
                  <a:pt x="13587" y="14327"/>
                  <a:pt x="13886" y="14366"/>
                </a:cubicBezTo>
                <a:cubicBezTo>
                  <a:pt x="13925" y="14373"/>
                  <a:pt x="13965" y="14375"/>
                  <a:pt x="14005" y="14375"/>
                </a:cubicBezTo>
                <a:cubicBezTo>
                  <a:pt x="14085" y="14375"/>
                  <a:pt x="14164" y="14366"/>
                  <a:pt x="14244" y="14366"/>
                </a:cubicBezTo>
                <a:cubicBezTo>
                  <a:pt x="14264" y="14346"/>
                  <a:pt x="14303" y="14307"/>
                  <a:pt x="14343" y="14287"/>
                </a:cubicBezTo>
                <a:cubicBezTo>
                  <a:pt x="14303" y="14207"/>
                  <a:pt x="14244" y="14207"/>
                  <a:pt x="14204" y="14207"/>
                </a:cubicBezTo>
                <a:cubicBezTo>
                  <a:pt x="14025" y="14207"/>
                  <a:pt x="13846" y="14207"/>
                  <a:pt x="13667" y="14167"/>
                </a:cubicBezTo>
                <a:cubicBezTo>
                  <a:pt x="12951" y="14068"/>
                  <a:pt x="12235" y="13889"/>
                  <a:pt x="11538" y="13670"/>
                </a:cubicBezTo>
                <a:cubicBezTo>
                  <a:pt x="11001" y="13511"/>
                  <a:pt x="10484" y="13272"/>
                  <a:pt x="10007" y="12974"/>
                </a:cubicBezTo>
                <a:cubicBezTo>
                  <a:pt x="9012" y="12337"/>
                  <a:pt x="8276" y="11482"/>
                  <a:pt x="7779" y="10447"/>
                </a:cubicBezTo>
                <a:cubicBezTo>
                  <a:pt x="7261" y="9413"/>
                  <a:pt x="7003" y="8319"/>
                  <a:pt x="6983" y="7165"/>
                </a:cubicBezTo>
                <a:cubicBezTo>
                  <a:pt x="6963" y="7066"/>
                  <a:pt x="6983" y="6986"/>
                  <a:pt x="6983" y="6867"/>
                </a:cubicBezTo>
                <a:cubicBezTo>
                  <a:pt x="7102" y="6827"/>
                  <a:pt x="7182" y="6787"/>
                  <a:pt x="7281" y="6747"/>
                </a:cubicBezTo>
                <a:cubicBezTo>
                  <a:pt x="8455" y="6350"/>
                  <a:pt x="9589" y="5852"/>
                  <a:pt x="10623" y="5176"/>
                </a:cubicBezTo>
                <a:cubicBezTo>
                  <a:pt x="11300" y="4738"/>
                  <a:pt x="11916" y="4221"/>
                  <a:pt x="12453" y="3604"/>
                </a:cubicBezTo>
                <a:cubicBezTo>
                  <a:pt x="12732" y="3286"/>
                  <a:pt x="12971" y="2948"/>
                  <a:pt x="13170" y="2590"/>
                </a:cubicBezTo>
                <a:cubicBezTo>
                  <a:pt x="13349" y="2232"/>
                  <a:pt x="13468" y="1874"/>
                  <a:pt x="13468" y="1476"/>
                </a:cubicBezTo>
                <a:cubicBezTo>
                  <a:pt x="13488" y="899"/>
                  <a:pt x="13269" y="441"/>
                  <a:pt x="12712" y="163"/>
                </a:cubicBezTo>
                <a:cubicBezTo>
                  <a:pt x="12533" y="63"/>
                  <a:pt x="12334" y="24"/>
                  <a:pt x="12115" y="4"/>
                </a:cubicBezTo>
                <a:cubicBezTo>
                  <a:pt x="12076" y="2"/>
                  <a:pt x="12037" y="1"/>
                  <a:pt x="11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67;p48">
            <a:extLst>
              <a:ext uri="{FF2B5EF4-FFF2-40B4-BE49-F238E27FC236}">
                <a16:creationId xmlns:a16="http://schemas.microsoft.com/office/drawing/2014/main" id="{539C17D6-B41E-67F0-01B6-19782B10C6BA}"/>
              </a:ext>
            </a:extLst>
          </p:cNvPr>
          <p:cNvSpPr/>
          <p:nvPr/>
        </p:nvSpPr>
        <p:spPr>
          <a:xfrm flipH="1">
            <a:off x="7843525" y="2743325"/>
            <a:ext cx="358600" cy="359400"/>
          </a:xfrm>
          <a:custGeom>
            <a:avLst/>
            <a:gdLst/>
            <a:ahLst/>
            <a:cxnLst/>
            <a:rect l="l" t="t" r="r" b="b"/>
            <a:pathLst>
              <a:path w="14344" h="14376" extrusionOk="0">
                <a:moveTo>
                  <a:pt x="11974" y="163"/>
                </a:moveTo>
                <a:cubicBezTo>
                  <a:pt x="12160" y="163"/>
                  <a:pt x="12346" y="192"/>
                  <a:pt x="12533" y="262"/>
                </a:cubicBezTo>
                <a:cubicBezTo>
                  <a:pt x="12951" y="402"/>
                  <a:pt x="13189" y="700"/>
                  <a:pt x="13289" y="1118"/>
                </a:cubicBezTo>
                <a:cubicBezTo>
                  <a:pt x="13349" y="1436"/>
                  <a:pt x="13309" y="1734"/>
                  <a:pt x="13229" y="2013"/>
                </a:cubicBezTo>
                <a:cubicBezTo>
                  <a:pt x="13090" y="2470"/>
                  <a:pt x="12851" y="2868"/>
                  <a:pt x="12573" y="3226"/>
                </a:cubicBezTo>
                <a:cubicBezTo>
                  <a:pt x="12155" y="3763"/>
                  <a:pt x="11658" y="4241"/>
                  <a:pt x="11101" y="4639"/>
                </a:cubicBezTo>
                <a:cubicBezTo>
                  <a:pt x="10424" y="5156"/>
                  <a:pt x="9688" y="5594"/>
                  <a:pt x="8912" y="5932"/>
                </a:cubicBezTo>
                <a:cubicBezTo>
                  <a:pt x="8355" y="6190"/>
                  <a:pt x="7798" y="6409"/>
                  <a:pt x="7222" y="6608"/>
                </a:cubicBezTo>
                <a:cubicBezTo>
                  <a:pt x="7162" y="6628"/>
                  <a:pt x="7122" y="6648"/>
                  <a:pt x="7062" y="6648"/>
                </a:cubicBezTo>
                <a:cubicBezTo>
                  <a:pt x="7056" y="6655"/>
                  <a:pt x="7049" y="6657"/>
                  <a:pt x="7042" y="6657"/>
                </a:cubicBezTo>
                <a:cubicBezTo>
                  <a:pt x="7027" y="6657"/>
                  <a:pt x="7009" y="6648"/>
                  <a:pt x="6983" y="6648"/>
                </a:cubicBezTo>
                <a:cubicBezTo>
                  <a:pt x="6983" y="6449"/>
                  <a:pt x="7003" y="6270"/>
                  <a:pt x="7023" y="6091"/>
                </a:cubicBezTo>
                <a:cubicBezTo>
                  <a:pt x="7082" y="5415"/>
                  <a:pt x="7261" y="4778"/>
                  <a:pt x="7500" y="4141"/>
                </a:cubicBezTo>
                <a:cubicBezTo>
                  <a:pt x="7878" y="3206"/>
                  <a:pt x="8415" y="2371"/>
                  <a:pt x="9131" y="1635"/>
                </a:cubicBezTo>
                <a:cubicBezTo>
                  <a:pt x="9529" y="1217"/>
                  <a:pt x="9987" y="859"/>
                  <a:pt x="10504" y="601"/>
                </a:cubicBezTo>
                <a:cubicBezTo>
                  <a:pt x="10842" y="402"/>
                  <a:pt x="11200" y="262"/>
                  <a:pt x="11578" y="203"/>
                </a:cubicBezTo>
                <a:cubicBezTo>
                  <a:pt x="11710" y="178"/>
                  <a:pt x="11842" y="163"/>
                  <a:pt x="11974" y="163"/>
                </a:cubicBezTo>
                <a:close/>
                <a:moveTo>
                  <a:pt x="11998" y="1"/>
                </a:moveTo>
                <a:cubicBezTo>
                  <a:pt x="11659" y="1"/>
                  <a:pt x="11322" y="76"/>
                  <a:pt x="11001" y="183"/>
                </a:cubicBezTo>
                <a:cubicBezTo>
                  <a:pt x="10544" y="362"/>
                  <a:pt x="10146" y="581"/>
                  <a:pt x="9768" y="879"/>
                </a:cubicBezTo>
                <a:cubicBezTo>
                  <a:pt x="9171" y="1317"/>
                  <a:pt x="8674" y="1834"/>
                  <a:pt x="8256" y="2431"/>
                </a:cubicBezTo>
                <a:cubicBezTo>
                  <a:pt x="7401" y="3644"/>
                  <a:pt x="6903" y="4977"/>
                  <a:pt x="6824" y="6469"/>
                </a:cubicBezTo>
                <a:cubicBezTo>
                  <a:pt x="6824" y="6548"/>
                  <a:pt x="6804" y="6628"/>
                  <a:pt x="6804" y="6728"/>
                </a:cubicBezTo>
                <a:cubicBezTo>
                  <a:pt x="6724" y="6747"/>
                  <a:pt x="6665" y="6787"/>
                  <a:pt x="6585" y="6807"/>
                </a:cubicBezTo>
                <a:cubicBezTo>
                  <a:pt x="5809" y="7026"/>
                  <a:pt x="5014" y="7205"/>
                  <a:pt x="4198" y="7304"/>
                </a:cubicBezTo>
                <a:cubicBezTo>
                  <a:pt x="3768" y="7358"/>
                  <a:pt x="3337" y="7395"/>
                  <a:pt x="2907" y="7395"/>
                </a:cubicBezTo>
                <a:cubicBezTo>
                  <a:pt x="2542" y="7395"/>
                  <a:pt x="2176" y="7368"/>
                  <a:pt x="1811" y="7304"/>
                </a:cubicBezTo>
                <a:cubicBezTo>
                  <a:pt x="1194" y="7205"/>
                  <a:pt x="657" y="6966"/>
                  <a:pt x="219" y="6529"/>
                </a:cubicBezTo>
                <a:cubicBezTo>
                  <a:pt x="180" y="6489"/>
                  <a:pt x="160" y="6469"/>
                  <a:pt x="120" y="6429"/>
                </a:cubicBezTo>
                <a:cubicBezTo>
                  <a:pt x="100" y="6429"/>
                  <a:pt x="80" y="6429"/>
                  <a:pt x="1" y="6389"/>
                </a:cubicBezTo>
                <a:lnTo>
                  <a:pt x="1" y="6389"/>
                </a:lnTo>
                <a:cubicBezTo>
                  <a:pt x="60" y="6469"/>
                  <a:pt x="80" y="6529"/>
                  <a:pt x="120" y="6568"/>
                </a:cubicBezTo>
                <a:cubicBezTo>
                  <a:pt x="339" y="6827"/>
                  <a:pt x="597" y="7046"/>
                  <a:pt x="916" y="7185"/>
                </a:cubicBezTo>
                <a:cubicBezTo>
                  <a:pt x="1373" y="7384"/>
                  <a:pt x="1851" y="7483"/>
                  <a:pt x="2348" y="7523"/>
                </a:cubicBezTo>
                <a:cubicBezTo>
                  <a:pt x="2549" y="7544"/>
                  <a:pt x="2748" y="7553"/>
                  <a:pt x="2946" y="7553"/>
                </a:cubicBezTo>
                <a:cubicBezTo>
                  <a:pt x="3316" y="7553"/>
                  <a:pt x="3683" y="7522"/>
                  <a:pt x="4059" y="7483"/>
                </a:cubicBezTo>
                <a:cubicBezTo>
                  <a:pt x="4894" y="7404"/>
                  <a:pt x="5710" y="7225"/>
                  <a:pt x="6525" y="6986"/>
                </a:cubicBezTo>
                <a:cubicBezTo>
                  <a:pt x="6590" y="6970"/>
                  <a:pt x="6654" y="6941"/>
                  <a:pt x="6729" y="6941"/>
                </a:cubicBezTo>
                <a:cubicBezTo>
                  <a:pt x="6747" y="6941"/>
                  <a:pt x="6765" y="6943"/>
                  <a:pt x="6784" y="6946"/>
                </a:cubicBezTo>
                <a:cubicBezTo>
                  <a:pt x="6804" y="7026"/>
                  <a:pt x="6804" y="7105"/>
                  <a:pt x="6804" y="7185"/>
                </a:cubicBezTo>
                <a:cubicBezTo>
                  <a:pt x="6844" y="8160"/>
                  <a:pt x="7023" y="9115"/>
                  <a:pt x="7401" y="10050"/>
                </a:cubicBezTo>
                <a:cubicBezTo>
                  <a:pt x="7779" y="10945"/>
                  <a:pt x="8316" y="11760"/>
                  <a:pt x="9052" y="12437"/>
                </a:cubicBezTo>
                <a:cubicBezTo>
                  <a:pt x="9788" y="13113"/>
                  <a:pt x="10643" y="13571"/>
                  <a:pt x="11578" y="13869"/>
                </a:cubicBezTo>
                <a:cubicBezTo>
                  <a:pt x="12056" y="14008"/>
                  <a:pt x="12533" y="14128"/>
                  <a:pt x="13010" y="14227"/>
                </a:cubicBezTo>
                <a:cubicBezTo>
                  <a:pt x="13289" y="14287"/>
                  <a:pt x="13587" y="14327"/>
                  <a:pt x="13886" y="14366"/>
                </a:cubicBezTo>
                <a:cubicBezTo>
                  <a:pt x="13925" y="14373"/>
                  <a:pt x="13965" y="14375"/>
                  <a:pt x="14005" y="14375"/>
                </a:cubicBezTo>
                <a:cubicBezTo>
                  <a:pt x="14085" y="14375"/>
                  <a:pt x="14164" y="14366"/>
                  <a:pt x="14244" y="14366"/>
                </a:cubicBezTo>
                <a:cubicBezTo>
                  <a:pt x="14264" y="14346"/>
                  <a:pt x="14303" y="14307"/>
                  <a:pt x="14343" y="14287"/>
                </a:cubicBezTo>
                <a:cubicBezTo>
                  <a:pt x="14303" y="14207"/>
                  <a:pt x="14244" y="14207"/>
                  <a:pt x="14204" y="14207"/>
                </a:cubicBezTo>
                <a:cubicBezTo>
                  <a:pt x="14025" y="14207"/>
                  <a:pt x="13846" y="14207"/>
                  <a:pt x="13667" y="14167"/>
                </a:cubicBezTo>
                <a:cubicBezTo>
                  <a:pt x="12951" y="14068"/>
                  <a:pt x="12235" y="13889"/>
                  <a:pt x="11538" y="13670"/>
                </a:cubicBezTo>
                <a:cubicBezTo>
                  <a:pt x="11001" y="13511"/>
                  <a:pt x="10484" y="13272"/>
                  <a:pt x="10007" y="12974"/>
                </a:cubicBezTo>
                <a:cubicBezTo>
                  <a:pt x="9012" y="12337"/>
                  <a:pt x="8276" y="11482"/>
                  <a:pt x="7779" y="10447"/>
                </a:cubicBezTo>
                <a:cubicBezTo>
                  <a:pt x="7261" y="9413"/>
                  <a:pt x="7003" y="8319"/>
                  <a:pt x="6983" y="7165"/>
                </a:cubicBezTo>
                <a:cubicBezTo>
                  <a:pt x="6963" y="7066"/>
                  <a:pt x="6983" y="6986"/>
                  <a:pt x="6983" y="6867"/>
                </a:cubicBezTo>
                <a:cubicBezTo>
                  <a:pt x="7102" y="6827"/>
                  <a:pt x="7182" y="6787"/>
                  <a:pt x="7281" y="6747"/>
                </a:cubicBezTo>
                <a:cubicBezTo>
                  <a:pt x="8455" y="6350"/>
                  <a:pt x="9589" y="5852"/>
                  <a:pt x="10623" y="5176"/>
                </a:cubicBezTo>
                <a:cubicBezTo>
                  <a:pt x="11300" y="4738"/>
                  <a:pt x="11916" y="4221"/>
                  <a:pt x="12453" y="3604"/>
                </a:cubicBezTo>
                <a:cubicBezTo>
                  <a:pt x="12732" y="3286"/>
                  <a:pt x="12971" y="2948"/>
                  <a:pt x="13170" y="2590"/>
                </a:cubicBezTo>
                <a:cubicBezTo>
                  <a:pt x="13349" y="2232"/>
                  <a:pt x="13468" y="1874"/>
                  <a:pt x="13468" y="1476"/>
                </a:cubicBezTo>
                <a:cubicBezTo>
                  <a:pt x="13488" y="899"/>
                  <a:pt x="13269" y="441"/>
                  <a:pt x="12712" y="163"/>
                </a:cubicBezTo>
                <a:cubicBezTo>
                  <a:pt x="12533" y="63"/>
                  <a:pt x="12334" y="24"/>
                  <a:pt x="12115" y="4"/>
                </a:cubicBezTo>
                <a:cubicBezTo>
                  <a:pt x="12076" y="2"/>
                  <a:pt x="12037" y="1"/>
                  <a:pt x="11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671;p50">
            <a:extLst>
              <a:ext uri="{FF2B5EF4-FFF2-40B4-BE49-F238E27FC236}">
                <a16:creationId xmlns:a16="http://schemas.microsoft.com/office/drawing/2014/main" id="{EA5E8EDF-FCD3-0B9A-EDC8-B67F5E70995C}"/>
              </a:ext>
            </a:extLst>
          </p:cNvPr>
          <p:cNvSpPr/>
          <p:nvPr/>
        </p:nvSpPr>
        <p:spPr>
          <a:xfrm rot="-2173256" flipH="1">
            <a:off x="7246946" y="4046933"/>
            <a:ext cx="687624" cy="447449"/>
          </a:xfrm>
          <a:custGeom>
            <a:avLst/>
            <a:gdLst/>
            <a:ahLst/>
            <a:cxnLst/>
            <a:rect l="l" t="t" r="r" b="b"/>
            <a:pathLst>
              <a:path w="21604" h="16161" extrusionOk="0">
                <a:moveTo>
                  <a:pt x="17088" y="6711"/>
                </a:moveTo>
                <a:cubicBezTo>
                  <a:pt x="17247" y="6771"/>
                  <a:pt x="17387" y="6811"/>
                  <a:pt x="17526" y="6851"/>
                </a:cubicBezTo>
                <a:cubicBezTo>
                  <a:pt x="18083" y="7109"/>
                  <a:pt x="18600" y="7448"/>
                  <a:pt x="19058" y="7865"/>
                </a:cubicBezTo>
                <a:cubicBezTo>
                  <a:pt x="19813" y="8581"/>
                  <a:pt x="20390" y="9437"/>
                  <a:pt x="20808" y="10372"/>
                </a:cubicBezTo>
                <a:cubicBezTo>
                  <a:pt x="21067" y="10969"/>
                  <a:pt x="21266" y="11585"/>
                  <a:pt x="21365" y="12242"/>
                </a:cubicBezTo>
                <a:cubicBezTo>
                  <a:pt x="21445" y="12799"/>
                  <a:pt x="21445" y="13356"/>
                  <a:pt x="21285" y="13913"/>
                </a:cubicBezTo>
                <a:cubicBezTo>
                  <a:pt x="21226" y="14092"/>
                  <a:pt x="21166" y="14271"/>
                  <a:pt x="21047" y="14450"/>
                </a:cubicBezTo>
                <a:cubicBezTo>
                  <a:pt x="20791" y="14881"/>
                  <a:pt x="20433" y="15107"/>
                  <a:pt x="19941" y="15107"/>
                </a:cubicBezTo>
                <a:cubicBezTo>
                  <a:pt x="19820" y="15107"/>
                  <a:pt x="19692" y="15094"/>
                  <a:pt x="19555" y="15066"/>
                </a:cubicBezTo>
                <a:cubicBezTo>
                  <a:pt x="19177" y="14987"/>
                  <a:pt x="18839" y="14808"/>
                  <a:pt x="18520" y="14589"/>
                </a:cubicBezTo>
                <a:cubicBezTo>
                  <a:pt x="17884" y="14112"/>
                  <a:pt x="17406" y="13535"/>
                  <a:pt x="17068" y="12819"/>
                </a:cubicBezTo>
                <a:cubicBezTo>
                  <a:pt x="16810" y="12281"/>
                  <a:pt x="16650" y="11705"/>
                  <a:pt x="16591" y="11088"/>
                </a:cubicBezTo>
                <a:cubicBezTo>
                  <a:pt x="16491" y="10232"/>
                  <a:pt x="16531" y="9377"/>
                  <a:pt x="16670" y="8502"/>
                </a:cubicBezTo>
                <a:cubicBezTo>
                  <a:pt x="16750" y="7965"/>
                  <a:pt x="16869" y="7428"/>
                  <a:pt x="17009" y="6910"/>
                </a:cubicBezTo>
                <a:cubicBezTo>
                  <a:pt x="17028" y="6851"/>
                  <a:pt x="17048" y="6791"/>
                  <a:pt x="17088" y="6711"/>
                </a:cubicBezTo>
                <a:close/>
                <a:moveTo>
                  <a:pt x="21326" y="0"/>
                </a:moveTo>
                <a:cubicBezTo>
                  <a:pt x="21207" y="0"/>
                  <a:pt x="21092" y="23"/>
                  <a:pt x="20987" y="67"/>
                </a:cubicBezTo>
                <a:cubicBezTo>
                  <a:pt x="20748" y="187"/>
                  <a:pt x="20569" y="306"/>
                  <a:pt x="20390" y="465"/>
                </a:cubicBezTo>
                <a:cubicBezTo>
                  <a:pt x="20052" y="744"/>
                  <a:pt x="19754" y="1042"/>
                  <a:pt x="19475" y="1360"/>
                </a:cubicBezTo>
                <a:cubicBezTo>
                  <a:pt x="19018" y="1917"/>
                  <a:pt x="18620" y="2514"/>
                  <a:pt x="18282" y="3131"/>
                </a:cubicBezTo>
                <a:cubicBezTo>
                  <a:pt x="17764" y="4125"/>
                  <a:pt x="17367" y="5140"/>
                  <a:pt x="17048" y="6194"/>
                </a:cubicBezTo>
                <a:cubicBezTo>
                  <a:pt x="17009" y="6294"/>
                  <a:pt x="16989" y="6373"/>
                  <a:pt x="16949" y="6473"/>
                </a:cubicBezTo>
                <a:lnTo>
                  <a:pt x="16810" y="6473"/>
                </a:lnTo>
                <a:cubicBezTo>
                  <a:pt x="16650" y="6453"/>
                  <a:pt x="16511" y="6413"/>
                  <a:pt x="16372" y="6413"/>
                </a:cubicBezTo>
                <a:cubicBezTo>
                  <a:pt x="16270" y="6403"/>
                  <a:pt x="16168" y="6399"/>
                  <a:pt x="16068" y="6399"/>
                </a:cubicBezTo>
                <a:cubicBezTo>
                  <a:pt x="15545" y="6399"/>
                  <a:pt x="15052" y="6534"/>
                  <a:pt x="14602" y="6851"/>
                </a:cubicBezTo>
                <a:cubicBezTo>
                  <a:pt x="14363" y="7010"/>
                  <a:pt x="14124" y="7229"/>
                  <a:pt x="13925" y="7467"/>
                </a:cubicBezTo>
                <a:cubicBezTo>
                  <a:pt x="13706" y="7726"/>
                  <a:pt x="13507" y="7985"/>
                  <a:pt x="13328" y="8263"/>
                </a:cubicBezTo>
                <a:cubicBezTo>
                  <a:pt x="13010" y="8760"/>
                  <a:pt x="12712" y="9258"/>
                  <a:pt x="12413" y="9755"/>
                </a:cubicBezTo>
                <a:cubicBezTo>
                  <a:pt x="12115" y="10232"/>
                  <a:pt x="11836" y="10710"/>
                  <a:pt x="11538" y="11187"/>
                </a:cubicBezTo>
                <a:cubicBezTo>
                  <a:pt x="11359" y="11486"/>
                  <a:pt x="11120" y="11784"/>
                  <a:pt x="10882" y="12063"/>
                </a:cubicBezTo>
                <a:cubicBezTo>
                  <a:pt x="10603" y="12341"/>
                  <a:pt x="10305" y="12600"/>
                  <a:pt x="9947" y="12779"/>
                </a:cubicBezTo>
                <a:cubicBezTo>
                  <a:pt x="9608" y="12958"/>
                  <a:pt x="9250" y="13077"/>
                  <a:pt x="8853" y="13097"/>
                </a:cubicBezTo>
                <a:cubicBezTo>
                  <a:pt x="8798" y="13100"/>
                  <a:pt x="8743" y="13101"/>
                  <a:pt x="8688" y="13101"/>
                </a:cubicBezTo>
                <a:cubicBezTo>
                  <a:pt x="8306" y="13101"/>
                  <a:pt x="7925" y="13040"/>
                  <a:pt x="7560" y="12918"/>
                </a:cubicBezTo>
                <a:cubicBezTo>
                  <a:pt x="7122" y="12779"/>
                  <a:pt x="6684" y="12560"/>
                  <a:pt x="6247" y="12361"/>
                </a:cubicBezTo>
                <a:cubicBezTo>
                  <a:pt x="5849" y="12162"/>
                  <a:pt x="5431" y="11983"/>
                  <a:pt x="5033" y="11804"/>
                </a:cubicBezTo>
                <a:cubicBezTo>
                  <a:pt x="4615" y="11625"/>
                  <a:pt x="4198" y="11466"/>
                  <a:pt x="3760" y="11386"/>
                </a:cubicBezTo>
                <a:cubicBezTo>
                  <a:pt x="3496" y="11323"/>
                  <a:pt x="3223" y="11284"/>
                  <a:pt x="2953" y="11284"/>
                </a:cubicBezTo>
                <a:cubicBezTo>
                  <a:pt x="2796" y="11284"/>
                  <a:pt x="2640" y="11297"/>
                  <a:pt x="2487" y="11327"/>
                </a:cubicBezTo>
                <a:cubicBezTo>
                  <a:pt x="1751" y="11446"/>
                  <a:pt x="1194" y="11844"/>
                  <a:pt x="776" y="12421"/>
                </a:cubicBezTo>
                <a:cubicBezTo>
                  <a:pt x="438" y="12878"/>
                  <a:pt x="219" y="13376"/>
                  <a:pt x="140" y="13933"/>
                </a:cubicBezTo>
                <a:cubicBezTo>
                  <a:pt x="0" y="14728"/>
                  <a:pt x="239" y="15405"/>
                  <a:pt x="776" y="16001"/>
                </a:cubicBezTo>
                <a:cubicBezTo>
                  <a:pt x="836" y="16041"/>
                  <a:pt x="895" y="16101"/>
                  <a:pt x="955" y="16141"/>
                </a:cubicBezTo>
                <a:cubicBezTo>
                  <a:pt x="965" y="16151"/>
                  <a:pt x="975" y="16151"/>
                  <a:pt x="992" y="16151"/>
                </a:cubicBezTo>
                <a:cubicBezTo>
                  <a:pt x="1010" y="16151"/>
                  <a:pt x="1035" y="16151"/>
                  <a:pt x="1075" y="16161"/>
                </a:cubicBezTo>
                <a:cubicBezTo>
                  <a:pt x="995" y="16041"/>
                  <a:pt x="935" y="15942"/>
                  <a:pt x="876" y="15862"/>
                </a:cubicBezTo>
                <a:cubicBezTo>
                  <a:pt x="796" y="15763"/>
                  <a:pt x="736" y="15663"/>
                  <a:pt x="657" y="15584"/>
                </a:cubicBezTo>
                <a:cubicBezTo>
                  <a:pt x="299" y="15066"/>
                  <a:pt x="199" y="14490"/>
                  <a:pt x="319" y="13873"/>
                </a:cubicBezTo>
                <a:cubicBezTo>
                  <a:pt x="398" y="13395"/>
                  <a:pt x="617" y="12938"/>
                  <a:pt x="895" y="12540"/>
                </a:cubicBezTo>
                <a:cubicBezTo>
                  <a:pt x="1075" y="12262"/>
                  <a:pt x="1293" y="12043"/>
                  <a:pt x="1552" y="11864"/>
                </a:cubicBezTo>
                <a:cubicBezTo>
                  <a:pt x="1996" y="11568"/>
                  <a:pt x="2491" y="11444"/>
                  <a:pt x="3022" y="11444"/>
                </a:cubicBezTo>
                <a:cubicBezTo>
                  <a:pt x="3062" y="11444"/>
                  <a:pt x="3103" y="11445"/>
                  <a:pt x="3143" y="11446"/>
                </a:cubicBezTo>
                <a:cubicBezTo>
                  <a:pt x="3482" y="11466"/>
                  <a:pt x="3820" y="11545"/>
                  <a:pt x="4158" y="11645"/>
                </a:cubicBezTo>
                <a:cubicBezTo>
                  <a:pt x="4715" y="11824"/>
                  <a:pt x="5232" y="12043"/>
                  <a:pt x="5749" y="12281"/>
                </a:cubicBezTo>
                <a:cubicBezTo>
                  <a:pt x="6147" y="12480"/>
                  <a:pt x="6545" y="12659"/>
                  <a:pt x="6923" y="12838"/>
                </a:cubicBezTo>
                <a:cubicBezTo>
                  <a:pt x="7241" y="12998"/>
                  <a:pt x="7579" y="13097"/>
                  <a:pt x="7918" y="13177"/>
                </a:cubicBezTo>
                <a:cubicBezTo>
                  <a:pt x="8176" y="13234"/>
                  <a:pt x="8429" y="13263"/>
                  <a:pt x="8674" y="13263"/>
                </a:cubicBezTo>
                <a:cubicBezTo>
                  <a:pt x="9278" y="13263"/>
                  <a:pt x="9841" y="13087"/>
                  <a:pt x="10364" y="12719"/>
                </a:cubicBezTo>
                <a:cubicBezTo>
                  <a:pt x="10683" y="12480"/>
                  <a:pt x="10961" y="12222"/>
                  <a:pt x="11220" y="11923"/>
                </a:cubicBezTo>
                <a:cubicBezTo>
                  <a:pt x="11498" y="11585"/>
                  <a:pt x="11737" y="11207"/>
                  <a:pt x="11956" y="10849"/>
                </a:cubicBezTo>
                <a:cubicBezTo>
                  <a:pt x="12234" y="10412"/>
                  <a:pt x="12473" y="9954"/>
                  <a:pt x="12732" y="9516"/>
                </a:cubicBezTo>
                <a:cubicBezTo>
                  <a:pt x="13030" y="9039"/>
                  <a:pt x="13328" y="8562"/>
                  <a:pt x="13647" y="8084"/>
                </a:cubicBezTo>
                <a:cubicBezTo>
                  <a:pt x="13846" y="7786"/>
                  <a:pt x="14084" y="7507"/>
                  <a:pt x="14363" y="7249"/>
                </a:cubicBezTo>
                <a:cubicBezTo>
                  <a:pt x="14885" y="6772"/>
                  <a:pt x="15479" y="6557"/>
                  <a:pt x="16125" y="6557"/>
                </a:cubicBezTo>
                <a:cubicBezTo>
                  <a:pt x="16316" y="6557"/>
                  <a:pt x="16511" y="6576"/>
                  <a:pt x="16710" y="6612"/>
                </a:cubicBezTo>
                <a:cubicBezTo>
                  <a:pt x="16790" y="6632"/>
                  <a:pt x="16830" y="6652"/>
                  <a:pt x="16889" y="6672"/>
                </a:cubicBezTo>
                <a:cubicBezTo>
                  <a:pt x="16869" y="6771"/>
                  <a:pt x="16849" y="6871"/>
                  <a:pt x="16830" y="6950"/>
                </a:cubicBezTo>
                <a:cubicBezTo>
                  <a:pt x="16670" y="7607"/>
                  <a:pt x="16531" y="8263"/>
                  <a:pt x="16452" y="8939"/>
                </a:cubicBezTo>
                <a:cubicBezTo>
                  <a:pt x="16352" y="9755"/>
                  <a:pt x="16332" y="10571"/>
                  <a:pt x="16471" y="11386"/>
                </a:cubicBezTo>
                <a:cubicBezTo>
                  <a:pt x="16591" y="12142"/>
                  <a:pt x="16849" y="12858"/>
                  <a:pt x="17267" y="13495"/>
                </a:cubicBezTo>
                <a:cubicBezTo>
                  <a:pt x="17625" y="14052"/>
                  <a:pt x="18083" y="14509"/>
                  <a:pt x="18640" y="14848"/>
                </a:cubicBezTo>
                <a:cubicBezTo>
                  <a:pt x="18938" y="15047"/>
                  <a:pt x="19256" y="15186"/>
                  <a:pt x="19615" y="15245"/>
                </a:cubicBezTo>
                <a:cubicBezTo>
                  <a:pt x="19723" y="15263"/>
                  <a:pt x="19827" y="15272"/>
                  <a:pt x="19928" y="15272"/>
                </a:cubicBezTo>
                <a:cubicBezTo>
                  <a:pt x="20402" y="15272"/>
                  <a:pt x="20795" y="15075"/>
                  <a:pt x="21106" y="14649"/>
                </a:cubicBezTo>
                <a:cubicBezTo>
                  <a:pt x="21325" y="14370"/>
                  <a:pt x="21445" y="14032"/>
                  <a:pt x="21504" y="13694"/>
                </a:cubicBezTo>
                <a:cubicBezTo>
                  <a:pt x="21604" y="13117"/>
                  <a:pt x="21584" y="12560"/>
                  <a:pt x="21484" y="11983"/>
                </a:cubicBezTo>
                <a:cubicBezTo>
                  <a:pt x="21206" y="10610"/>
                  <a:pt x="20609" y="9397"/>
                  <a:pt x="19714" y="8323"/>
                </a:cubicBezTo>
                <a:cubicBezTo>
                  <a:pt x="19038" y="7547"/>
                  <a:pt x="18242" y="6930"/>
                  <a:pt x="17247" y="6572"/>
                </a:cubicBezTo>
                <a:cubicBezTo>
                  <a:pt x="17207" y="6572"/>
                  <a:pt x="17168" y="6532"/>
                  <a:pt x="17128" y="6513"/>
                </a:cubicBezTo>
                <a:cubicBezTo>
                  <a:pt x="17148" y="6433"/>
                  <a:pt x="17148" y="6373"/>
                  <a:pt x="17168" y="6314"/>
                </a:cubicBezTo>
                <a:cubicBezTo>
                  <a:pt x="17466" y="5339"/>
                  <a:pt x="17844" y="4384"/>
                  <a:pt x="18302" y="3469"/>
                </a:cubicBezTo>
                <a:cubicBezTo>
                  <a:pt x="18660" y="2773"/>
                  <a:pt x="19058" y="2116"/>
                  <a:pt x="19555" y="1519"/>
                </a:cubicBezTo>
                <a:cubicBezTo>
                  <a:pt x="19833" y="1181"/>
                  <a:pt x="20112" y="883"/>
                  <a:pt x="20430" y="624"/>
                </a:cubicBezTo>
                <a:cubicBezTo>
                  <a:pt x="20569" y="505"/>
                  <a:pt x="20729" y="405"/>
                  <a:pt x="20888" y="306"/>
                </a:cubicBezTo>
                <a:cubicBezTo>
                  <a:pt x="21027" y="207"/>
                  <a:pt x="21206" y="127"/>
                  <a:pt x="21385" y="127"/>
                </a:cubicBezTo>
                <a:cubicBezTo>
                  <a:pt x="21445" y="127"/>
                  <a:pt x="21524" y="107"/>
                  <a:pt x="21544" y="28"/>
                </a:cubicBezTo>
                <a:cubicBezTo>
                  <a:pt x="21504" y="8"/>
                  <a:pt x="21465" y="8"/>
                  <a:pt x="21445" y="8"/>
                </a:cubicBezTo>
                <a:cubicBezTo>
                  <a:pt x="21405" y="3"/>
                  <a:pt x="21365" y="0"/>
                  <a:pt x="213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6"/>
        <p:cNvGrpSpPr/>
        <p:nvPr/>
      </p:nvGrpSpPr>
      <p:grpSpPr>
        <a:xfrm>
          <a:off x="0" y="0"/>
          <a:ext cx="0" cy="0"/>
          <a:chOff x="0" y="0"/>
          <a:chExt cx="0" cy="0"/>
        </a:xfrm>
      </p:grpSpPr>
      <p:pic>
        <p:nvPicPr>
          <p:cNvPr id="1699" name="Google Shape;1699;p51"/>
          <p:cNvPicPr preferRelativeResize="0"/>
          <p:nvPr/>
        </p:nvPicPr>
        <p:blipFill>
          <a:blip r:embed="rId3">
            <a:alphaModFix amt="60000"/>
          </a:blip>
          <a:stretch>
            <a:fillRect/>
          </a:stretch>
        </p:blipFill>
        <p:spPr>
          <a:xfrm rot="10800000" flipH="1">
            <a:off x="354025" y="3978250"/>
            <a:ext cx="1489500" cy="873900"/>
          </a:xfrm>
          <a:prstGeom prst="roundRect">
            <a:avLst>
              <a:gd name="adj" fmla="val 29851"/>
            </a:avLst>
          </a:prstGeom>
          <a:noFill/>
          <a:ln>
            <a:noFill/>
          </a:ln>
        </p:spPr>
      </p:pic>
      <p:pic>
        <p:nvPicPr>
          <p:cNvPr id="1708" name="Google Shape;1708;p51"/>
          <p:cNvPicPr preferRelativeResize="0"/>
          <p:nvPr/>
        </p:nvPicPr>
        <p:blipFill>
          <a:blip r:embed="rId3">
            <a:alphaModFix amt="60000"/>
          </a:blip>
          <a:stretch>
            <a:fillRect/>
          </a:stretch>
        </p:blipFill>
        <p:spPr>
          <a:xfrm flipH="1">
            <a:off x="6734910" y="263996"/>
            <a:ext cx="2056800" cy="1206600"/>
          </a:xfrm>
          <a:prstGeom prst="roundRect">
            <a:avLst>
              <a:gd name="adj" fmla="val 19726"/>
            </a:avLst>
          </a:prstGeom>
          <a:noFill/>
          <a:ln>
            <a:noFill/>
          </a:ln>
        </p:spPr>
      </p:pic>
      <p:grpSp>
        <p:nvGrpSpPr>
          <p:cNvPr id="1710" name="Google Shape;1710;p51"/>
          <p:cNvGrpSpPr/>
          <p:nvPr/>
        </p:nvGrpSpPr>
        <p:grpSpPr>
          <a:xfrm rot="1666607">
            <a:off x="7408189" y="1057194"/>
            <a:ext cx="444280" cy="495182"/>
            <a:chOff x="9690825" y="2573850"/>
            <a:chExt cx="271075" cy="320600"/>
          </a:xfrm>
        </p:grpSpPr>
        <p:sp>
          <p:nvSpPr>
            <p:cNvPr id="1711" name="Google Shape;1711;p51"/>
            <p:cNvSpPr/>
            <p:nvPr/>
          </p:nvSpPr>
          <p:spPr>
            <a:xfrm>
              <a:off x="9690825" y="2704025"/>
              <a:ext cx="114425" cy="190425"/>
            </a:xfrm>
            <a:custGeom>
              <a:avLst/>
              <a:gdLst/>
              <a:ahLst/>
              <a:cxnLst/>
              <a:rect l="l" t="t" r="r" b="b"/>
              <a:pathLst>
                <a:path w="4577" h="7617" extrusionOk="0">
                  <a:moveTo>
                    <a:pt x="1596" y="1"/>
                  </a:moveTo>
                  <a:cubicBezTo>
                    <a:pt x="1544" y="1"/>
                    <a:pt x="1489" y="12"/>
                    <a:pt x="1433" y="37"/>
                  </a:cubicBezTo>
                  <a:cubicBezTo>
                    <a:pt x="1354" y="57"/>
                    <a:pt x="1254" y="117"/>
                    <a:pt x="1195" y="176"/>
                  </a:cubicBezTo>
                  <a:cubicBezTo>
                    <a:pt x="1095" y="256"/>
                    <a:pt x="996" y="335"/>
                    <a:pt x="916" y="435"/>
                  </a:cubicBezTo>
                  <a:cubicBezTo>
                    <a:pt x="419" y="1052"/>
                    <a:pt x="120" y="1728"/>
                    <a:pt x="1" y="2504"/>
                  </a:cubicBezTo>
                  <a:cubicBezTo>
                    <a:pt x="1" y="2603"/>
                    <a:pt x="1" y="2723"/>
                    <a:pt x="1" y="2822"/>
                  </a:cubicBezTo>
                  <a:cubicBezTo>
                    <a:pt x="17" y="2854"/>
                    <a:pt x="33" y="2887"/>
                    <a:pt x="82" y="2887"/>
                  </a:cubicBezTo>
                  <a:cubicBezTo>
                    <a:pt x="93" y="2887"/>
                    <a:pt x="106" y="2885"/>
                    <a:pt x="120" y="2882"/>
                  </a:cubicBezTo>
                  <a:cubicBezTo>
                    <a:pt x="120" y="2822"/>
                    <a:pt x="140" y="2782"/>
                    <a:pt x="140" y="2723"/>
                  </a:cubicBezTo>
                  <a:cubicBezTo>
                    <a:pt x="140" y="2663"/>
                    <a:pt x="140" y="2623"/>
                    <a:pt x="140" y="2563"/>
                  </a:cubicBezTo>
                  <a:cubicBezTo>
                    <a:pt x="240" y="1867"/>
                    <a:pt x="498" y="1250"/>
                    <a:pt x="916" y="693"/>
                  </a:cubicBezTo>
                  <a:cubicBezTo>
                    <a:pt x="996" y="574"/>
                    <a:pt x="1115" y="455"/>
                    <a:pt x="1214" y="355"/>
                  </a:cubicBezTo>
                  <a:cubicBezTo>
                    <a:pt x="1274" y="296"/>
                    <a:pt x="1334" y="256"/>
                    <a:pt x="1393" y="216"/>
                  </a:cubicBezTo>
                  <a:cubicBezTo>
                    <a:pt x="1471" y="177"/>
                    <a:pt x="1540" y="156"/>
                    <a:pt x="1602" y="156"/>
                  </a:cubicBezTo>
                  <a:cubicBezTo>
                    <a:pt x="1698" y="156"/>
                    <a:pt x="1778" y="206"/>
                    <a:pt x="1851" y="316"/>
                  </a:cubicBezTo>
                  <a:cubicBezTo>
                    <a:pt x="1911" y="415"/>
                    <a:pt x="1950" y="534"/>
                    <a:pt x="1990" y="634"/>
                  </a:cubicBezTo>
                  <a:cubicBezTo>
                    <a:pt x="2110" y="952"/>
                    <a:pt x="2129" y="1290"/>
                    <a:pt x="2110" y="1628"/>
                  </a:cubicBezTo>
                  <a:cubicBezTo>
                    <a:pt x="2110" y="2146"/>
                    <a:pt x="2050" y="2663"/>
                    <a:pt x="1931" y="3180"/>
                  </a:cubicBezTo>
                  <a:cubicBezTo>
                    <a:pt x="1891" y="3319"/>
                    <a:pt x="1851" y="3459"/>
                    <a:pt x="1831" y="3598"/>
                  </a:cubicBezTo>
                  <a:cubicBezTo>
                    <a:pt x="1831" y="3638"/>
                    <a:pt x="1851" y="3677"/>
                    <a:pt x="1871" y="3737"/>
                  </a:cubicBezTo>
                  <a:cubicBezTo>
                    <a:pt x="1931" y="3717"/>
                    <a:pt x="1970" y="3697"/>
                    <a:pt x="2010" y="3677"/>
                  </a:cubicBezTo>
                  <a:cubicBezTo>
                    <a:pt x="2070" y="3618"/>
                    <a:pt x="2110" y="3558"/>
                    <a:pt x="2169" y="3498"/>
                  </a:cubicBezTo>
                  <a:cubicBezTo>
                    <a:pt x="2328" y="3319"/>
                    <a:pt x="2507" y="3160"/>
                    <a:pt x="2726" y="3061"/>
                  </a:cubicBezTo>
                  <a:cubicBezTo>
                    <a:pt x="2854" y="2997"/>
                    <a:pt x="2981" y="2965"/>
                    <a:pt x="3104" y="2965"/>
                  </a:cubicBezTo>
                  <a:cubicBezTo>
                    <a:pt x="3290" y="2965"/>
                    <a:pt x="3466" y="3037"/>
                    <a:pt x="3621" y="3180"/>
                  </a:cubicBezTo>
                  <a:cubicBezTo>
                    <a:pt x="4039" y="3558"/>
                    <a:pt x="4278" y="4016"/>
                    <a:pt x="4298" y="4592"/>
                  </a:cubicBezTo>
                  <a:cubicBezTo>
                    <a:pt x="4298" y="4851"/>
                    <a:pt x="4238" y="5090"/>
                    <a:pt x="4159" y="5328"/>
                  </a:cubicBezTo>
                  <a:cubicBezTo>
                    <a:pt x="3920" y="6065"/>
                    <a:pt x="3542" y="6741"/>
                    <a:pt x="3025" y="7338"/>
                  </a:cubicBezTo>
                  <a:cubicBezTo>
                    <a:pt x="2985" y="7397"/>
                    <a:pt x="2945" y="7437"/>
                    <a:pt x="2925" y="7497"/>
                  </a:cubicBezTo>
                  <a:cubicBezTo>
                    <a:pt x="2905" y="7517"/>
                    <a:pt x="2905" y="7556"/>
                    <a:pt x="2905" y="7616"/>
                  </a:cubicBezTo>
                  <a:cubicBezTo>
                    <a:pt x="2965" y="7596"/>
                    <a:pt x="3005" y="7576"/>
                    <a:pt x="3025" y="7556"/>
                  </a:cubicBezTo>
                  <a:cubicBezTo>
                    <a:pt x="3104" y="7497"/>
                    <a:pt x="3164" y="7437"/>
                    <a:pt x="3224" y="7377"/>
                  </a:cubicBezTo>
                  <a:cubicBezTo>
                    <a:pt x="3761" y="6701"/>
                    <a:pt x="4159" y="5965"/>
                    <a:pt x="4377" y="5149"/>
                  </a:cubicBezTo>
                  <a:cubicBezTo>
                    <a:pt x="4576" y="4453"/>
                    <a:pt x="4397" y="3837"/>
                    <a:pt x="3960" y="3280"/>
                  </a:cubicBezTo>
                  <a:cubicBezTo>
                    <a:pt x="3860" y="3180"/>
                    <a:pt x="3761" y="3081"/>
                    <a:pt x="3641" y="3001"/>
                  </a:cubicBezTo>
                  <a:cubicBezTo>
                    <a:pt x="3467" y="2877"/>
                    <a:pt x="3285" y="2815"/>
                    <a:pt x="3101" y="2815"/>
                  </a:cubicBezTo>
                  <a:cubicBezTo>
                    <a:pt x="2990" y="2815"/>
                    <a:pt x="2878" y="2837"/>
                    <a:pt x="2766" y="2882"/>
                  </a:cubicBezTo>
                  <a:cubicBezTo>
                    <a:pt x="2587" y="2941"/>
                    <a:pt x="2428" y="3041"/>
                    <a:pt x="2289" y="3160"/>
                  </a:cubicBezTo>
                  <a:cubicBezTo>
                    <a:pt x="2229" y="3200"/>
                    <a:pt x="2169" y="3240"/>
                    <a:pt x="2070" y="3319"/>
                  </a:cubicBezTo>
                  <a:cubicBezTo>
                    <a:pt x="2090" y="3200"/>
                    <a:pt x="2090" y="3160"/>
                    <a:pt x="2110" y="3120"/>
                  </a:cubicBezTo>
                  <a:cubicBezTo>
                    <a:pt x="2249" y="2484"/>
                    <a:pt x="2309" y="1867"/>
                    <a:pt x="2269" y="1211"/>
                  </a:cubicBezTo>
                  <a:cubicBezTo>
                    <a:pt x="2249" y="972"/>
                    <a:pt x="2209" y="713"/>
                    <a:pt x="2129" y="475"/>
                  </a:cubicBezTo>
                  <a:cubicBezTo>
                    <a:pt x="2070" y="355"/>
                    <a:pt x="2010" y="236"/>
                    <a:pt x="1911" y="136"/>
                  </a:cubicBezTo>
                  <a:cubicBezTo>
                    <a:pt x="1815" y="55"/>
                    <a:pt x="1710"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51"/>
            <p:cNvSpPr/>
            <p:nvPr/>
          </p:nvSpPr>
          <p:spPr>
            <a:xfrm>
              <a:off x="9843025" y="2573850"/>
              <a:ext cx="118875" cy="175100"/>
            </a:xfrm>
            <a:custGeom>
              <a:avLst/>
              <a:gdLst/>
              <a:ahLst/>
              <a:cxnLst/>
              <a:rect l="l" t="t" r="r" b="b"/>
              <a:pathLst>
                <a:path w="4755" h="7004" extrusionOk="0">
                  <a:moveTo>
                    <a:pt x="1766" y="0"/>
                  </a:moveTo>
                  <a:cubicBezTo>
                    <a:pt x="1717" y="0"/>
                    <a:pt x="1666" y="10"/>
                    <a:pt x="1611" y="32"/>
                  </a:cubicBezTo>
                  <a:cubicBezTo>
                    <a:pt x="1492" y="52"/>
                    <a:pt x="1393" y="112"/>
                    <a:pt x="1313" y="171"/>
                  </a:cubicBezTo>
                  <a:cubicBezTo>
                    <a:pt x="1174" y="271"/>
                    <a:pt x="1035" y="370"/>
                    <a:pt x="915" y="510"/>
                  </a:cubicBezTo>
                  <a:cubicBezTo>
                    <a:pt x="478" y="967"/>
                    <a:pt x="199" y="1524"/>
                    <a:pt x="40" y="2121"/>
                  </a:cubicBezTo>
                  <a:cubicBezTo>
                    <a:pt x="0" y="2200"/>
                    <a:pt x="0" y="2280"/>
                    <a:pt x="0" y="2379"/>
                  </a:cubicBezTo>
                  <a:cubicBezTo>
                    <a:pt x="0" y="2399"/>
                    <a:pt x="20" y="2419"/>
                    <a:pt x="40" y="2479"/>
                  </a:cubicBezTo>
                  <a:cubicBezTo>
                    <a:pt x="80" y="2419"/>
                    <a:pt x="119" y="2379"/>
                    <a:pt x="119" y="2340"/>
                  </a:cubicBezTo>
                  <a:cubicBezTo>
                    <a:pt x="239" y="1743"/>
                    <a:pt x="517" y="1226"/>
                    <a:pt x="895" y="748"/>
                  </a:cubicBezTo>
                  <a:cubicBezTo>
                    <a:pt x="1015" y="589"/>
                    <a:pt x="1174" y="450"/>
                    <a:pt x="1333" y="330"/>
                  </a:cubicBezTo>
                  <a:cubicBezTo>
                    <a:pt x="1413" y="271"/>
                    <a:pt x="1492" y="231"/>
                    <a:pt x="1592" y="191"/>
                  </a:cubicBezTo>
                  <a:cubicBezTo>
                    <a:pt x="1651" y="165"/>
                    <a:pt x="1706" y="151"/>
                    <a:pt x="1758" y="151"/>
                  </a:cubicBezTo>
                  <a:cubicBezTo>
                    <a:pt x="1861" y="151"/>
                    <a:pt x="1950" y="205"/>
                    <a:pt x="2029" y="311"/>
                  </a:cubicBezTo>
                  <a:cubicBezTo>
                    <a:pt x="2069" y="390"/>
                    <a:pt x="2109" y="470"/>
                    <a:pt x="2149" y="549"/>
                  </a:cubicBezTo>
                  <a:cubicBezTo>
                    <a:pt x="2188" y="689"/>
                    <a:pt x="2228" y="808"/>
                    <a:pt x="2248" y="947"/>
                  </a:cubicBezTo>
                  <a:cubicBezTo>
                    <a:pt x="2347" y="1584"/>
                    <a:pt x="2328" y="2220"/>
                    <a:pt x="2268" y="2877"/>
                  </a:cubicBezTo>
                  <a:cubicBezTo>
                    <a:pt x="2248" y="3096"/>
                    <a:pt x="2208" y="3334"/>
                    <a:pt x="2188" y="3573"/>
                  </a:cubicBezTo>
                  <a:cubicBezTo>
                    <a:pt x="2188" y="3633"/>
                    <a:pt x="2168" y="3712"/>
                    <a:pt x="2228" y="3752"/>
                  </a:cubicBezTo>
                  <a:cubicBezTo>
                    <a:pt x="2367" y="3752"/>
                    <a:pt x="2367" y="3752"/>
                    <a:pt x="2447" y="3672"/>
                  </a:cubicBezTo>
                  <a:cubicBezTo>
                    <a:pt x="2606" y="3513"/>
                    <a:pt x="2765" y="3374"/>
                    <a:pt x="2924" y="3215"/>
                  </a:cubicBezTo>
                  <a:cubicBezTo>
                    <a:pt x="3064" y="3096"/>
                    <a:pt x="3203" y="3016"/>
                    <a:pt x="3362" y="2956"/>
                  </a:cubicBezTo>
                  <a:cubicBezTo>
                    <a:pt x="3439" y="2926"/>
                    <a:pt x="3512" y="2910"/>
                    <a:pt x="3582" y="2910"/>
                  </a:cubicBezTo>
                  <a:cubicBezTo>
                    <a:pt x="3693" y="2910"/>
                    <a:pt x="3794" y="2950"/>
                    <a:pt x="3879" y="3036"/>
                  </a:cubicBezTo>
                  <a:cubicBezTo>
                    <a:pt x="3979" y="3135"/>
                    <a:pt x="4058" y="3255"/>
                    <a:pt x="4138" y="3374"/>
                  </a:cubicBezTo>
                  <a:cubicBezTo>
                    <a:pt x="4516" y="4031"/>
                    <a:pt x="4575" y="4727"/>
                    <a:pt x="4317" y="5423"/>
                  </a:cubicBezTo>
                  <a:cubicBezTo>
                    <a:pt x="4118" y="5980"/>
                    <a:pt x="3800" y="6438"/>
                    <a:pt x="3382" y="6855"/>
                  </a:cubicBezTo>
                  <a:cubicBezTo>
                    <a:pt x="3342" y="6895"/>
                    <a:pt x="3282" y="6915"/>
                    <a:pt x="3322" y="6995"/>
                  </a:cubicBezTo>
                  <a:cubicBezTo>
                    <a:pt x="3335" y="6995"/>
                    <a:pt x="3366" y="7003"/>
                    <a:pt x="3391" y="7003"/>
                  </a:cubicBezTo>
                  <a:cubicBezTo>
                    <a:pt x="3404" y="7003"/>
                    <a:pt x="3415" y="7001"/>
                    <a:pt x="3422" y="6995"/>
                  </a:cubicBezTo>
                  <a:cubicBezTo>
                    <a:pt x="3481" y="6955"/>
                    <a:pt x="3541" y="6915"/>
                    <a:pt x="3601" y="6855"/>
                  </a:cubicBezTo>
                  <a:cubicBezTo>
                    <a:pt x="3999" y="6438"/>
                    <a:pt x="4337" y="5960"/>
                    <a:pt x="4496" y="5403"/>
                  </a:cubicBezTo>
                  <a:cubicBezTo>
                    <a:pt x="4754" y="4647"/>
                    <a:pt x="4655" y="3931"/>
                    <a:pt x="4257" y="3255"/>
                  </a:cubicBezTo>
                  <a:cubicBezTo>
                    <a:pt x="4178" y="3115"/>
                    <a:pt x="4078" y="2996"/>
                    <a:pt x="3959" y="2897"/>
                  </a:cubicBezTo>
                  <a:cubicBezTo>
                    <a:pt x="3845" y="2796"/>
                    <a:pt x="3716" y="2743"/>
                    <a:pt x="3581" y="2743"/>
                  </a:cubicBezTo>
                  <a:cubicBezTo>
                    <a:pt x="3503" y="2743"/>
                    <a:pt x="3422" y="2761"/>
                    <a:pt x="3342" y="2797"/>
                  </a:cubicBezTo>
                  <a:cubicBezTo>
                    <a:pt x="3203" y="2857"/>
                    <a:pt x="3044" y="2936"/>
                    <a:pt x="2924" y="3016"/>
                  </a:cubicBezTo>
                  <a:cubicBezTo>
                    <a:pt x="2785" y="3115"/>
                    <a:pt x="2666" y="3235"/>
                    <a:pt x="2546" y="3334"/>
                  </a:cubicBezTo>
                  <a:cubicBezTo>
                    <a:pt x="2507" y="3374"/>
                    <a:pt x="2467" y="3394"/>
                    <a:pt x="2407" y="3434"/>
                  </a:cubicBezTo>
                  <a:cubicBezTo>
                    <a:pt x="2367" y="3354"/>
                    <a:pt x="2387" y="3295"/>
                    <a:pt x="2387" y="3215"/>
                  </a:cubicBezTo>
                  <a:cubicBezTo>
                    <a:pt x="2487" y="2618"/>
                    <a:pt x="2507" y="2001"/>
                    <a:pt x="2467" y="1385"/>
                  </a:cubicBezTo>
                  <a:cubicBezTo>
                    <a:pt x="2447" y="1106"/>
                    <a:pt x="2407" y="828"/>
                    <a:pt x="2328" y="569"/>
                  </a:cubicBezTo>
                  <a:cubicBezTo>
                    <a:pt x="2268" y="430"/>
                    <a:pt x="2208" y="291"/>
                    <a:pt x="2109" y="171"/>
                  </a:cubicBezTo>
                  <a:cubicBezTo>
                    <a:pt x="2008" y="70"/>
                    <a:pt x="1896" y="0"/>
                    <a:pt x="17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51"/>
            <p:cNvSpPr/>
            <p:nvPr/>
          </p:nvSpPr>
          <p:spPr>
            <a:xfrm>
              <a:off x="9789300" y="2673100"/>
              <a:ext cx="70650" cy="92050"/>
            </a:xfrm>
            <a:custGeom>
              <a:avLst/>
              <a:gdLst/>
              <a:ahLst/>
              <a:cxnLst/>
              <a:rect l="l" t="t" r="r" b="b"/>
              <a:pathLst>
                <a:path w="2826" h="3682" extrusionOk="0">
                  <a:moveTo>
                    <a:pt x="1035" y="1"/>
                  </a:moveTo>
                  <a:cubicBezTo>
                    <a:pt x="1035" y="80"/>
                    <a:pt x="1035" y="120"/>
                    <a:pt x="1035" y="180"/>
                  </a:cubicBezTo>
                  <a:cubicBezTo>
                    <a:pt x="1095" y="498"/>
                    <a:pt x="1174" y="836"/>
                    <a:pt x="1234" y="1155"/>
                  </a:cubicBezTo>
                  <a:cubicBezTo>
                    <a:pt x="1234" y="1234"/>
                    <a:pt x="1274" y="1294"/>
                    <a:pt x="1214" y="1373"/>
                  </a:cubicBezTo>
                  <a:cubicBezTo>
                    <a:pt x="1174" y="1354"/>
                    <a:pt x="1115" y="1334"/>
                    <a:pt x="1055" y="1314"/>
                  </a:cubicBezTo>
                  <a:cubicBezTo>
                    <a:pt x="876" y="1214"/>
                    <a:pt x="717" y="1135"/>
                    <a:pt x="538" y="1055"/>
                  </a:cubicBezTo>
                  <a:cubicBezTo>
                    <a:pt x="399" y="996"/>
                    <a:pt x="259" y="916"/>
                    <a:pt x="100" y="856"/>
                  </a:cubicBezTo>
                  <a:lnTo>
                    <a:pt x="21" y="856"/>
                  </a:lnTo>
                  <a:cubicBezTo>
                    <a:pt x="1" y="956"/>
                    <a:pt x="60" y="976"/>
                    <a:pt x="100" y="996"/>
                  </a:cubicBezTo>
                  <a:cubicBezTo>
                    <a:pt x="438" y="1155"/>
                    <a:pt x="757" y="1314"/>
                    <a:pt x="1075" y="1493"/>
                  </a:cubicBezTo>
                  <a:cubicBezTo>
                    <a:pt x="1154" y="1533"/>
                    <a:pt x="1234" y="1572"/>
                    <a:pt x="1314" y="1612"/>
                  </a:cubicBezTo>
                  <a:cubicBezTo>
                    <a:pt x="1353" y="1831"/>
                    <a:pt x="1413" y="2050"/>
                    <a:pt x="1453" y="2249"/>
                  </a:cubicBezTo>
                  <a:cubicBezTo>
                    <a:pt x="1513" y="2627"/>
                    <a:pt x="1572" y="2985"/>
                    <a:pt x="1652" y="3343"/>
                  </a:cubicBezTo>
                  <a:cubicBezTo>
                    <a:pt x="1672" y="3462"/>
                    <a:pt x="1672" y="3582"/>
                    <a:pt x="1751" y="3681"/>
                  </a:cubicBezTo>
                  <a:cubicBezTo>
                    <a:pt x="1771" y="3681"/>
                    <a:pt x="1811" y="3681"/>
                    <a:pt x="1831" y="3661"/>
                  </a:cubicBezTo>
                  <a:cubicBezTo>
                    <a:pt x="1831" y="3641"/>
                    <a:pt x="1851" y="3601"/>
                    <a:pt x="1851" y="3582"/>
                  </a:cubicBezTo>
                  <a:cubicBezTo>
                    <a:pt x="1831" y="3462"/>
                    <a:pt x="1811" y="3363"/>
                    <a:pt x="1791" y="3263"/>
                  </a:cubicBezTo>
                  <a:cubicBezTo>
                    <a:pt x="1711" y="2826"/>
                    <a:pt x="1612" y="2388"/>
                    <a:pt x="1532" y="1950"/>
                  </a:cubicBezTo>
                  <a:cubicBezTo>
                    <a:pt x="1532" y="1891"/>
                    <a:pt x="1493" y="1811"/>
                    <a:pt x="1552" y="1732"/>
                  </a:cubicBezTo>
                  <a:cubicBezTo>
                    <a:pt x="1612" y="1771"/>
                    <a:pt x="1692" y="1791"/>
                    <a:pt x="1751" y="1831"/>
                  </a:cubicBezTo>
                  <a:cubicBezTo>
                    <a:pt x="2070" y="1990"/>
                    <a:pt x="2388" y="2149"/>
                    <a:pt x="2706" y="2289"/>
                  </a:cubicBezTo>
                  <a:cubicBezTo>
                    <a:pt x="2726" y="2308"/>
                    <a:pt x="2766" y="2308"/>
                    <a:pt x="2786" y="2308"/>
                  </a:cubicBezTo>
                  <a:cubicBezTo>
                    <a:pt x="2806" y="2269"/>
                    <a:pt x="2806" y="2249"/>
                    <a:pt x="2825" y="2209"/>
                  </a:cubicBezTo>
                  <a:cubicBezTo>
                    <a:pt x="2726" y="2149"/>
                    <a:pt x="2646" y="2090"/>
                    <a:pt x="2547" y="2050"/>
                  </a:cubicBezTo>
                  <a:cubicBezTo>
                    <a:pt x="2268" y="1911"/>
                    <a:pt x="1970" y="1771"/>
                    <a:pt x="1692" y="1612"/>
                  </a:cubicBezTo>
                  <a:cubicBezTo>
                    <a:pt x="1612" y="1572"/>
                    <a:pt x="1532" y="1533"/>
                    <a:pt x="1453" y="1493"/>
                  </a:cubicBezTo>
                  <a:cubicBezTo>
                    <a:pt x="1433" y="1393"/>
                    <a:pt x="1393" y="1294"/>
                    <a:pt x="1373" y="1194"/>
                  </a:cubicBezTo>
                  <a:cubicBezTo>
                    <a:pt x="1294" y="836"/>
                    <a:pt x="1214" y="498"/>
                    <a:pt x="1135" y="140"/>
                  </a:cubicBezTo>
                  <a:cubicBezTo>
                    <a:pt x="1135" y="100"/>
                    <a:pt x="1115" y="41"/>
                    <a:pt x="1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oogle Shape;2313;p67">
            <a:extLst>
              <a:ext uri="{FF2B5EF4-FFF2-40B4-BE49-F238E27FC236}">
                <a16:creationId xmlns:a16="http://schemas.microsoft.com/office/drawing/2014/main" id="{E22049A5-38C4-2987-D7FF-40C0C72FDB10}"/>
              </a:ext>
            </a:extLst>
          </p:cNvPr>
          <p:cNvPicPr preferRelativeResize="0"/>
          <p:nvPr/>
        </p:nvPicPr>
        <p:blipFill>
          <a:blip r:embed="rId4">
            <a:alphaModFix/>
          </a:blip>
          <a:stretch>
            <a:fillRect/>
          </a:stretch>
        </p:blipFill>
        <p:spPr>
          <a:xfrm rot="496332">
            <a:off x="392665" y="517017"/>
            <a:ext cx="3935393" cy="4439769"/>
          </a:xfrm>
          <a:prstGeom prst="rect">
            <a:avLst/>
          </a:prstGeom>
          <a:noFill/>
          <a:ln>
            <a:noFill/>
          </a:ln>
        </p:spPr>
      </p:pic>
      <p:sp>
        <p:nvSpPr>
          <p:cNvPr id="14" name="Google Shape;2314;p67">
            <a:extLst>
              <a:ext uri="{FF2B5EF4-FFF2-40B4-BE49-F238E27FC236}">
                <a16:creationId xmlns:a16="http://schemas.microsoft.com/office/drawing/2014/main" id="{A1B745DA-B250-43F1-8634-2C3E84CC9D63}"/>
              </a:ext>
            </a:extLst>
          </p:cNvPr>
          <p:cNvSpPr/>
          <p:nvPr/>
        </p:nvSpPr>
        <p:spPr>
          <a:xfrm rot="5399786">
            <a:off x="2857965" y="721409"/>
            <a:ext cx="4154267" cy="3700679"/>
          </a:xfrm>
          <a:prstGeom prst="round2SameRect">
            <a:avLst>
              <a:gd name="adj1" fmla="val 6383"/>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5" name="Google Shape;2315;p67">
            <a:extLst>
              <a:ext uri="{FF2B5EF4-FFF2-40B4-BE49-F238E27FC236}">
                <a16:creationId xmlns:a16="http://schemas.microsoft.com/office/drawing/2014/main" id="{D7112024-B4D5-FD40-2BD5-C9BFFB3641D1}"/>
              </a:ext>
            </a:extLst>
          </p:cNvPr>
          <p:cNvPicPr preferRelativeResize="0"/>
          <p:nvPr/>
        </p:nvPicPr>
        <p:blipFill>
          <a:blip r:embed="rId5">
            <a:alphaModFix amt="34000"/>
          </a:blip>
          <a:stretch>
            <a:fillRect/>
          </a:stretch>
        </p:blipFill>
        <p:spPr>
          <a:xfrm>
            <a:off x="3033695" y="470038"/>
            <a:ext cx="2966604" cy="1722374"/>
          </a:xfrm>
          <a:prstGeom prst="rect">
            <a:avLst/>
          </a:prstGeom>
          <a:noFill/>
          <a:ln>
            <a:noFill/>
          </a:ln>
        </p:spPr>
      </p:pic>
      <p:pic>
        <p:nvPicPr>
          <p:cNvPr id="16" name="Google Shape;2316;p67">
            <a:extLst>
              <a:ext uri="{FF2B5EF4-FFF2-40B4-BE49-F238E27FC236}">
                <a16:creationId xmlns:a16="http://schemas.microsoft.com/office/drawing/2014/main" id="{16CD3FEE-FEF7-DEE8-A53D-08CFE4144402}"/>
              </a:ext>
            </a:extLst>
          </p:cNvPr>
          <p:cNvPicPr preferRelativeResize="0"/>
          <p:nvPr/>
        </p:nvPicPr>
        <p:blipFill>
          <a:blip r:embed="rId5">
            <a:alphaModFix amt="34000"/>
          </a:blip>
          <a:stretch>
            <a:fillRect/>
          </a:stretch>
        </p:blipFill>
        <p:spPr>
          <a:xfrm rot="9976458" flipH="1">
            <a:off x="1304651" y="2836759"/>
            <a:ext cx="2966603" cy="1722374"/>
          </a:xfrm>
          <a:prstGeom prst="rect">
            <a:avLst/>
          </a:prstGeom>
          <a:noFill/>
          <a:ln>
            <a:noFill/>
          </a:ln>
        </p:spPr>
      </p:pic>
      <p:sp>
        <p:nvSpPr>
          <p:cNvPr id="17" name="Google Shape;2317;p67">
            <a:extLst>
              <a:ext uri="{FF2B5EF4-FFF2-40B4-BE49-F238E27FC236}">
                <a16:creationId xmlns:a16="http://schemas.microsoft.com/office/drawing/2014/main" id="{CACE9696-89CE-115A-AD2D-20989D4321F7}"/>
              </a:ext>
            </a:extLst>
          </p:cNvPr>
          <p:cNvSpPr txBox="1">
            <a:spLocks/>
          </p:cNvSpPr>
          <p:nvPr/>
        </p:nvSpPr>
        <p:spPr>
          <a:xfrm>
            <a:off x="3218470" y="1457657"/>
            <a:ext cx="2953447" cy="124848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OM" sz="2000" b="1" dirty="0">
                <a:solidFill>
                  <a:srgbClr val="333333"/>
                </a:solidFill>
                <a:latin typeface="droid arabic kufi"/>
              </a:rPr>
              <a:t>لقد انتهى المنهج الدراسي، فالحمد لله الّذي بعزته وجلاله تتمّ الصالحات، يا ربّ لك الحمد كما ينبغي لجلال وجهك وعظيم سلطانك، اللهمّ اغفر لنا وارحمنا وارض عنّا، وتقبّل منّا وأدخلنا الجنّة ونجّنا من النّار، وأصلح لنا شأننا يا رب العالمين.</a:t>
            </a:r>
          </a:p>
          <a:p>
            <a:pPr algn="ctr"/>
            <a:endParaRPr lang="ar-OM" sz="2000" b="1" dirty="0"/>
          </a:p>
        </p:txBody>
      </p:sp>
      <p:sp>
        <p:nvSpPr>
          <p:cNvPr id="18" name="Google Shape;2318;p67">
            <a:extLst>
              <a:ext uri="{FF2B5EF4-FFF2-40B4-BE49-F238E27FC236}">
                <a16:creationId xmlns:a16="http://schemas.microsoft.com/office/drawing/2014/main" id="{858E0775-A76D-D248-3DF6-EAF905666691}"/>
              </a:ext>
            </a:extLst>
          </p:cNvPr>
          <p:cNvSpPr txBox="1">
            <a:spLocks/>
          </p:cNvSpPr>
          <p:nvPr/>
        </p:nvSpPr>
        <p:spPr>
          <a:xfrm>
            <a:off x="3174941" y="368520"/>
            <a:ext cx="3469657" cy="95546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2800"/>
              <a:buFont typeface="Bree Serif"/>
              <a:buNone/>
              <a:defRPr sz="2800" b="1" i="0" u="none" strike="noStrike" cap="none">
                <a:solidFill>
                  <a:schemeClr val="accent6"/>
                </a:solidFill>
                <a:latin typeface="Bree Serif"/>
                <a:ea typeface="Bree Serif"/>
                <a:cs typeface="Bree Serif"/>
                <a:sym typeface="Bree Serif"/>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ar-OM" sz="3600" dirty="0">
                <a:cs typeface="+mn-cs"/>
              </a:rPr>
              <a:t>دعاء ختم المنهج</a:t>
            </a:r>
          </a:p>
        </p:txBody>
      </p:sp>
      <p:pic>
        <p:nvPicPr>
          <p:cNvPr id="20" name="Google Shape;1948;p56">
            <a:extLst>
              <a:ext uri="{FF2B5EF4-FFF2-40B4-BE49-F238E27FC236}">
                <a16:creationId xmlns:a16="http://schemas.microsoft.com/office/drawing/2014/main" id="{A9430B50-0D95-1D15-3DFE-82C0F8B84B20}"/>
              </a:ext>
            </a:extLst>
          </p:cNvPr>
          <p:cNvPicPr preferRelativeResize="0"/>
          <p:nvPr/>
        </p:nvPicPr>
        <p:blipFill rotWithShape="1">
          <a:blip r:embed="rId6">
            <a:alphaModFix/>
          </a:blip>
          <a:srcRect b="43661"/>
          <a:stretch/>
        </p:blipFill>
        <p:spPr>
          <a:xfrm rot="-10799964" flipH="1">
            <a:off x="7892000" y="285154"/>
            <a:ext cx="664375" cy="856894"/>
          </a:xfrm>
          <a:prstGeom prst="rect">
            <a:avLst/>
          </a:prstGeom>
          <a:noFill/>
          <a:ln>
            <a:noFill/>
          </a:ln>
        </p:spPr>
      </p:pic>
      <p:pic>
        <p:nvPicPr>
          <p:cNvPr id="21" name="Google Shape;1949;p56">
            <a:extLst>
              <a:ext uri="{FF2B5EF4-FFF2-40B4-BE49-F238E27FC236}">
                <a16:creationId xmlns:a16="http://schemas.microsoft.com/office/drawing/2014/main" id="{F1E7BE18-BF8A-9890-6A3D-5FBDA142B588}"/>
              </a:ext>
            </a:extLst>
          </p:cNvPr>
          <p:cNvPicPr preferRelativeResize="0"/>
          <p:nvPr/>
        </p:nvPicPr>
        <p:blipFill rotWithShape="1">
          <a:blip r:embed="rId7">
            <a:alphaModFix/>
          </a:blip>
          <a:srcRect l="-12625" t="-14739" b="51288"/>
          <a:stretch/>
        </p:blipFill>
        <p:spPr>
          <a:xfrm rot="-10799964" flipH="1">
            <a:off x="7387192" y="283614"/>
            <a:ext cx="664375" cy="856894"/>
          </a:xfrm>
          <a:prstGeom prst="rect">
            <a:avLst/>
          </a:prstGeom>
          <a:noFill/>
          <a:ln>
            <a:noFill/>
          </a:ln>
        </p:spPr>
      </p:pic>
      <p:pic>
        <p:nvPicPr>
          <p:cNvPr id="22" name="Google Shape;1823;p54">
            <a:extLst>
              <a:ext uri="{FF2B5EF4-FFF2-40B4-BE49-F238E27FC236}">
                <a16:creationId xmlns:a16="http://schemas.microsoft.com/office/drawing/2014/main" id="{07FE1963-FEA5-AA81-823E-F8E3FD9822F5}"/>
              </a:ext>
            </a:extLst>
          </p:cNvPr>
          <p:cNvPicPr preferRelativeResize="0"/>
          <p:nvPr/>
        </p:nvPicPr>
        <p:blipFill rotWithShape="1">
          <a:blip r:embed="rId8">
            <a:alphaModFix amt="88000"/>
          </a:blip>
          <a:srcRect b="25794"/>
          <a:stretch/>
        </p:blipFill>
        <p:spPr>
          <a:xfrm>
            <a:off x="7318401" y="3783500"/>
            <a:ext cx="1464050" cy="1068650"/>
          </a:xfrm>
          <a:prstGeom prst="rect">
            <a:avLst/>
          </a:prstGeom>
          <a:noFill/>
          <a:ln>
            <a:noFill/>
          </a:ln>
        </p:spPr>
      </p:pic>
      <p:pic>
        <p:nvPicPr>
          <p:cNvPr id="23" name="Google Shape;1824;p54">
            <a:extLst>
              <a:ext uri="{FF2B5EF4-FFF2-40B4-BE49-F238E27FC236}">
                <a16:creationId xmlns:a16="http://schemas.microsoft.com/office/drawing/2014/main" id="{1E68E939-72AD-88F7-3412-44C1F9E0DCC5}"/>
              </a:ext>
            </a:extLst>
          </p:cNvPr>
          <p:cNvPicPr preferRelativeResize="0"/>
          <p:nvPr/>
        </p:nvPicPr>
        <p:blipFill rotWithShape="1">
          <a:blip r:embed="rId9">
            <a:alphaModFix/>
          </a:blip>
          <a:srcRect b="-22234"/>
          <a:stretch/>
        </p:blipFill>
        <p:spPr>
          <a:xfrm>
            <a:off x="7173217" y="3615731"/>
            <a:ext cx="381053" cy="458175"/>
          </a:xfrm>
          <a:prstGeom prst="rect">
            <a:avLst/>
          </a:prstGeom>
          <a:noFill/>
          <a:ln>
            <a:noFill/>
          </a:ln>
        </p:spPr>
      </p:pic>
    </p:spTree>
  </p:cSld>
  <p:clrMapOvr>
    <a:masterClrMapping/>
  </p:clrMapOvr>
</p:sld>
</file>

<file path=ppt/theme/theme1.xml><?xml version="1.0" encoding="utf-8"?>
<a:theme xmlns:a="http://schemas.openxmlformats.org/drawingml/2006/main" name="Middle School Planner by Slidesgo">
  <a:themeElements>
    <a:clrScheme name="Simple Light">
      <a:dk1>
        <a:srgbClr val="000000"/>
      </a:dk1>
      <a:lt1>
        <a:srgbClr val="FFFFFF"/>
      </a:lt1>
      <a:dk2>
        <a:srgbClr val="FFCBE3"/>
      </a:dk2>
      <a:lt2>
        <a:srgbClr val="E4639E"/>
      </a:lt2>
      <a:accent1>
        <a:srgbClr val="DAF5F4"/>
      </a:accent1>
      <a:accent2>
        <a:srgbClr val="31BEBB"/>
      </a:accent2>
      <a:accent3>
        <a:srgbClr val="BFF5AE"/>
      </a:accent3>
      <a:accent4>
        <a:srgbClr val="86DA6C"/>
      </a:accent4>
      <a:accent5>
        <a:srgbClr val="C2B2EE"/>
      </a:accent5>
      <a:accent6>
        <a:srgbClr val="674EA7"/>
      </a:accent6>
      <a:hlink>
        <a:srgbClr val="31BEB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5132</TotalTime>
  <Words>499</Words>
  <Application>Microsoft Office PowerPoint</Application>
  <PresentationFormat>On-screen Show (16:9)</PresentationFormat>
  <Paragraphs>121</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Overpass</vt:lpstr>
      <vt:lpstr>ArialMT</vt:lpstr>
      <vt:lpstr>Arial</vt:lpstr>
      <vt:lpstr>droid arabic kufi</vt:lpstr>
      <vt:lpstr>Lotus-Bold</vt:lpstr>
      <vt:lpstr>Bree Serif</vt:lpstr>
      <vt:lpstr>Lotus-Light</vt:lpstr>
      <vt:lpstr>Middle School Planner by Slidesgo</vt:lpstr>
      <vt:lpstr>PowerPoint Presentation</vt:lpstr>
      <vt:lpstr>عبارة أستطيع</vt:lpstr>
      <vt:lpstr>التمهيد</vt:lpstr>
      <vt:lpstr>مثال(1): كتاب الطالب صـ141 رقم 1 (أ)</vt:lpstr>
      <vt:lpstr>تابع حل مثال(1): كتاب الطالب صـ141 رقم 1 (أ)</vt:lpstr>
      <vt:lpstr>PowerPoint Presentation</vt:lpstr>
      <vt:lpstr>PowerPoint Presentation</vt:lpstr>
      <vt:lpstr>التقويم الختامي</vt:lpstr>
      <vt:lpstr>الواجب المنزلي</vt:lpstr>
      <vt:lpstr>تفريد التعلم</vt:lpstr>
      <vt:lpstr>قيم نفسك على الدرس</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17-3 حساب مساحة أسطح المجسمات الأخرى</dc:title>
  <dc:creator>Maymona Almaawali</dc:creator>
  <cp:lastModifiedBy>maymona m</cp:lastModifiedBy>
  <cp:revision>2</cp:revision>
  <dcterms:modified xsi:type="dcterms:W3CDTF">2023-04-24T09:58:05Z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15af2f3-15c0-42f7-aff1-8120ca254967_Enabled">
    <vt:lpwstr>true</vt:lpwstr>
  </property>
  <property fmtid="{D5CDD505-2E9C-101B-9397-08002B2CF9AE}" pid="3" name="MSIP_Label_c15af2f3-15c0-42f7-aff1-8120ca254967_SetDate">
    <vt:lpwstr>2023-04-20T20:07:44Z</vt:lpwstr>
  </property>
  <property fmtid="{D5CDD505-2E9C-101B-9397-08002B2CF9AE}" pid="4" name="MSIP_Label_c15af2f3-15c0-42f7-aff1-8120ca254967_Method">
    <vt:lpwstr>Standard</vt:lpwstr>
  </property>
  <property fmtid="{D5CDD505-2E9C-101B-9397-08002B2CF9AE}" pid="5" name="MSIP_Label_c15af2f3-15c0-42f7-aff1-8120ca254967_Name">
    <vt:lpwstr>defa4170-0d19-0005-0004-bc88714345d2</vt:lpwstr>
  </property>
  <property fmtid="{D5CDD505-2E9C-101B-9397-08002B2CF9AE}" pid="6" name="MSIP_Label_c15af2f3-15c0-42f7-aff1-8120ca254967_SiteId">
    <vt:lpwstr>04b4cb5d-cc41-401f-bd9d-4ca8a31a5c2f</vt:lpwstr>
  </property>
  <property fmtid="{D5CDD505-2E9C-101B-9397-08002B2CF9AE}" pid="7" name="MSIP_Label_c15af2f3-15c0-42f7-aff1-8120ca254967_ActionId">
    <vt:lpwstr>6fefa382-9702-4833-baab-c14f897d9a82</vt:lpwstr>
  </property>
  <property fmtid="{D5CDD505-2E9C-101B-9397-08002B2CF9AE}" pid="8" name="MSIP_Label_c15af2f3-15c0-42f7-aff1-8120ca254967_ContentBits">
    <vt:lpwstr>0</vt:lpwstr>
  </property>
</Properties>
</file>