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4" r:id="rId4"/>
    <p:sldId id="275" r:id="rId5"/>
    <p:sldId id="276" r:id="rId6"/>
    <p:sldId id="278" r:id="rId7"/>
    <p:sldId id="277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56C13"/>
    <a:srgbClr val="BC7A2A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29/10/1441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211608"/>
            <a:ext cx="4089030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جمع الأعداد العشرية والكسور العشرية</a:t>
            </a:r>
          </a:p>
          <a:p>
            <a:pPr algn="ctr" rtl="1"/>
            <a:r>
              <a:rPr lang="ar-OM" sz="8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(3-3)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جمع وطرح الأعداد الصحيحة والأعداد العشرية، بما في ذلك الأعداد التي تحتوي على أعداد مختلفة من المنازل العشرية.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66DFC8F-8CC2-4F11-B8E0-0D6174688F51}"/>
              </a:ext>
            </a:extLst>
          </p:cNvPr>
          <p:cNvSpPr/>
          <p:nvPr/>
        </p:nvSpPr>
        <p:spPr>
          <a:xfrm>
            <a:off x="2765829" y="179462"/>
            <a:ext cx="4227640" cy="55547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جمع وطرح الأعداد العشرية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3B35602-6DE6-4DD3-B383-6E8102E0626E}"/>
              </a:ext>
            </a:extLst>
          </p:cNvPr>
          <p:cNvSpPr txBox="1"/>
          <p:nvPr/>
        </p:nvSpPr>
        <p:spPr>
          <a:xfrm>
            <a:off x="6346510" y="1116599"/>
            <a:ext cx="289374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أوجد ناتج ما يلي :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19F3F4A-BA3A-4506-8B7B-1237A45F373C}"/>
              </a:ext>
            </a:extLst>
          </p:cNvPr>
          <p:cNvSpPr txBox="1"/>
          <p:nvPr/>
        </p:nvSpPr>
        <p:spPr>
          <a:xfrm>
            <a:off x="2601552" y="3104992"/>
            <a:ext cx="146706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24.76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353C3BB-A973-4090-9A0F-AA0842DBCFAF}"/>
              </a:ext>
            </a:extLst>
          </p:cNvPr>
          <p:cNvSpPr txBox="1"/>
          <p:nvPr/>
        </p:nvSpPr>
        <p:spPr>
          <a:xfrm>
            <a:off x="5825202" y="1984381"/>
            <a:ext cx="3175870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13.25 + 9.353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BA5C953-109A-4045-ABBC-4BF3DA5281C0}"/>
              </a:ext>
            </a:extLst>
          </p:cNvPr>
          <p:cNvSpPr txBox="1"/>
          <p:nvPr/>
        </p:nvSpPr>
        <p:spPr>
          <a:xfrm>
            <a:off x="1693399" y="1996812"/>
            <a:ext cx="2919389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24.76 - 9.48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B8D1C262-2477-44B9-A6B9-DB8E736E9052}"/>
              </a:ext>
            </a:extLst>
          </p:cNvPr>
          <p:cNvSpPr txBox="1"/>
          <p:nvPr/>
        </p:nvSpPr>
        <p:spPr>
          <a:xfrm>
            <a:off x="2864982" y="3617934"/>
            <a:ext cx="121058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9.48</a:t>
            </a:r>
          </a:p>
        </p:txBody>
      </p: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10FE1311-247A-44AD-AFDD-90B9DCACC56A}"/>
              </a:ext>
            </a:extLst>
          </p:cNvPr>
          <p:cNvCxnSpPr/>
          <p:nvPr/>
        </p:nvCxnSpPr>
        <p:spPr>
          <a:xfrm flipH="1">
            <a:off x="2694169" y="4190313"/>
            <a:ext cx="165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E76DB7E-EFD8-46D8-83E9-C3EE7A857B2F}"/>
              </a:ext>
            </a:extLst>
          </p:cNvPr>
          <p:cNvSpPr txBox="1"/>
          <p:nvPr/>
        </p:nvSpPr>
        <p:spPr>
          <a:xfrm>
            <a:off x="3936381" y="3280277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72B0498F-D2AE-4CBF-B25D-9CB398EDE9B9}"/>
              </a:ext>
            </a:extLst>
          </p:cNvPr>
          <p:cNvSpPr txBox="1"/>
          <p:nvPr/>
        </p:nvSpPr>
        <p:spPr>
          <a:xfrm>
            <a:off x="3646700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0883BC81-7FBE-418A-9A7C-4926BA6B4660}"/>
              </a:ext>
            </a:extLst>
          </p:cNvPr>
          <p:cNvSpPr txBox="1"/>
          <p:nvPr/>
        </p:nvSpPr>
        <p:spPr>
          <a:xfrm>
            <a:off x="3381563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FD4EC9BC-4376-4AC7-A06F-49760E646095}"/>
              </a:ext>
            </a:extLst>
          </p:cNvPr>
          <p:cNvSpPr txBox="1"/>
          <p:nvPr/>
        </p:nvSpPr>
        <p:spPr>
          <a:xfrm>
            <a:off x="3134504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7BB5ED12-EA45-4C40-9517-B95B099EFECD}"/>
              </a:ext>
            </a:extLst>
          </p:cNvPr>
          <p:cNvSpPr txBox="1"/>
          <p:nvPr/>
        </p:nvSpPr>
        <p:spPr>
          <a:xfrm>
            <a:off x="2889016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3A999CB7-4CBD-4887-A73F-6F06FB4812B1}"/>
              </a:ext>
            </a:extLst>
          </p:cNvPr>
          <p:cNvSpPr txBox="1"/>
          <p:nvPr/>
        </p:nvSpPr>
        <p:spPr>
          <a:xfrm>
            <a:off x="2627090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B4FEF0E1-247A-436B-82E0-7E9AC182B0B5}"/>
              </a:ext>
            </a:extLst>
          </p:cNvPr>
          <p:cNvSpPr txBox="1"/>
          <p:nvPr/>
        </p:nvSpPr>
        <p:spPr>
          <a:xfrm>
            <a:off x="3560340" y="3235184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C04C6AB7-782D-49B9-91A1-6D3360E3F352}"/>
              </a:ext>
            </a:extLst>
          </p:cNvPr>
          <p:cNvSpPr txBox="1"/>
          <p:nvPr/>
        </p:nvSpPr>
        <p:spPr>
          <a:xfrm>
            <a:off x="6346510" y="3104992"/>
            <a:ext cx="146706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13.25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6B7374EE-AD09-4832-9994-9E86BEE91A10}"/>
              </a:ext>
            </a:extLst>
          </p:cNvPr>
          <p:cNvSpPr txBox="1"/>
          <p:nvPr/>
        </p:nvSpPr>
        <p:spPr>
          <a:xfrm>
            <a:off x="6601638" y="3617934"/>
            <a:ext cx="146706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9.353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F7E91D25-0912-43D3-A9EB-96392025678F}"/>
              </a:ext>
            </a:extLst>
          </p:cNvPr>
          <p:cNvSpPr txBox="1"/>
          <p:nvPr/>
        </p:nvSpPr>
        <p:spPr>
          <a:xfrm>
            <a:off x="7618601" y="3104992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cxnSp>
        <p:nvCxnSpPr>
          <p:cNvPr id="68" name="رابط مستقيم 67">
            <a:extLst>
              <a:ext uri="{FF2B5EF4-FFF2-40B4-BE49-F238E27FC236}">
                <a16:creationId xmlns:a16="http://schemas.microsoft.com/office/drawing/2014/main" id="{C70A50BC-9DF3-4A50-9698-2A51DAB2EFEE}"/>
              </a:ext>
            </a:extLst>
          </p:cNvPr>
          <p:cNvCxnSpPr/>
          <p:nvPr/>
        </p:nvCxnSpPr>
        <p:spPr>
          <a:xfrm flipH="1">
            <a:off x="6687305" y="4190313"/>
            <a:ext cx="165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0C66AE9A-6281-436C-BE28-74B87C1B1737}"/>
              </a:ext>
            </a:extLst>
          </p:cNvPr>
          <p:cNvSpPr txBox="1"/>
          <p:nvPr/>
        </p:nvSpPr>
        <p:spPr>
          <a:xfrm>
            <a:off x="7929517" y="3280277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+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033111B7-0F4A-40EE-8B7C-D74C16F14895}"/>
              </a:ext>
            </a:extLst>
          </p:cNvPr>
          <p:cNvSpPr txBox="1"/>
          <p:nvPr/>
        </p:nvSpPr>
        <p:spPr>
          <a:xfrm>
            <a:off x="7627560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8E98482E-0523-4279-B8E5-1DE4A22C82F3}"/>
              </a:ext>
            </a:extLst>
          </p:cNvPr>
          <p:cNvSpPr txBox="1"/>
          <p:nvPr/>
        </p:nvSpPr>
        <p:spPr>
          <a:xfrm>
            <a:off x="7362423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68678D17-E9A4-4D53-85F1-F7F0735D4772}"/>
              </a:ext>
            </a:extLst>
          </p:cNvPr>
          <p:cNvSpPr txBox="1"/>
          <p:nvPr/>
        </p:nvSpPr>
        <p:spPr>
          <a:xfrm>
            <a:off x="7126741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D4D68140-C5E0-4033-806F-5A8F0AFCCB8C}"/>
              </a:ext>
            </a:extLst>
          </p:cNvPr>
          <p:cNvSpPr txBox="1"/>
          <p:nvPr/>
        </p:nvSpPr>
        <p:spPr>
          <a:xfrm>
            <a:off x="6888596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E31D7255-E2AE-4C07-9529-BB1ACDEEFF3D}"/>
              </a:ext>
            </a:extLst>
          </p:cNvPr>
          <p:cNvSpPr txBox="1"/>
          <p:nvPr/>
        </p:nvSpPr>
        <p:spPr>
          <a:xfrm>
            <a:off x="6685595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1982F04E-2A59-4048-B30C-8C84F8B153FC}"/>
              </a:ext>
            </a:extLst>
          </p:cNvPr>
          <p:cNvSpPr txBox="1"/>
          <p:nvPr/>
        </p:nvSpPr>
        <p:spPr>
          <a:xfrm>
            <a:off x="6423669" y="4202844"/>
            <a:ext cx="44114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9B6FB7D8-772E-477B-92CC-272AED3AC044}"/>
              </a:ext>
            </a:extLst>
          </p:cNvPr>
          <p:cNvSpPr txBox="1"/>
          <p:nvPr/>
        </p:nvSpPr>
        <p:spPr>
          <a:xfrm>
            <a:off x="7112811" y="2864330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52F9A972-0F96-42CE-9BA7-38F075CA53B3}"/>
              </a:ext>
            </a:extLst>
          </p:cNvPr>
          <p:cNvSpPr txBox="1"/>
          <p:nvPr/>
        </p:nvSpPr>
        <p:spPr>
          <a:xfrm>
            <a:off x="3365415" y="2864329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0632837C-C11E-403B-B350-61B73B4FF1F1}"/>
              </a:ext>
            </a:extLst>
          </p:cNvPr>
          <p:cNvSpPr txBox="1"/>
          <p:nvPr/>
        </p:nvSpPr>
        <p:spPr>
          <a:xfrm>
            <a:off x="2765829" y="3254554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8925ED9E-E12D-40C9-BD7F-15B0CCE4A684}"/>
              </a:ext>
            </a:extLst>
          </p:cNvPr>
          <p:cNvSpPr txBox="1"/>
          <p:nvPr/>
        </p:nvSpPr>
        <p:spPr>
          <a:xfrm>
            <a:off x="2613755" y="2852163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5D6CC17-5497-420D-90C0-8DB7BD3D3219}"/>
              </a:ext>
            </a:extLst>
          </p:cNvPr>
          <p:cNvSpPr txBox="1"/>
          <p:nvPr/>
        </p:nvSpPr>
        <p:spPr>
          <a:xfrm>
            <a:off x="6339809" y="2864330"/>
            <a:ext cx="3898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32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E85F50FF-F78E-4298-937F-D80A592F5380}"/>
              </a:ext>
            </a:extLst>
          </p:cNvPr>
          <p:cNvCxnSpPr/>
          <p:nvPr/>
        </p:nvCxnSpPr>
        <p:spPr>
          <a:xfrm flipH="1">
            <a:off x="3521000" y="3234560"/>
            <a:ext cx="128187" cy="273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>
            <a:extLst>
              <a:ext uri="{FF2B5EF4-FFF2-40B4-BE49-F238E27FC236}">
                <a16:creationId xmlns:a16="http://schemas.microsoft.com/office/drawing/2014/main" id="{D15CF2D2-DA6A-41E4-A9CE-228686A32414}"/>
              </a:ext>
            </a:extLst>
          </p:cNvPr>
          <p:cNvCxnSpPr/>
          <p:nvPr/>
        </p:nvCxnSpPr>
        <p:spPr>
          <a:xfrm flipH="1">
            <a:off x="2756767" y="3234560"/>
            <a:ext cx="128187" cy="273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952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5" grpId="0"/>
      <p:bldP spid="57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1">
            <a:extLst>
              <a:ext uri="{FF2B5EF4-FFF2-40B4-BE49-F238E27FC236}">
                <a16:creationId xmlns:a16="http://schemas.microsoft.com/office/drawing/2014/main" id="{0D170CC9-AD8B-4941-A551-B86E0961C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65"/>
          <a:stretch/>
        </p:blipFill>
        <p:spPr>
          <a:xfrm>
            <a:off x="1815047" y="1"/>
            <a:ext cx="8561905" cy="1495514"/>
          </a:xfrm>
          <a:prstGeom prst="rect">
            <a:avLst/>
          </a:prstGeom>
        </p:spPr>
      </p:pic>
      <p:pic>
        <p:nvPicPr>
          <p:cNvPr id="4" name="Snagit_SNG851">
            <a:extLst>
              <a:ext uri="{FF2B5EF4-FFF2-40B4-BE49-F238E27FC236}">
                <a16:creationId xmlns:a16="http://schemas.microsoft.com/office/drawing/2014/main" id="{6095CF28-2173-43F5-9B4B-D2F0F318DF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3" b="48785"/>
          <a:stretch/>
        </p:blipFill>
        <p:spPr>
          <a:xfrm>
            <a:off x="1815047" y="2059539"/>
            <a:ext cx="8561905" cy="427289"/>
          </a:xfrm>
          <a:prstGeom prst="rect">
            <a:avLst/>
          </a:prstGeom>
        </p:spPr>
      </p:pic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D4F5A1A9-562E-4CB7-9901-BE791B07F0C0}"/>
              </a:ext>
            </a:extLst>
          </p:cNvPr>
          <p:cNvGrpSpPr/>
          <p:nvPr/>
        </p:nvGrpSpPr>
        <p:grpSpPr>
          <a:xfrm>
            <a:off x="6138728" y="1067842"/>
            <a:ext cx="1143499" cy="692497"/>
            <a:chOff x="6138728" y="1067842"/>
            <a:chExt cx="1143499" cy="692497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489784D5-618A-41E7-8E76-FE0E20BF637C}"/>
                </a:ext>
              </a:extLst>
            </p:cNvPr>
            <p:cNvSpPr txBox="1"/>
            <p:nvPr/>
          </p:nvSpPr>
          <p:spPr>
            <a:xfrm>
              <a:off x="6312730" y="1067842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6.24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C69C1512-300A-436A-AFE0-5BFBEFA49CE5}"/>
                </a:ext>
              </a:extLst>
            </p:cNvPr>
            <p:cNvSpPr txBox="1"/>
            <p:nvPr/>
          </p:nvSpPr>
          <p:spPr>
            <a:xfrm>
              <a:off x="6312730" y="129867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8.35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8CEE240B-97A9-46A7-83F9-D171BE04E531}"/>
                </a:ext>
              </a:extLst>
            </p:cNvPr>
            <p:cNvSpPr txBox="1"/>
            <p:nvPr/>
          </p:nvSpPr>
          <p:spPr>
            <a:xfrm>
              <a:off x="6943673" y="129867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510610C5-E69F-447D-89D5-7A016328D183}"/>
                </a:ext>
              </a:extLst>
            </p:cNvPr>
            <p:cNvCxnSpPr/>
            <p:nvPr/>
          </p:nvCxnSpPr>
          <p:spPr>
            <a:xfrm flipH="1">
              <a:off x="6138728" y="164060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D0D45F1-F667-48D9-906B-594AC5F6E3FD}"/>
              </a:ext>
            </a:extLst>
          </p:cNvPr>
          <p:cNvSpPr txBox="1"/>
          <p:nvPr/>
        </p:nvSpPr>
        <p:spPr>
          <a:xfrm>
            <a:off x="6774395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C43C2966-6F3E-4FF2-B38B-3CB9E70E372F}"/>
              </a:ext>
            </a:extLst>
          </p:cNvPr>
          <p:cNvSpPr txBox="1"/>
          <p:nvPr/>
        </p:nvSpPr>
        <p:spPr>
          <a:xfrm>
            <a:off x="6616513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2B10F96-BB91-4BCC-A78D-856E13CCDFAC}"/>
              </a:ext>
            </a:extLst>
          </p:cNvPr>
          <p:cNvSpPr txBox="1"/>
          <p:nvPr/>
        </p:nvSpPr>
        <p:spPr>
          <a:xfrm>
            <a:off x="6466395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68CC70E-BD49-4D25-B093-2E97743235E6}"/>
              </a:ext>
            </a:extLst>
          </p:cNvPr>
          <p:cNvSpPr txBox="1"/>
          <p:nvPr/>
        </p:nvSpPr>
        <p:spPr>
          <a:xfrm>
            <a:off x="6158254" y="160622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585AD3A7-678E-4C19-A034-0722119D3693}"/>
              </a:ext>
            </a:extLst>
          </p:cNvPr>
          <p:cNvGrpSpPr/>
          <p:nvPr/>
        </p:nvGrpSpPr>
        <p:grpSpPr>
          <a:xfrm>
            <a:off x="959976" y="1067842"/>
            <a:ext cx="1143499" cy="692497"/>
            <a:chOff x="959976" y="1067842"/>
            <a:chExt cx="1143499" cy="692497"/>
          </a:xfrm>
        </p:grpSpPr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F41DA07D-06E9-41CA-881E-3F0E4F43E17F}"/>
                </a:ext>
              </a:extLst>
            </p:cNvPr>
            <p:cNvSpPr txBox="1"/>
            <p:nvPr/>
          </p:nvSpPr>
          <p:spPr>
            <a:xfrm>
              <a:off x="980091" y="1067842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11.42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47C3BD8-C944-4917-A10D-CD3D11385FB0}"/>
                </a:ext>
              </a:extLst>
            </p:cNvPr>
            <p:cNvSpPr txBox="1"/>
            <p:nvPr/>
          </p:nvSpPr>
          <p:spPr>
            <a:xfrm>
              <a:off x="980091" y="1298674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25.39</a:t>
              </a:r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C712C138-5282-41F9-9EE8-2FF98DE55E8B}"/>
                </a:ext>
              </a:extLst>
            </p:cNvPr>
            <p:cNvSpPr txBox="1"/>
            <p:nvPr/>
          </p:nvSpPr>
          <p:spPr>
            <a:xfrm>
              <a:off x="1764921" y="129867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13BA895E-E2FE-4A27-856D-67BC0098E647}"/>
                </a:ext>
              </a:extLst>
            </p:cNvPr>
            <p:cNvCxnSpPr/>
            <p:nvPr/>
          </p:nvCxnSpPr>
          <p:spPr>
            <a:xfrm flipH="1">
              <a:off x="959976" y="164060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CB4659DE-CE2E-48E1-866C-31DB0D4E9802}"/>
              </a:ext>
            </a:extLst>
          </p:cNvPr>
          <p:cNvSpPr txBox="1"/>
          <p:nvPr/>
        </p:nvSpPr>
        <p:spPr>
          <a:xfrm>
            <a:off x="1595643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B193134-084E-46AD-A0D6-A5C881B4CEC8}"/>
              </a:ext>
            </a:extLst>
          </p:cNvPr>
          <p:cNvSpPr txBox="1"/>
          <p:nvPr/>
        </p:nvSpPr>
        <p:spPr>
          <a:xfrm>
            <a:off x="1437761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CB7A3691-718C-43DF-925B-21ADB9C1BF96}"/>
              </a:ext>
            </a:extLst>
          </p:cNvPr>
          <p:cNvSpPr txBox="1"/>
          <p:nvPr/>
        </p:nvSpPr>
        <p:spPr>
          <a:xfrm>
            <a:off x="1287643" y="160622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60B4C2D-9D62-4EAB-A0B9-55180F1C8711}"/>
              </a:ext>
            </a:extLst>
          </p:cNvPr>
          <p:cNvSpPr txBox="1"/>
          <p:nvPr/>
        </p:nvSpPr>
        <p:spPr>
          <a:xfrm>
            <a:off x="1133391" y="1606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grpSp>
        <p:nvGrpSpPr>
          <p:cNvPr id="135" name="مجموعة 134">
            <a:extLst>
              <a:ext uri="{FF2B5EF4-FFF2-40B4-BE49-F238E27FC236}">
                <a16:creationId xmlns:a16="http://schemas.microsoft.com/office/drawing/2014/main" id="{67743E6C-42F5-48B0-B957-25CF47F45051}"/>
              </a:ext>
            </a:extLst>
          </p:cNvPr>
          <p:cNvGrpSpPr/>
          <p:nvPr/>
        </p:nvGrpSpPr>
        <p:grpSpPr>
          <a:xfrm>
            <a:off x="6138728" y="2037982"/>
            <a:ext cx="1143499" cy="692497"/>
            <a:chOff x="6138728" y="2037982"/>
            <a:chExt cx="1143499" cy="692497"/>
          </a:xfrm>
        </p:grpSpPr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CCB77955-9ACB-4A74-AE25-6768DE271874}"/>
                </a:ext>
              </a:extLst>
            </p:cNvPr>
            <p:cNvSpPr txBox="1"/>
            <p:nvPr/>
          </p:nvSpPr>
          <p:spPr>
            <a:xfrm>
              <a:off x="6312730" y="2037982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4.78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87C77864-304E-4F99-A145-115CE95443F3}"/>
                </a:ext>
              </a:extLst>
            </p:cNvPr>
            <p:cNvSpPr txBox="1"/>
            <p:nvPr/>
          </p:nvSpPr>
          <p:spPr>
            <a:xfrm>
              <a:off x="6312730" y="226881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8.43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B45D2EDA-BB9F-476A-A6F6-CE73CDD65ADC}"/>
                </a:ext>
              </a:extLst>
            </p:cNvPr>
            <p:cNvSpPr txBox="1"/>
            <p:nvPr/>
          </p:nvSpPr>
          <p:spPr>
            <a:xfrm>
              <a:off x="6943673" y="226881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3D8C759A-3602-4823-9D52-6E8159E943D6}"/>
                </a:ext>
              </a:extLst>
            </p:cNvPr>
            <p:cNvCxnSpPr/>
            <p:nvPr/>
          </p:nvCxnSpPr>
          <p:spPr>
            <a:xfrm flipH="1">
              <a:off x="6138728" y="261074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A91EA0CF-668B-419B-9865-988194902D51}"/>
              </a:ext>
            </a:extLst>
          </p:cNvPr>
          <p:cNvSpPr txBox="1"/>
          <p:nvPr/>
        </p:nvSpPr>
        <p:spPr>
          <a:xfrm>
            <a:off x="6774395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5D87D169-DA5C-4F86-9F0B-F61E4894C11B}"/>
              </a:ext>
            </a:extLst>
          </p:cNvPr>
          <p:cNvSpPr txBox="1"/>
          <p:nvPr/>
        </p:nvSpPr>
        <p:spPr>
          <a:xfrm>
            <a:off x="6616513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7BD59F63-501D-4548-93F6-4EB9DECF368D}"/>
              </a:ext>
            </a:extLst>
          </p:cNvPr>
          <p:cNvSpPr txBox="1"/>
          <p:nvPr/>
        </p:nvSpPr>
        <p:spPr>
          <a:xfrm>
            <a:off x="6466395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E30801E-6AD6-48F3-BD08-652DDD2F71AF}"/>
              </a:ext>
            </a:extLst>
          </p:cNvPr>
          <p:cNvSpPr txBox="1"/>
          <p:nvPr/>
        </p:nvSpPr>
        <p:spPr>
          <a:xfrm>
            <a:off x="6158254" y="2576368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</a:t>
            </a:r>
          </a:p>
        </p:txBody>
      </p:sp>
      <p:grpSp>
        <p:nvGrpSpPr>
          <p:cNvPr id="145" name="مجموعة 144">
            <a:extLst>
              <a:ext uri="{FF2B5EF4-FFF2-40B4-BE49-F238E27FC236}">
                <a16:creationId xmlns:a16="http://schemas.microsoft.com/office/drawing/2014/main" id="{407E8206-7E59-41AC-90D5-FDEEA61B80E3}"/>
              </a:ext>
            </a:extLst>
          </p:cNvPr>
          <p:cNvGrpSpPr/>
          <p:nvPr/>
        </p:nvGrpSpPr>
        <p:grpSpPr>
          <a:xfrm>
            <a:off x="959976" y="2037982"/>
            <a:ext cx="1143499" cy="692497"/>
            <a:chOff x="959976" y="2037982"/>
            <a:chExt cx="1143499" cy="692497"/>
          </a:xfrm>
        </p:grpSpPr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72D39FF5-7813-464E-BB3A-E768F17281FC}"/>
                </a:ext>
              </a:extLst>
            </p:cNvPr>
            <p:cNvSpPr txBox="1"/>
            <p:nvPr/>
          </p:nvSpPr>
          <p:spPr>
            <a:xfrm>
              <a:off x="980091" y="2037982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19.45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38123B86-03AA-463A-9A72-7D2CAD68E211}"/>
                </a:ext>
              </a:extLst>
            </p:cNvPr>
            <p:cNvSpPr txBox="1"/>
            <p:nvPr/>
          </p:nvSpPr>
          <p:spPr>
            <a:xfrm>
              <a:off x="1133978" y="226881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9.83</a:t>
              </a: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401A1950-C306-4915-9717-B606B064CF05}"/>
                </a:ext>
              </a:extLst>
            </p:cNvPr>
            <p:cNvSpPr txBox="1"/>
            <p:nvPr/>
          </p:nvSpPr>
          <p:spPr>
            <a:xfrm>
              <a:off x="1764921" y="226881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7ACF8287-FD52-4BC1-BBE1-667A364FFE5F}"/>
                </a:ext>
              </a:extLst>
            </p:cNvPr>
            <p:cNvCxnSpPr/>
            <p:nvPr/>
          </p:nvCxnSpPr>
          <p:spPr>
            <a:xfrm flipH="1">
              <a:off x="959976" y="261074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19DFE712-C142-41A6-9EA1-CAB7376B537B}"/>
              </a:ext>
            </a:extLst>
          </p:cNvPr>
          <p:cNvSpPr txBox="1"/>
          <p:nvPr/>
        </p:nvSpPr>
        <p:spPr>
          <a:xfrm>
            <a:off x="1595643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8DBEC337-EB78-4E95-B886-D6E699ADB0C3}"/>
              </a:ext>
            </a:extLst>
          </p:cNvPr>
          <p:cNvSpPr txBox="1"/>
          <p:nvPr/>
        </p:nvSpPr>
        <p:spPr>
          <a:xfrm>
            <a:off x="1437761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B6853FB-C22D-4977-94FD-67D01861D4EA}"/>
              </a:ext>
            </a:extLst>
          </p:cNvPr>
          <p:cNvSpPr txBox="1"/>
          <p:nvPr/>
        </p:nvSpPr>
        <p:spPr>
          <a:xfrm>
            <a:off x="1287643" y="2576368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2F7C0F1B-5222-448A-92A7-3AB6BE987DE2}"/>
              </a:ext>
            </a:extLst>
          </p:cNvPr>
          <p:cNvSpPr txBox="1"/>
          <p:nvPr/>
        </p:nvSpPr>
        <p:spPr>
          <a:xfrm>
            <a:off x="1133391" y="257636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7632C3B0-AB70-4571-A096-A41B681D991A}"/>
              </a:ext>
            </a:extLst>
          </p:cNvPr>
          <p:cNvSpPr txBox="1"/>
          <p:nvPr/>
        </p:nvSpPr>
        <p:spPr>
          <a:xfrm>
            <a:off x="1450585" y="89688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4BF7A2AB-3766-450A-9C18-2153F9E31C62}"/>
              </a:ext>
            </a:extLst>
          </p:cNvPr>
          <p:cNvSpPr txBox="1"/>
          <p:nvPr/>
        </p:nvSpPr>
        <p:spPr>
          <a:xfrm>
            <a:off x="979502" y="160622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B12713B4-8A17-4F2D-826B-712A56142E3A}"/>
              </a:ext>
            </a:extLst>
          </p:cNvPr>
          <p:cNvSpPr txBox="1"/>
          <p:nvPr/>
        </p:nvSpPr>
        <p:spPr>
          <a:xfrm>
            <a:off x="6629337" y="188425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55726C3E-5EFA-43BE-A74E-6036AC20678D}"/>
              </a:ext>
            </a:extLst>
          </p:cNvPr>
          <p:cNvSpPr txBox="1"/>
          <p:nvPr/>
        </p:nvSpPr>
        <p:spPr>
          <a:xfrm>
            <a:off x="6320493" y="188425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307E1FA2-E5DE-4A57-96C8-3A00E8F3FAC2}"/>
              </a:ext>
            </a:extLst>
          </p:cNvPr>
          <p:cNvSpPr txBox="1"/>
          <p:nvPr/>
        </p:nvSpPr>
        <p:spPr>
          <a:xfrm>
            <a:off x="1005567" y="257636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13" name="مربع نص 112">
            <a:extLst>
              <a:ext uri="{FF2B5EF4-FFF2-40B4-BE49-F238E27FC236}">
                <a16:creationId xmlns:a16="http://schemas.microsoft.com/office/drawing/2014/main" id="{F9DE67BA-EC7E-4459-9996-D2B74BE8C62E}"/>
              </a:ext>
            </a:extLst>
          </p:cNvPr>
          <p:cNvSpPr txBox="1"/>
          <p:nvPr/>
        </p:nvSpPr>
        <p:spPr>
          <a:xfrm>
            <a:off x="1150493" y="188192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F9271B04-A9BF-485A-B096-65849A0BEBD6}"/>
              </a:ext>
            </a:extLst>
          </p:cNvPr>
          <p:cNvSpPr txBox="1"/>
          <p:nvPr/>
        </p:nvSpPr>
        <p:spPr>
          <a:xfrm>
            <a:off x="971147" y="188192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pic>
        <p:nvPicPr>
          <p:cNvPr id="5" name="Snagit_SNG851">
            <a:extLst>
              <a:ext uri="{FF2B5EF4-FFF2-40B4-BE49-F238E27FC236}">
                <a16:creationId xmlns:a16="http://schemas.microsoft.com/office/drawing/2014/main" id="{3364ABA4-B64E-4606-8275-1E2D4B531E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43" b="38626"/>
          <a:stretch/>
        </p:blipFill>
        <p:spPr>
          <a:xfrm>
            <a:off x="1815047" y="3050852"/>
            <a:ext cx="8561905" cy="316194"/>
          </a:xfrm>
          <a:prstGeom prst="rect">
            <a:avLst/>
          </a:prstGeom>
        </p:spPr>
      </p:pic>
      <p:pic>
        <p:nvPicPr>
          <p:cNvPr id="6" name="Snagit_SNG851">
            <a:extLst>
              <a:ext uri="{FF2B5EF4-FFF2-40B4-BE49-F238E27FC236}">
                <a16:creationId xmlns:a16="http://schemas.microsoft.com/office/drawing/2014/main" id="{BA7474F6-D25A-4918-9C0B-70529B1E26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58" b="23806"/>
          <a:stretch/>
        </p:blipFill>
        <p:spPr>
          <a:xfrm>
            <a:off x="1815047" y="3931070"/>
            <a:ext cx="8561905" cy="393104"/>
          </a:xfrm>
          <a:prstGeom prst="rect">
            <a:avLst/>
          </a:prstGeom>
        </p:spPr>
      </p:pic>
      <p:pic>
        <p:nvPicPr>
          <p:cNvPr id="7" name="Snagit_SNG851">
            <a:extLst>
              <a:ext uri="{FF2B5EF4-FFF2-40B4-BE49-F238E27FC236}">
                <a16:creationId xmlns:a16="http://schemas.microsoft.com/office/drawing/2014/main" id="{7DD9C42D-2AE9-4A11-93FF-EE577C269C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46" b="11318"/>
          <a:stretch/>
        </p:blipFill>
        <p:spPr>
          <a:xfrm>
            <a:off x="1815047" y="4888198"/>
            <a:ext cx="8561905" cy="393104"/>
          </a:xfrm>
          <a:prstGeom prst="rect">
            <a:avLst/>
          </a:prstGeom>
        </p:spPr>
      </p:pic>
      <p:pic>
        <p:nvPicPr>
          <p:cNvPr id="8" name="Snagit_SNG851">
            <a:extLst>
              <a:ext uri="{FF2B5EF4-FFF2-40B4-BE49-F238E27FC236}">
                <a16:creationId xmlns:a16="http://schemas.microsoft.com/office/drawing/2014/main" id="{74829268-C332-40A0-998C-4E1C4EB80D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72" r="9828" b="685"/>
          <a:stretch/>
        </p:blipFill>
        <p:spPr>
          <a:xfrm>
            <a:off x="1815048" y="5845326"/>
            <a:ext cx="7720428" cy="324738"/>
          </a:xfrm>
          <a:prstGeom prst="rect">
            <a:avLst/>
          </a:prstGeom>
        </p:spPr>
      </p:pic>
      <p:grpSp>
        <p:nvGrpSpPr>
          <p:cNvPr id="146" name="مجموعة 145">
            <a:extLst>
              <a:ext uri="{FF2B5EF4-FFF2-40B4-BE49-F238E27FC236}">
                <a16:creationId xmlns:a16="http://schemas.microsoft.com/office/drawing/2014/main" id="{7D3BC1C0-1715-4983-917A-2B585F7E4A35}"/>
              </a:ext>
            </a:extLst>
          </p:cNvPr>
          <p:cNvGrpSpPr/>
          <p:nvPr/>
        </p:nvGrpSpPr>
        <p:grpSpPr>
          <a:xfrm>
            <a:off x="824630" y="2875578"/>
            <a:ext cx="6457597" cy="3956980"/>
            <a:chOff x="824630" y="2875578"/>
            <a:chExt cx="6457597" cy="3956980"/>
          </a:xfrm>
        </p:grpSpPr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E16D0A57-4BA0-4B10-9D31-1EF75B2191A1}"/>
                </a:ext>
              </a:extLst>
            </p:cNvPr>
            <p:cNvSpPr txBox="1"/>
            <p:nvPr/>
          </p:nvSpPr>
          <p:spPr>
            <a:xfrm>
              <a:off x="6175451" y="3012205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23.3</a:t>
              </a:r>
            </a:p>
          </p:txBody>
        </p:sp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CB8A5328-3732-45B2-860C-A4EA61C2B622}"/>
                </a:ext>
              </a:extLst>
            </p:cNvPr>
            <p:cNvSpPr txBox="1"/>
            <p:nvPr/>
          </p:nvSpPr>
          <p:spPr>
            <a:xfrm>
              <a:off x="6312730" y="3243037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5.42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C12630F8-D412-47BB-AD9A-0B2487A75F35}"/>
                </a:ext>
              </a:extLst>
            </p:cNvPr>
            <p:cNvSpPr txBox="1"/>
            <p:nvPr/>
          </p:nvSpPr>
          <p:spPr>
            <a:xfrm>
              <a:off x="6943673" y="324303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47" name="رابط مستقيم 46">
              <a:extLst>
                <a:ext uri="{FF2B5EF4-FFF2-40B4-BE49-F238E27FC236}">
                  <a16:creationId xmlns:a16="http://schemas.microsoft.com/office/drawing/2014/main" id="{46F6ACE9-A30A-4407-AED8-D93DE065745D}"/>
                </a:ext>
              </a:extLst>
            </p:cNvPr>
            <p:cNvCxnSpPr/>
            <p:nvPr/>
          </p:nvCxnSpPr>
          <p:spPr>
            <a:xfrm flipH="1">
              <a:off x="6138728" y="3584967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3757CBEC-3472-4660-886C-6472D7674873}"/>
                </a:ext>
              </a:extLst>
            </p:cNvPr>
            <p:cNvSpPr txBox="1"/>
            <p:nvPr/>
          </p:nvSpPr>
          <p:spPr>
            <a:xfrm>
              <a:off x="6774395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A11E9658-7297-43B1-9742-49E607632364}"/>
                </a:ext>
              </a:extLst>
            </p:cNvPr>
            <p:cNvSpPr txBox="1"/>
            <p:nvPr/>
          </p:nvSpPr>
          <p:spPr>
            <a:xfrm>
              <a:off x="6616513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5227B2DC-0715-490E-8179-1DE1C762A71B}"/>
                </a:ext>
              </a:extLst>
            </p:cNvPr>
            <p:cNvSpPr txBox="1"/>
            <p:nvPr/>
          </p:nvSpPr>
          <p:spPr>
            <a:xfrm>
              <a:off x="6466395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E92CBA58-15EC-40E5-9019-18F09F048F14}"/>
                </a:ext>
              </a:extLst>
            </p:cNvPr>
            <p:cNvSpPr txBox="1"/>
            <p:nvPr/>
          </p:nvSpPr>
          <p:spPr>
            <a:xfrm>
              <a:off x="6312143" y="355059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2D9972C5-1B58-4019-9283-CA6C5C84D0A6}"/>
                </a:ext>
              </a:extLst>
            </p:cNvPr>
            <p:cNvSpPr txBox="1"/>
            <p:nvPr/>
          </p:nvSpPr>
          <p:spPr>
            <a:xfrm>
              <a:off x="980091" y="301220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16.77</a:t>
              </a: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B665DEF0-B15B-4B7A-AEE1-A7177AE5973F}"/>
                </a:ext>
              </a:extLst>
            </p:cNvPr>
            <p:cNvSpPr txBox="1"/>
            <p:nvPr/>
          </p:nvSpPr>
          <p:spPr>
            <a:xfrm>
              <a:off x="1133453" y="3243037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9.5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86231473-B2AD-4F1F-B100-650550437D24}"/>
                </a:ext>
              </a:extLst>
            </p:cNvPr>
            <p:cNvSpPr txBox="1"/>
            <p:nvPr/>
          </p:nvSpPr>
          <p:spPr>
            <a:xfrm>
              <a:off x="1764921" y="324303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55" name="رابط مستقيم 54">
              <a:extLst>
                <a:ext uri="{FF2B5EF4-FFF2-40B4-BE49-F238E27FC236}">
                  <a16:creationId xmlns:a16="http://schemas.microsoft.com/office/drawing/2014/main" id="{48ECB3FB-1214-4E90-B17E-E2D7597E2924}"/>
                </a:ext>
              </a:extLst>
            </p:cNvPr>
            <p:cNvCxnSpPr/>
            <p:nvPr/>
          </p:nvCxnSpPr>
          <p:spPr>
            <a:xfrm flipH="1">
              <a:off x="959976" y="3584967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E4A197D9-B038-4209-8005-DA58D43C01F9}"/>
                </a:ext>
              </a:extLst>
            </p:cNvPr>
            <p:cNvSpPr txBox="1"/>
            <p:nvPr/>
          </p:nvSpPr>
          <p:spPr>
            <a:xfrm>
              <a:off x="1595643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AB073892-2A99-468C-A013-8176B922CB99}"/>
                </a:ext>
              </a:extLst>
            </p:cNvPr>
            <p:cNvSpPr txBox="1"/>
            <p:nvPr/>
          </p:nvSpPr>
          <p:spPr>
            <a:xfrm>
              <a:off x="1437761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7373D6C8-2E1B-417C-95B0-A7772256AA65}"/>
                </a:ext>
              </a:extLst>
            </p:cNvPr>
            <p:cNvSpPr txBox="1"/>
            <p:nvPr/>
          </p:nvSpPr>
          <p:spPr>
            <a:xfrm>
              <a:off x="1287643" y="355059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DA1FE197-E1E9-4D5A-9A12-E8C11ED2DCAA}"/>
                </a:ext>
              </a:extLst>
            </p:cNvPr>
            <p:cNvSpPr txBox="1"/>
            <p:nvPr/>
          </p:nvSpPr>
          <p:spPr>
            <a:xfrm>
              <a:off x="1133391" y="355059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D815E8B1-8CA5-4D36-B5F5-16641A79CE13}"/>
                </a:ext>
              </a:extLst>
            </p:cNvPr>
            <p:cNvSpPr txBox="1"/>
            <p:nvPr/>
          </p:nvSpPr>
          <p:spPr>
            <a:xfrm>
              <a:off x="6312730" y="3931072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8.72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6D8729C7-70DC-4232-9E8A-909E31E9CE93}"/>
                </a:ext>
              </a:extLst>
            </p:cNvPr>
            <p:cNvSpPr txBox="1"/>
            <p:nvPr/>
          </p:nvSpPr>
          <p:spPr>
            <a:xfrm>
              <a:off x="6155362" y="4161904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14.9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D5B86660-789D-4ABE-8D5F-62F38F710EAE}"/>
                </a:ext>
              </a:extLst>
            </p:cNvPr>
            <p:cNvSpPr txBox="1"/>
            <p:nvPr/>
          </p:nvSpPr>
          <p:spPr>
            <a:xfrm>
              <a:off x="6943673" y="416190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63" name="رابط مستقيم 62">
              <a:extLst>
                <a:ext uri="{FF2B5EF4-FFF2-40B4-BE49-F238E27FC236}">
                  <a16:creationId xmlns:a16="http://schemas.microsoft.com/office/drawing/2014/main" id="{8B90B152-9015-4A1D-8C2C-89AB5B96FCA3}"/>
                </a:ext>
              </a:extLst>
            </p:cNvPr>
            <p:cNvCxnSpPr/>
            <p:nvPr/>
          </p:nvCxnSpPr>
          <p:spPr>
            <a:xfrm flipH="1">
              <a:off x="6138728" y="450383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B7616307-DD7A-4FFC-A3C6-684C2450515E}"/>
                </a:ext>
              </a:extLst>
            </p:cNvPr>
            <p:cNvSpPr txBox="1"/>
            <p:nvPr/>
          </p:nvSpPr>
          <p:spPr>
            <a:xfrm>
              <a:off x="6774395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5BACAB84-08B8-4633-9536-702883181A2F}"/>
                </a:ext>
              </a:extLst>
            </p:cNvPr>
            <p:cNvSpPr txBox="1"/>
            <p:nvPr/>
          </p:nvSpPr>
          <p:spPr>
            <a:xfrm>
              <a:off x="6616513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BBE585C9-C13E-437F-9D72-ACA8517060D6}"/>
                </a:ext>
              </a:extLst>
            </p:cNvPr>
            <p:cNvSpPr txBox="1"/>
            <p:nvPr/>
          </p:nvSpPr>
          <p:spPr>
            <a:xfrm>
              <a:off x="6466395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201E8CF9-8B09-4C5E-B734-B4A327707FC3}"/>
                </a:ext>
              </a:extLst>
            </p:cNvPr>
            <p:cNvSpPr txBox="1"/>
            <p:nvPr/>
          </p:nvSpPr>
          <p:spPr>
            <a:xfrm>
              <a:off x="6329235" y="446945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40A76470-CE02-49BB-A5F7-4C34D3AF9FCC}"/>
                </a:ext>
              </a:extLst>
            </p:cNvPr>
            <p:cNvSpPr txBox="1"/>
            <p:nvPr/>
          </p:nvSpPr>
          <p:spPr>
            <a:xfrm>
              <a:off x="824630" y="3931072"/>
              <a:ext cx="954108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123.8</a:t>
              </a:r>
            </a:p>
          </p:txBody>
        </p:sp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C8BF0877-F608-46ED-948A-2E1707D63F14}"/>
                </a:ext>
              </a:extLst>
            </p:cNvPr>
            <p:cNvSpPr txBox="1"/>
            <p:nvPr/>
          </p:nvSpPr>
          <p:spPr>
            <a:xfrm>
              <a:off x="1133978" y="4161904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9.37</a:t>
              </a:r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D5E000B8-0787-4786-8FB8-7D800CBE33A6}"/>
                </a:ext>
              </a:extLst>
            </p:cNvPr>
            <p:cNvSpPr txBox="1"/>
            <p:nvPr/>
          </p:nvSpPr>
          <p:spPr>
            <a:xfrm>
              <a:off x="1764921" y="416190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71" name="رابط مستقيم 70">
              <a:extLst>
                <a:ext uri="{FF2B5EF4-FFF2-40B4-BE49-F238E27FC236}">
                  <a16:creationId xmlns:a16="http://schemas.microsoft.com/office/drawing/2014/main" id="{CCE85370-B7A2-468C-B6CF-33A4A85034A9}"/>
                </a:ext>
              </a:extLst>
            </p:cNvPr>
            <p:cNvCxnSpPr/>
            <p:nvPr/>
          </p:nvCxnSpPr>
          <p:spPr>
            <a:xfrm flipH="1">
              <a:off x="959976" y="4503834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A7F2D7C0-0598-4AD3-9D72-087E121FE44D}"/>
                </a:ext>
              </a:extLst>
            </p:cNvPr>
            <p:cNvSpPr txBox="1"/>
            <p:nvPr/>
          </p:nvSpPr>
          <p:spPr>
            <a:xfrm>
              <a:off x="1595643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1E3AF1B5-2EF9-4211-BA7A-701E771BC997}"/>
                </a:ext>
              </a:extLst>
            </p:cNvPr>
            <p:cNvSpPr txBox="1"/>
            <p:nvPr/>
          </p:nvSpPr>
          <p:spPr>
            <a:xfrm>
              <a:off x="1437761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AA352B2A-8EB8-4D1C-A76E-BD6090D709EC}"/>
                </a:ext>
              </a:extLst>
            </p:cNvPr>
            <p:cNvSpPr txBox="1"/>
            <p:nvPr/>
          </p:nvSpPr>
          <p:spPr>
            <a:xfrm>
              <a:off x="1287643" y="4469458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96641267-CE35-464B-94B9-1F679817BFA7}"/>
                </a:ext>
              </a:extLst>
            </p:cNvPr>
            <p:cNvSpPr txBox="1"/>
            <p:nvPr/>
          </p:nvSpPr>
          <p:spPr>
            <a:xfrm>
              <a:off x="1159029" y="446945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420C59D3-A605-4744-AF52-E1BEC35782B6}"/>
                </a:ext>
              </a:extLst>
            </p:cNvPr>
            <p:cNvSpPr txBox="1"/>
            <p:nvPr/>
          </p:nvSpPr>
          <p:spPr>
            <a:xfrm>
              <a:off x="6312730" y="4832456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0.48</a:t>
              </a:r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0DA977AF-303D-4FAF-923A-7688D895F12E}"/>
                </a:ext>
              </a:extLst>
            </p:cNvPr>
            <p:cNvSpPr txBox="1"/>
            <p:nvPr/>
          </p:nvSpPr>
          <p:spPr>
            <a:xfrm>
              <a:off x="6312945" y="5063288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7.8</a:t>
              </a:r>
            </a:p>
          </p:txBody>
        </p: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9345BE48-2E8C-4EFA-9C5A-A84BB3A7F254}"/>
                </a:ext>
              </a:extLst>
            </p:cNvPr>
            <p:cNvSpPr txBox="1"/>
            <p:nvPr/>
          </p:nvSpPr>
          <p:spPr>
            <a:xfrm>
              <a:off x="6943673" y="506328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79" name="رابط مستقيم 78">
              <a:extLst>
                <a:ext uri="{FF2B5EF4-FFF2-40B4-BE49-F238E27FC236}">
                  <a16:creationId xmlns:a16="http://schemas.microsoft.com/office/drawing/2014/main" id="{A546A61B-4901-460A-845E-8FCACC3524D9}"/>
                </a:ext>
              </a:extLst>
            </p:cNvPr>
            <p:cNvCxnSpPr/>
            <p:nvPr/>
          </p:nvCxnSpPr>
          <p:spPr>
            <a:xfrm flipH="1">
              <a:off x="6138728" y="5405218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CB9B0341-D204-499F-9C43-7AE6306B1EE9}"/>
                </a:ext>
              </a:extLst>
            </p:cNvPr>
            <p:cNvSpPr txBox="1"/>
            <p:nvPr/>
          </p:nvSpPr>
          <p:spPr>
            <a:xfrm>
              <a:off x="6774395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1DE13FD7-252A-45FF-AB5C-3A42311210AE}"/>
                </a:ext>
              </a:extLst>
            </p:cNvPr>
            <p:cNvSpPr txBox="1"/>
            <p:nvPr/>
          </p:nvSpPr>
          <p:spPr>
            <a:xfrm>
              <a:off x="6616513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62A7F985-3165-4383-B275-C29117841CB2}"/>
                </a:ext>
              </a:extLst>
            </p:cNvPr>
            <p:cNvSpPr txBox="1"/>
            <p:nvPr/>
          </p:nvSpPr>
          <p:spPr>
            <a:xfrm>
              <a:off x="6466395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73EC3A56-1183-401D-8E10-EEFE26D4B7D9}"/>
                </a:ext>
              </a:extLst>
            </p:cNvPr>
            <p:cNvSpPr txBox="1"/>
            <p:nvPr/>
          </p:nvSpPr>
          <p:spPr>
            <a:xfrm>
              <a:off x="6312143" y="537084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0AC86FFD-C370-413F-8450-9C42EF624912}"/>
                </a:ext>
              </a:extLst>
            </p:cNvPr>
            <p:cNvSpPr txBox="1"/>
            <p:nvPr/>
          </p:nvSpPr>
          <p:spPr>
            <a:xfrm>
              <a:off x="826201" y="4832456"/>
              <a:ext cx="110799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67.043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DF5061F2-8835-4EBD-9D07-98734F003DCF}"/>
                </a:ext>
              </a:extLst>
            </p:cNvPr>
            <p:cNvSpPr txBox="1"/>
            <p:nvPr/>
          </p:nvSpPr>
          <p:spPr>
            <a:xfrm>
              <a:off x="980091" y="5063288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5.672</a:t>
              </a: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A428363C-D6EE-4544-AD3A-D172D196D4CF}"/>
                </a:ext>
              </a:extLst>
            </p:cNvPr>
            <p:cNvSpPr txBox="1"/>
            <p:nvPr/>
          </p:nvSpPr>
          <p:spPr>
            <a:xfrm>
              <a:off x="1764921" y="506328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87" name="رابط مستقيم 86">
              <a:extLst>
                <a:ext uri="{FF2B5EF4-FFF2-40B4-BE49-F238E27FC236}">
                  <a16:creationId xmlns:a16="http://schemas.microsoft.com/office/drawing/2014/main" id="{6807E570-452F-49E0-A7EA-BA09DBD7B039}"/>
                </a:ext>
              </a:extLst>
            </p:cNvPr>
            <p:cNvCxnSpPr/>
            <p:nvPr/>
          </p:nvCxnSpPr>
          <p:spPr>
            <a:xfrm flipH="1">
              <a:off x="959976" y="5405218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C2A4FB05-D293-4276-91A1-59C60C963CB1}"/>
                </a:ext>
              </a:extLst>
            </p:cNvPr>
            <p:cNvSpPr txBox="1"/>
            <p:nvPr/>
          </p:nvSpPr>
          <p:spPr>
            <a:xfrm>
              <a:off x="1441754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ED9025D6-AAEF-4C6A-82A5-CD1DB1996CBC}"/>
                </a:ext>
              </a:extLst>
            </p:cNvPr>
            <p:cNvSpPr txBox="1"/>
            <p:nvPr/>
          </p:nvSpPr>
          <p:spPr>
            <a:xfrm>
              <a:off x="1283872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612EA308-2A42-47C5-AF64-9242BD8D2FDD}"/>
                </a:ext>
              </a:extLst>
            </p:cNvPr>
            <p:cNvSpPr txBox="1"/>
            <p:nvPr/>
          </p:nvSpPr>
          <p:spPr>
            <a:xfrm>
              <a:off x="1133754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1C3AADB6-6A1E-4329-B856-62A7D4FA3CDE}"/>
                </a:ext>
              </a:extLst>
            </p:cNvPr>
            <p:cNvSpPr txBox="1"/>
            <p:nvPr/>
          </p:nvSpPr>
          <p:spPr>
            <a:xfrm>
              <a:off x="979502" y="537084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441A7821-B622-4D88-BF5E-AF51795C07AC}"/>
                </a:ext>
              </a:extLst>
            </p:cNvPr>
            <p:cNvSpPr txBox="1"/>
            <p:nvPr/>
          </p:nvSpPr>
          <p:spPr>
            <a:xfrm>
              <a:off x="6158254" y="5832507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9.95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17642E5B-AF57-4F4F-9329-BDB1DD1C68BE}"/>
                </a:ext>
              </a:extLst>
            </p:cNvPr>
            <p:cNvSpPr txBox="1"/>
            <p:nvPr/>
          </p:nvSpPr>
          <p:spPr>
            <a:xfrm>
              <a:off x="6158843" y="6063339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0.478</a:t>
              </a:r>
            </a:p>
          </p:txBody>
        </p: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642B18D4-9643-4F3A-BD51-F7AA272AFCCE}"/>
                </a:ext>
              </a:extLst>
            </p:cNvPr>
            <p:cNvSpPr txBox="1"/>
            <p:nvPr/>
          </p:nvSpPr>
          <p:spPr>
            <a:xfrm>
              <a:off x="6943673" y="6063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7446497B-75CB-43B5-9A08-19FAA46A3359}"/>
                </a:ext>
              </a:extLst>
            </p:cNvPr>
            <p:cNvCxnSpPr/>
            <p:nvPr/>
          </p:nvCxnSpPr>
          <p:spPr>
            <a:xfrm flipH="1">
              <a:off x="6138728" y="6405269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D1D1A0A9-BBB4-4159-B85C-25AB9C9435CE}"/>
                </a:ext>
              </a:extLst>
            </p:cNvPr>
            <p:cNvSpPr txBox="1"/>
            <p:nvPr/>
          </p:nvSpPr>
          <p:spPr>
            <a:xfrm>
              <a:off x="6637659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92B8A70B-C978-461E-9251-8A43CA26842A}"/>
                </a:ext>
              </a:extLst>
            </p:cNvPr>
            <p:cNvSpPr txBox="1"/>
            <p:nvPr/>
          </p:nvSpPr>
          <p:spPr>
            <a:xfrm>
              <a:off x="6479777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AEAB8185-DFC9-4AC4-BE4A-E568FDF61D46}"/>
                </a:ext>
              </a:extLst>
            </p:cNvPr>
            <p:cNvSpPr txBox="1"/>
            <p:nvPr/>
          </p:nvSpPr>
          <p:spPr>
            <a:xfrm>
              <a:off x="6329659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2BB8B23F-CEA2-4820-B976-99CEFD924F95}"/>
                </a:ext>
              </a:extLst>
            </p:cNvPr>
            <p:cNvSpPr txBox="1"/>
            <p:nvPr/>
          </p:nvSpPr>
          <p:spPr>
            <a:xfrm>
              <a:off x="6021518" y="6370893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10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D2FE5E45-D9C7-4700-81F1-1BD118EC5C1A}"/>
                </a:ext>
              </a:extLst>
            </p:cNvPr>
            <p:cNvSpPr txBox="1"/>
            <p:nvPr/>
          </p:nvSpPr>
          <p:spPr>
            <a:xfrm>
              <a:off x="826201" y="5832507"/>
              <a:ext cx="110799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12.376</a:t>
              </a:r>
            </a:p>
          </p:txBody>
        </p:sp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E37A626F-1502-47B2-A3B3-2CA8F0612414}"/>
                </a:ext>
              </a:extLst>
            </p:cNvPr>
            <p:cNvSpPr txBox="1"/>
            <p:nvPr/>
          </p:nvSpPr>
          <p:spPr>
            <a:xfrm>
              <a:off x="979843" y="6063339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7.8</a:t>
              </a:r>
            </a:p>
          </p:txBody>
        </p:sp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1A53626D-B211-47CD-8352-E124D2E4994B}"/>
                </a:ext>
              </a:extLst>
            </p:cNvPr>
            <p:cNvSpPr txBox="1"/>
            <p:nvPr/>
          </p:nvSpPr>
          <p:spPr>
            <a:xfrm>
              <a:off x="1764921" y="6063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+</a:t>
              </a:r>
            </a:p>
          </p:txBody>
        </p:sp>
        <p:cxnSp>
          <p:nvCxnSpPr>
            <p:cNvPr id="103" name="رابط مستقيم 102">
              <a:extLst>
                <a:ext uri="{FF2B5EF4-FFF2-40B4-BE49-F238E27FC236}">
                  <a16:creationId xmlns:a16="http://schemas.microsoft.com/office/drawing/2014/main" id="{A519BA38-A006-4746-B27D-899A44EF9983}"/>
                </a:ext>
              </a:extLst>
            </p:cNvPr>
            <p:cNvCxnSpPr/>
            <p:nvPr/>
          </p:nvCxnSpPr>
          <p:spPr>
            <a:xfrm flipH="1">
              <a:off x="959976" y="6405269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A2275791-6B98-4D70-8A94-54FB9B8DA122}"/>
                </a:ext>
              </a:extLst>
            </p:cNvPr>
            <p:cNvSpPr txBox="1"/>
            <p:nvPr/>
          </p:nvSpPr>
          <p:spPr>
            <a:xfrm>
              <a:off x="1450361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A776785D-74FB-4B4D-BC43-00CFB360E686}"/>
                </a:ext>
              </a:extLst>
            </p:cNvPr>
            <p:cNvSpPr txBox="1"/>
            <p:nvPr/>
          </p:nvSpPr>
          <p:spPr>
            <a:xfrm>
              <a:off x="1292479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EC623372-B73E-44A6-8F10-C80C49359EAD}"/>
                </a:ext>
              </a:extLst>
            </p:cNvPr>
            <p:cNvSpPr txBox="1"/>
            <p:nvPr/>
          </p:nvSpPr>
          <p:spPr>
            <a:xfrm>
              <a:off x="1142361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169B948F-2939-4FB4-B0D3-2BD6A766855C}"/>
                </a:ext>
              </a:extLst>
            </p:cNvPr>
            <p:cNvSpPr txBox="1"/>
            <p:nvPr/>
          </p:nvSpPr>
          <p:spPr>
            <a:xfrm>
              <a:off x="988109" y="637089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7FEDAB91-4925-437B-813D-72DBC170C7FE}"/>
                </a:ext>
              </a:extLst>
            </p:cNvPr>
            <p:cNvSpPr txBox="1"/>
            <p:nvPr/>
          </p:nvSpPr>
          <p:spPr>
            <a:xfrm>
              <a:off x="6768056" y="301220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C03EF913-B13F-412A-B480-61587DAF5F36}"/>
                </a:ext>
              </a:extLst>
            </p:cNvPr>
            <p:cNvSpPr txBox="1"/>
            <p:nvPr/>
          </p:nvSpPr>
          <p:spPr>
            <a:xfrm>
              <a:off x="6168257" y="355059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BAA23F97-38E3-4E52-8D19-E5F989996596}"/>
                </a:ext>
              </a:extLst>
            </p:cNvPr>
            <p:cNvSpPr txBox="1"/>
            <p:nvPr/>
          </p:nvSpPr>
          <p:spPr>
            <a:xfrm>
              <a:off x="1595351" y="324303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7EFB6839-3C2E-4C24-9C8D-7992893E129F}"/>
                </a:ext>
              </a:extLst>
            </p:cNvPr>
            <p:cNvSpPr txBox="1"/>
            <p:nvPr/>
          </p:nvSpPr>
          <p:spPr>
            <a:xfrm>
              <a:off x="986892" y="355059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FEB4EA3A-0B78-4E75-9E44-11D3846C6E2A}"/>
                </a:ext>
              </a:extLst>
            </p:cNvPr>
            <p:cNvSpPr txBox="1"/>
            <p:nvPr/>
          </p:nvSpPr>
          <p:spPr>
            <a:xfrm>
              <a:off x="1146215" y="28755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3F689837-6540-45C7-86F8-55F9203085ED}"/>
                </a:ext>
              </a:extLst>
            </p:cNvPr>
            <p:cNvSpPr txBox="1"/>
            <p:nvPr/>
          </p:nvSpPr>
          <p:spPr>
            <a:xfrm>
              <a:off x="983422" y="287557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326EB594-55BB-4E29-BB21-9AD6B51F5A28}"/>
                </a:ext>
              </a:extLst>
            </p:cNvPr>
            <p:cNvSpPr txBox="1"/>
            <p:nvPr/>
          </p:nvSpPr>
          <p:spPr>
            <a:xfrm>
              <a:off x="6774395" y="4161904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F10F8183-0CD3-408D-B498-A32B6ED22D7C}"/>
                </a:ext>
              </a:extLst>
            </p:cNvPr>
            <p:cNvSpPr txBox="1"/>
            <p:nvPr/>
          </p:nvSpPr>
          <p:spPr>
            <a:xfrm>
              <a:off x="6168257" y="446945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86785963-EE69-4B1C-96AF-2B9B8779FEF0}"/>
                </a:ext>
              </a:extLst>
            </p:cNvPr>
            <p:cNvSpPr txBox="1"/>
            <p:nvPr/>
          </p:nvSpPr>
          <p:spPr>
            <a:xfrm>
              <a:off x="6324967" y="380279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EFCC5DDE-B974-427C-8A55-E566289C2FF7}"/>
                </a:ext>
              </a:extLst>
            </p:cNvPr>
            <p:cNvSpPr txBox="1"/>
            <p:nvPr/>
          </p:nvSpPr>
          <p:spPr>
            <a:xfrm>
              <a:off x="6172715" y="379966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1C32FF77-FCE3-44AC-8834-6E47C943E6BE}"/>
                </a:ext>
              </a:extLst>
            </p:cNvPr>
            <p:cNvSpPr txBox="1"/>
            <p:nvPr/>
          </p:nvSpPr>
          <p:spPr>
            <a:xfrm>
              <a:off x="1600362" y="393107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262A8EE8-3E6D-408C-A94F-EC9765704649}"/>
                </a:ext>
              </a:extLst>
            </p:cNvPr>
            <p:cNvSpPr txBox="1"/>
            <p:nvPr/>
          </p:nvSpPr>
          <p:spPr>
            <a:xfrm>
              <a:off x="1146215" y="377729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F29DC81C-CD13-4DE6-BAA5-1F338AB15DDD}"/>
                </a:ext>
              </a:extLst>
            </p:cNvPr>
            <p:cNvSpPr txBox="1"/>
            <p:nvPr/>
          </p:nvSpPr>
          <p:spPr>
            <a:xfrm>
              <a:off x="986892" y="446945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1121A326-C4CE-44B4-AA6E-4EE8D46D81A7}"/>
                </a:ext>
              </a:extLst>
            </p:cNvPr>
            <p:cNvSpPr txBox="1"/>
            <p:nvPr/>
          </p:nvSpPr>
          <p:spPr>
            <a:xfrm>
              <a:off x="835506" y="446945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FC292075-0DBC-403B-B075-F555B3BA6290}"/>
                </a:ext>
              </a:extLst>
            </p:cNvPr>
            <p:cNvSpPr txBox="1"/>
            <p:nvPr/>
          </p:nvSpPr>
          <p:spPr>
            <a:xfrm>
              <a:off x="984054" y="3777295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6235A107-BBC8-4854-864D-CDB5E6AC8FCA}"/>
                </a:ext>
              </a:extLst>
            </p:cNvPr>
            <p:cNvSpPr txBox="1"/>
            <p:nvPr/>
          </p:nvSpPr>
          <p:spPr>
            <a:xfrm>
              <a:off x="6776501" y="5063288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F200C379-7834-4223-8AE0-8394A2157D7F}"/>
                </a:ext>
              </a:extLst>
            </p:cNvPr>
            <p:cNvSpPr txBox="1"/>
            <p:nvPr/>
          </p:nvSpPr>
          <p:spPr>
            <a:xfrm>
              <a:off x="6324967" y="4727773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ED6C246F-D168-42D1-A45B-639EEAE6CE23}"/>
                </a:ext>
              </a:extLst>
            </p:cNvPr>
            <p:cNvSpPr txBox="1"/>
            <p:nvPr/>
          </p:nvSpPr>
          <p:spPr>
            <a:xfrm>
              <a:off x="834811" y="537084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33" name="مربع نص 132">
              <a:extLst>
                <a:ext uri="{FF2B5EF4-FFF2-40B4-BE49-F238E27FC236}">
                  <a16:creationId xmlns:a16="http://schemas.microsoft.com/office/drawing/2014/main" id="{D718EB12-28F6-49D1-BEAA-1494E2406520}"/>
                </a:ext>
              </a:extLst>
            </p:cNvPr>
            <p:cNvSpPr txBox="1"/>
            <p:nvPr/>
          </p:nvSpPr>
          <p:spPr>
            <a:xfrm>
              <a:off x="847635" y="470914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5E9ABF5D-5DD3-4F56-926D-D8693DCBF41A}"/>
                </a:ext>
              </a:extLst>
            </p:cNvPr>
            <p:cNvSpPr txBox="1"/>
            <p:nvPr/>
          </p:nvSpPr>
          <p:spPr>
            <a:xfrm>
              <a:off x="1587949" y="5370842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5F5D5A67-00B8-468D-A5BF-52CDC220DF49}"/>
                </a:ext>
              </a:extLst>
            </p:cNvPr>
            <p:cNvSpPr txBox="1"/>
            <p:nvPr/>
          </p:nvSpPr>
          <p:spPr>
            <a:xfrm>
              <a:off x="1298500" y="470914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253D37F0-5DAC-4D1D-B4F6-0C5C92E781AA}"/>
                </a:ext>
              </a:extLst>
            </p:cNvPr>
            <p:cNvSpPr txBox="1"/>
            <p:nvPr/>
          </p:nvSpPr>
          <p:spPr>
            <a:xfrm>
              <a:off x="6785790" y="583250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E1DE2FC3-AAA1-4A56-A159-6C0BD66C3827}"/>
                </a:ext>
              </a:extLst>
            </p:cNvPr>
            <p:cNvSpPr txBox="1"/>
            <p:nvPr/>
          </p:nvSpPr>
          <p:spPr>
            <a:xfrm>
              <a:off x="6776878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ADE4742F-11BA-4849-B7CF-D42B3DDDBC4C}"/>
                </a:ext>
              </a:extLst>
            </p:cNvPr>
            <p:cNvSpPr txBox="1"/>
            <p:nvPr/>
          </p:nvSpPr>
          <p:spPr>
            <a:xfrm>
              <a:off x="6484055" y="567858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0D8A6403-6CDA-49C6-9C09-2ACF10268946}"/>
                </a:ext>
              </a:extLst>
            </p:cNvPr>
            <p:cNvSpPr txBox="1"/>
            <p:nvPr/>
          </p:nvSpPr>
          <p:spPr>
            <a:xfrm>
              <a:off x="6159755" y="567858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339201B6-9B96-4F0F-866F-E10A9F961121}"/>
                </a:ext>
              </a:extLst>
            </p:cNvPr>
            <p:cNvSpPr txBox="1"/>
            <p:nvPr/>
          </p:nvSpPr>
          <p:spPr>
            <a:xfrm>
              <a:off x="1441766" y="6063339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420BC664-CF8E-4A13-987F-8A6ECD748290}"/>
                </a:ext>
              </a:extLst>
            </p:cNvPr>
            <p:cNvSpPr txBox="1"/>
            <p:nvPr/>
          </p:nvSpPr>
          <p:spPr>
            <a:xfrm>
              <a:off x="842028" y="637089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896650DA-E301-4C64-B5CA-B84588127B5C}"/>
                </a:ext>
              </a:extLst>
            </p:cNvPr>
            <p:cNvSpPr txBox="1"/>
            <p:nvPr/>
          </p:nvSpPr>
          <p:spPr>
            <a:xfrm>
              <a:off x="1000933" y="569984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7704D3F9-B262-46C1-B856-F0AD205BF8A8}"/>
                </a:ext>
              </a:extLst>
            </p:cNvPr>
            <p:cNvSpPr txBox="1"/>
            <p:nvPr/>
          </p:nvSpPr>
          <p:spPr>
            <a:xfrm>
              <a:off x="1605806" y="6370893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4615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4" grpId="0"/>
      <p:bldP spid="25" grpId="0"/>
      <p:bldP spid="26" grpId="0"/>
      <p:bldP spid="27" grpId="0"/>
      <p:bldP spid="32" grpId="0"/>
      <p:bldP spid="33" grpId="0"/>
      <p:bldP spid="34" grpId="0"/>
      <p:bldP spid="35" grpId="0"/>
      <p:bldP spid="40" grpId="0"/>
      <p:bldP spid="41" grpId="0"/>
      <p:bldP spid="42" grpId="0"/>
      <p:bldP spid="43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0">
            <a:extLst>
              <a:ext uri="{FF2B5EF4-FFF2-40B4-BE49-F238E27FC236}">
                <a16:creationId xmlns:a16="http://schemas.microsoft.com/office/drawing/2014/main" id="{52285782-2B88-49E4-85D7-D07FCB76B8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t="1" b="86791"/>
          <a:stretch/>
        </p:blipFill>
        <p:spPr>
          <a:xfrm>
            <a:off x="1673684" y="0"/>
            <a:ext cx="7410561" cy="905854"/>
          </a:xfrm>
          <a:prstGeom prst="rect">
            <a:avLst/>
          </a:prstGeom>
        </p:spPr>
      </p:pic>
      <p:pic>
        <p:nvPicPr>
          <p:cNvPr id="4" name="Snagit_SNG870">
            <a:extLst>
              <a:ext uri="{FF2B5EF4-FFF2-40B4-BE49-F238E27FC236}">
                <a16:creationId xmlns:a16="http://schemas.microsoft.com/office/drawing/2014/main" id="{3279CF2B-50F0-4254-9275-99A1E737A8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6" t="16324" b="78069"/>
          <a:stretch/>
        </p:blipFill>
        <p:spPr>
          <a:xfrm>
            <a:off x="1730834" y="1566391"/>
            <a:ext cx="7353412" cy="384561"/>
          </a:xfrm>
          <a:prstGeom prst="rect">
            <a:avLst/>
          </a:prstGeom>
        </p:spPr>
      </p:pic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15261449-451E-4525-B5BA-188EF75A68A6}"/>
              </a:ext>
            </a:extLst>
          </p:cNvPr>
          <p:cNvGrpSpPr/>
          <p:nvPr/>
        </p:nvGrpSpPr>
        <p:grpSpPr>
          <a:xfrm>
            <a:off x="5420881" y="526317"/>
            <a:ext cx="1143499" cy="692497"/>
            <a:chOff x="5420881" y="526317"/>
            <a:chExt cx="1143499" cy="692497"/>
          </a:xfrm>
        </p:grpSpPr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8A61D46B-A3AD-467F-AECE-BCA2FB8DDD04}"/>
                </a:ext>
              </a:extLst>
            </p:cNvPr>
            <p:cNvSpPr txBox="1"/>
            <p:nvPr/>
          </p:nvSpPr>
          <p:spPr>
            <a:xfrm>
              <a:off x="5594883" y="526317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4.72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BDDCC090-3269-44A6-AC4A-73501E678B70}"/>
                </a:ext>
              </a:extLst>
            </p:cNvPr>
            <p:cNvSpPr txBox="1"/>
            <p:nvPr/>
          </p:nvSpPr>
          <p:spPr>
            <a:xfrm>
              <a:off x="5594884" y="757149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2.51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45A9F9CF-8B04-45DB-B69F-0DDF630F60E7}"/>
                </a:ext>
              </a:extLst>
            </p:cNvPr>
            <p:cNvSpPr txBox="1"/>
            <p:nvPr/>
          </p:nvSpPr>
          <p:spPr>
            <a:xfrm>
              <a:off x="6225826" y="7571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FE2C155A-5472-44A7-B900-02ACB833E8AA}"/>
                </a:ext>
              </a:extLst>
            </p:cNvPr>
            <p:cNvCxnSpPr/>
            <p:nvPr/>
          </p:nvCxnSpPr>
          <p:spPr>
            <a:xfrm flipH="1">
              <a:off x="5420881" y="1099079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B5C8B28-8730-49E9-B6EC-81086AF634DF}"/>
              </a:ext>
            </a:extLst>
          </p:cNvPr>
          <p:cNvSpPr txBox="1"/>
          <p:nvPr/>
        </p:nvSpPr>
        <p:spPr>
          <a:xfrm>
            <a:off x="6056548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2B15D09-6534-48BB-80C3-A658FD6FEB5D}"/>
              </a:ext>
            </a:extLst>
          </p:cNvPr>
          <p:cNvSpPr txBox="1"/>
          <p:nvPr/>
        </p:nvSpPr>
        <p:spPr>
          <a:xfrm>
            <a:off x="5898666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8FCAFC3-4025-4A4F-8E85-B2049CA323DB}"/>
              </a:ext>
            </a:extLst>
          </p:cNvPr>
          <p:cNvSpPr txBox="1"/>
          <p:nvPr/>
        </p:nvSpPr>
        <p:spPr>
          <a:xfrm>
            <a:off x="5748548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5C9AB83-A721-44B2-BC37-7733D3572700}"/>
              </a:ext>
            </a:extLst>
          </p:cNvPr>
          <p:cNvSpPr txBox="1"/>
          <p:nvPr/>
        </p:nvSpPr>
        <p:spPr>
          <a:xfrm>
            <a:off x="5594296" y="106470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638F4D11-971A-42C2-8C56-59F782823391}"/>
              </a:ext>
            </a:extLst>
          </p:cNvPr>
          <p:cNvGrpSpPr/>
          <p:nvPr/>
        </p:nvGrpSpPr>
        <p:grpSpPr>
          <a:xfrm>
            <a:off x="647468" y="526317"/>
            <a:ext cx="1143499" cy="692497"/>
            <a:chOff x="647468" y="526317"/>
            <a:chExt cx="1143499" cy="692497"/>
          </a:xfrm>
        </p:grpSpPr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B2E27FC0-EB0A-4162-8175-FE869FEA57ED}"/>
                </a:ext>
              </a:extLst>
            </p:cNvPr>
            <p:cNvSpPr txBox="1"/>
            <p:nvPr/>
          </p:nvSpPr>
          <p:spPr>
            <a:xfrm>
              <a:off x="667583" y="526317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23.78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6285C572-340C-4698-B14E-CFFBFE4995C5}"/>
                </a:ext>
              </a:extLst>
            </p:cNvPr>
            <p:cNvSpPr txBox="1"/>
            <p:nvPr/>
          </p:nvSpPr>
          <p:spPr>
            <a:xfrm>
              <a:off x="821470" y="757149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9.35</a:t>
              </a: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633EB559-EA42-4B25-863F-57F2C98A831B}"/>
                </a:ext>
              </a:extLst>
            </p:cNvPr>
            <p:cNvSpPr txBox="1"/>
            <p:nvPr/>
          </p:nvSpPr>
          <p:spPr>
            <a:xfrm>
              <a:off x="1452413" y="7571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4769B059-51BD-4158-A959-54405514A715}"/>
                </a:ext>
              </a:extLst>
            </p:cNvPr>
            <p:cNvCxnSpPr/>
            <p:nvPr/>
          </p:nvCxnSpPr>
          <p:spPr>
            <a:xfrm flipH="1">
              <a:off x="647468" y="1099079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223EA6D-DE2C-4322-8028-920F4EFBB6B4}"/>
              </a:ext>
            </a:extLst>
          </p:cNvPr>
          <p:cNvSpPr txBox="1"/>
          <p:nvPr/>
        </p:nvSpPr>
        <p:spPr>
          <a:xfrm>
            <a:off x="1283135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D4F3552-8540-4D60-AE53-A74E67AC4A68}"/>
              </a:ext>
            </a:extLst>
          </p:cNvPr>
          <p:cNvSpPr txBox="1"/>
          <p:nvPr/>
        </p:nvSpPr>
        <p:spPr>
          <a:xfrm>
            <a:off x="1125253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B14750D-7CBD-4FA7-A836-386B97FB174E}"/>
              </a:ext>
            </a:extLst>
          </p:cNvPr>
          <p:cNvSpPr txBox="1"/>
          <p:nvPr/>
        </p:nvSpPr>
        <p:spPr>
          <a:xfrm>
            <a:off x="975135" y="106470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CF73F627-C91B-401D-A8F0-94AD01F949E8}"/>
              </a:ext>
            </a:extLst>
          </p:cNvPr>
          <p:cNvSpPr txBox="1"/>
          <p:nvPr/>
        </p:nvSpPr>
        <p:spPr>
          <a:xfrm>
            <a:off x="820883" y="106470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29EA9CD5-069C-45F3-9786-0A93399E4CB2}"/>
              </a:ext>
            </a:extLst>
          </p:cNvPr>
          <p:cNvSpPr txBox="1"/>
          <p:nvPr/>
        </p:nvSpPr>
        <p:spPr>
          <a:xfrm>
            <a:off x="677603" y="106470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720CE2F6-13E2-4EFA-AE49-056762AD9686}"/>
              </a:ext>
            </a:extLst>
          </p:cNvPr>
          <p:cNvSpPr txBox="1"/>
          <p:nvPr/>
        </p:nvSpPr>
        <p:spPr>
          <a:xfrm>
            <a:off x="677603" y="358960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58B0EB5A-CFC5-47A6-B9E5-A81BBFBA05A4}"/>
              </a:ext>
            </a:extLst>
          </p:cNvPr>
          <p:cNvSpPr txBox="1"/>
          <p:nvPr/>
        </p:nvSpPr>
        <p:spPr>
          <a:xfrm>
            <a:off x="751692" y="597376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12A0E9B0-EAFC-4BAD-AFAC-0147BF723EF6}"/>
              </a:ext>
            </a:extLst>
          </p:cNvPr>
          <p:cNvCxnSpPr/>
          <p:nvPr/>
        </p:nvCxnSpPr>
        <p:spPr>
          <a:xfrm flipH="1">
            <a:off x="804447" y="608594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511A9171-C28B-45A1-8A14-175B61A0B259}"/>
              </a:ext>
            </a:extLst>
          </p:cNvPr>
          <p:cNvGrpSpPr/>
          <p:nvPr/>
        </p:nvGrpSpPr>
        <p:grpSpPr>
          <a:xfrm>
            <a:off x="5174436" y="1507964"/>
            <a:ext cx="1143499" cy="692497"/>
            <a:chOff x="5174436" y="1507964"/>
            <a:chExt cx="1143499" cy="692497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560C073F-E9FD-4164-8368-A5B37B9DCF54}"/>
                </a:ext>
              </a:extLst>
            </p:cNvPr>
            <p:cNvSpPr txBox="1"/>
            <p:nvPr/>
          </p:nvSpPr>
          <p:spPr>
            <a:xfrm>
              <a:off x="5194551" y="1507964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13.73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6034F4CC-2D18-4BE7-B52E-C21F5326303B}"/>
                </a:ext>
              </a:extLst>
            </p:cNvPr>
            <p:cNvSpPr txBox="1"/>
            <p:nvPr/>
          </p:nvSpPr>
          <p:spPr>
            <a:xfrm>
              <a:off x="5348438" y="1738796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2.44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F6936E3A-3B88-4C6D-B618-C38D4EB8EC5D}"/>
                </a:ext>
              </a:extLst>
            </p:cNvPr>
            <p:cNvSpPr txBox="1"/>
            <p:nvPr/>
          </p:nvSpPr>
          <p:spPr>
            <a:xfrm>
              <a:off x="5979381" y="173879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BCD4814E-FF26-414F-887A-22772E8C4E8E}"/>
                </a:ext>
              </a:extLst>
            </p:cNvPr>
            <p:cNvCxnSpPr/>
            <p:nvPr/>
          </p:nvCxnSpPr>
          <p:spPr>
            <a:xfrm flipH="1">
              <a:off x="5174436" y="2080726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C149460-38E6-48A7-8A5A-A87C995343D0}"/>
              </a:ext>
            </a:extLst>
          </p:cNvPr>
          <p:cNvSpPr txBox="1"/>
          <p:nvPr/>
        </p:nvSpPr>
        <p:spPr>
          <a:xfrm>
            <a:off x="5810103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810C7B6D-A76B-43BA-8784-5D55F5940F6B}"/>
              </a:ext>
            </a:extLst>
          </p:cNvPr>
          <p:cNvSpPr txBox="1"/>
          <p:nvPr/>
        </p:nvSpPr>
        <p:spPr>
          <a:xfrm>
            <a:off x="5652221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FDB1FACF-426E-4F87-A670-3DBE1B5C27BA}"/>
              </a:ext>
            </a:extLst>
          </p:cNvPr>
          <p:cNvSpPr txBox="1"/>
          <p:nvPr/>
        </p:nvSpPr>
        <p:spPr>
          <a:xfrm>
            <a:off x="5502103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EA1DF59-41BE-46A3-B6DE-DC2AA54FA34B}"/>
              </a:ext>
            </a:extLst>
          </p:cNvPr>
          <p:cNvSpPr txBox="1"/>
          <p:nvPr/>
        </p:nvSpPr>
        <p:spPr>
          <a:xfrm>
            <a:off x="5347851" y="204635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74547247-0A0D-4640-A650-63392D44A296}"/>
              </a:ext>
            </a:extLst>
          </p:cNvPr>
          <p:cNvGrpSpPr/>
          <p:nvPr/>
        </p:nvGrpSpPr>
        <p:grpSpPr>
          <a:xfrm>
            <a:off x="647468" y="1507964"/>
            <a:ext cx="1143499" cy="692497"/>
            <a:chOff x="647468" y="1507964"/>
            <a:chExt cx="1143499" cy="692497"/>
          </a:xfrm>
        </p:grpSpPr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D6E75B63-E3E8-4154-BAA6-E281F36626A6}"/>
                </a:ext>
              </a:extLst>
            </p:cNvPr>
            <p:cNvSpPr txBox="1"/>
            <p:nvPr/>
          </p:nvSpPr>
          <p:spPr>
            <a:xfrm>
              <a:off x="667583" y="1507964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19.38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483C8023-42FA-4407-9649-8207BF2E86DC}"/>
                </a:ext>
              </a:extLst>
            </p:cNvPr>
            <p:cNvSpPr txBox="1"/>
            <p:nvPr/>
          </p:nvSpPr>
          <p:spPr>
            <a:xfrm>
              <a:off x="821470" y="1738796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6.65</a:t>
              </a:r>
            </a:p>
          </p:txBody>
        </p: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143D64A8-7B33-4E7D-8DCB-D2FD917871FF}"/>
                </a:ext>
              </a:extLst>
            </p:cNvPr>
            <p:cNvSpPr txBox="1"/>
            <p:nvPr/>
          </p:nvSpPr>
          <p:spPr>
            <a:xfrm>
              <a:off x="1452413" y="173879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C62EF568-C21F-41D8-A527-DD06217D1D97}"/>
                </a:ext>
              </a:extLst>
            </p:cNvPr>
            <p:cNvCxnSpPr/>
            <p:nvPr/>
          </p:nvCxnSpPr>
          <p:spPr>
            <a:xfrm flipH="1">
              <a:off x="647468" y="2080726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6A33B12D-262F-47CC-8F9C-642EFEFCF8B3}"/>
              </a:ext>
            </a:extLst>
          </p:cNvPr>
          <p:cNvSpPr txBox="1"/>
          <p:nvPr/>
        </p:nvSpPr>
        <p:spPr>
          <a:xfrm>
            <a:off x="1283135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4AABE698-173C-4673-AF67-C47147E6EE22}"/>
              </a:ext>
            </a:extLst>
          </p:cNvPr>
          <p:cNvSpPr txBox="1"/>
          <p:nvPr/>
        </p:nvSpPr>
        <p:spPr>
          <a:xfrm>
            <a:off x="1125253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5CE090EC-0116-42AB-9CF7-C2AB1E0DA984}"/>
              </a:ext>
            </a:extLst>
          </p:cNvPr>
          <p:cNvSpPr txBox="1"/>
          <p:nvPr/>
        </p:nvSpPr>
        <p:spPr>
          <a:xfrm>
            <a:off x="975135" y="2046350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D7ABB761-F9B0-4D72-AE39-4DEA469595A0}"/>
              </a:ext>
            </a:extLst>
          </p:cNvPr>
          <p:cNvSpPr txBox="1"/>
          <p:nvPr/>
        </p:nvSpPr>
        <p:spPr>
          <a:xfrm>
            <a:off x="820883" y="204635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B5A5A924-8454-4E24-900C-0F526AEEB449}"/>
              </a:ext>
            </a:extLst>
          </p:cNvPr>
          <p:cNvSpPr txBox="1"/>
          <p:nvPr/>
        </p:nvSpPr>
        <p:spPr>
          <a:xfrm>
            <a:off x="677603" y="204635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06157D3A-822C-4BF0-B244-0AEA689BB03C}"/>
              </a:ext>
            </a:extLst>
          </p:cNvPr>
          <p:cNvSpPr txBox="1"/>
          <p:nvPr/>
        </p:nvSpPr>
        <p:spPr>
          <a:xfrm>
            <a:off x="847611" y="134060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8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A1164E45-664E-4865-B3F9-B5B4D3918E25}"/>
              </a:ext>
            </a:extLst>
          </p:cNvPr>
          <p:cNvSpPr txBox="1"/>
          <p:nvPr/>
        </p:nvSpPr>
        <p:spPr>
          <a:xfrm>
            <a:off x="1058676" y="157902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51" name="رابط مستقيم 50">
            <a:extLst>
              <a:ext uri="{FF2B5EF4-FFF2-40B4-BE49-F238E27FC236}">
                <a16:creationId xmlns:a16="http://schemas.microsoft.com/office/drawing/2014/main" id="{1ACD829A-98DB-4841-ACE6-F4D1B62A117C}"/>
              </a:ext>
            </a:extLst>
          </p:cNvPr>
          <p:cNvCxnSpPr/>
          <p:nvPr/>
        </p:nvCxnSpPr>
        <p:spPr>
          <a:xfrm flipH="1">
            <a:off x="974455" y="1590241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BC88A98-2E1B-4F89-83E3-56F76E530BAD}"/>
              </a:ext>
            </a:extLst>
          </p:cNvPr>
          <p:cNvSpPr txBox="1"/>
          <p:nvPr/>
        </p:nvSpPr>
        <p:spPr>
          <a:xfrm>
            <a:off x="5659348" y="134060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cxnSp>
        <p:nvCxnSpPr>
          <p:cNvPr id="53" name="رابط مستقيم 52">
            <a:extLst>
              <a:ext uri="{FF2B5EF4-FFF2-40B4-BE49-F238E27FC236}">
                <a16:creationId xmlns:a16="http://schemas.microsoft.com/office/drawing/2014/main" id="{58427B2C-1638-4B04-8032-2A914BB9D683}"/>
              </a:ext>
            </a:extLst>
          </p:cNvPr>
          <p:cNvCxnSpPr/>
          <p:nvPr/>
        </p:nvCxnSpPr>
        <p:spPr>
          <a:xfrm flipH="1">
            <a:off x="5786192" y="1590241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6173F9B-0FB2-4C3A-A226-B59988C132A4}"/>
              </a:ext>
            </a:extLst>
          </p:cNvPr>
          <p:cNvSpPr txBox="1"/>
          <p:nvPr/>
        </p:nvSpPr>
        <p:spPr>
          <a:xfrm>
            <a:off x="5745270" y="1579023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2FEFB3EA-8A4F-49AA-AC77-0FCCE503795B}"/>
              </a:ext>
            </a:extLst>
          </p:cNvPr>
          <p:cNvSpPr txBox="1"/>
          <p:nvPr/>
        </p:nvSpPr>
        <p:spPr>
          <a:xfrm>
            <a:off x="5235229" y="204635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pic>
        <p:nvPicPr>
          <p:cNvPr id="5" name="Snagit_SNG870">
            <a:extLst>
              <a:ext uri="{FF2B5EF4-FFF2-40B4-BE49-F238E27FC236}">
                <a16:creationId xmlns:a16="http://schemas.microsoft.com/office/drawing/2014/main" id="{64B744A2-8612-4083-B134-75B755D3BD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6" t="24240" b="71265"/>
          <a:stretch/>
        </p:blipFill>
        <p:spPr>
          <a:xfrm>
            <a:off x="1730834" y="2611489"/>
            <a:ext cx="7353412" cy="308272"/>
          </a:xfrm>
          <a:prstGeom prst="rect">
            <a:avLst/>
          </a:prstGeom>
        </p:spPr>
      </p:pic>
      <p:pic>
        <p:nvPicPr>
          <p:cNvPr id="6" name="Snagit_SNG870">
            <a:extLst>
              <a:ext uri="{FF2B5EF4-FFF2-40B4-BE49-F238E27FC236}">
                <a16:creationId xmlns:a16="http://schemas.microsoft.com/office/drawing/2014/main" id="{048C97DA-3947-4F27-B289-35FEA8BA0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3" t="31780" b="62328"/>
          <a:stretch/>
        </p:blipFill>
        <p:spPr>
          <a:xfrm>
            <a:off x="1626060" y="3580298"/>
            <a:ext cx="7458186" cy="404055"/>
          </a:xfrm>
          <a:prstGeom prst="rect">
            <a:avLst/>
          </a:prstGeom>
        </p:spPr>
      </p:pic>
      <p:pic>
        <p:nvPicPr>
          <p:cNvPr id="7" name="Snagit_SNG870">
            <a:extLst>
              <a:ext uri="{FF2B5EF4-FFF2-40B4-BE49-F238E27FC236}">
                <a16:creationId xmlns:a16="http://schemas.microsoft.com/office/drawing/2014/main" id="{E25DEB84-3C37-47C6-887A-69F01A2E7E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7" t="39975" b="54133"/>
          <a:stretch/>
        </p:blipFill>
        <p:spPr>
          <a:xfrm>
            <a:off x="1897522" y="4644890"/>
            <a:ext cx="7186724" cy="404055"/>
          </a:xfrm>
          <a:prstGeom prst="rect">
            <a:avLst/>
          </a:prstGeom>
        </p:spPr>
      </p:pic>
      <p:pic>
        <p:nvPicPr>
          <p:cNvPr id="8" name="Snagit_SNG870">
            <a:extLst>
              <a:ext uri="{FF2B5EF4-FFF2-40B4-BE49-F238E27FC236}">
                <a16:creationId xmlns:a16="http://schemas.microsoft.com/office/drawing/2014/main" id="{19B9EF55-B9AF-48DD-AB58-D02DBC9087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5" t="47407" r="5521" b="47790"/>
          <a:stretch/>
        </p:blipFill>
        <p:spPr>
          <a:xfrm>
            <a:off x="1730834" y="5709481"/>
            <a:ext cx="6782135" cy="329370"/>
          </a:xfrm>
          <a:prstGeom prst="rect">
            <a:avLst/>
          </a:prstGeom>
        </p:spPr>
      </p:pic>
      <p:grpSp>
        <p:nvGrpSpPr>
          <p:cNvPr id="75" name="مجموعة 74">
            <a:extLst>
              <a:ext uri="{FF2B5EF4-FFF2-40B4-BE49-F238E27FC236}">
                <a16:creationId xmlns:a16="http://schemas.microsoft.com/office/drawing/2014/main" id="{0D279EC3-A15E-40E8-A9DD-0A22BEF103B4}"/>
              </a:ext>
            </a:extLst>
          </p:cNvPr>
          <p:cNvGrpSpPr/>
          <p:nvPr/>
        </p:nvGrpSpPr>
        <p:grpSpPr>
          <a:xfrm>
            <a:off x="647468" y="2375034"/>
            <a:ext cx="5670467" cy="4277208"/>
            <a:chOff x="647468" y="2375034"/>
            <a:chExt cx="5670467" cy="4277208"/>
          </a:xfrm>
        </p:grpSpPr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3A90130D-509B-4034-AF3F-8AB97C00B4BE}"/>
                </a:ext>
              </a:extLst>
            </p:cNvPr>
            <p:cNvSpPr txBox="1"/>
            <p:nvPr/>
          </p:nvSpPr>
          <p:spPr>
            <a:xfrm>
              <a:off x="5194551" y="2542391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48.65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12CFD06D-D9D6-4F0C-9AFD-0B909458C816}"/>
                </a:ext>
              </a:extLst>
            </p:cNvPr>
            <p:cNvSpPr txBox="1"/>
            <p:nvPr/>
          </p:nvSpPr>
          <p:spPr>
            <a:xfrm>
              <a:off x="5194551" y="2773223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12.78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D837CE26-8C3D-4D31-B8A6-FE3A823FA795}"/>
                </a:ext>
              </a:extLst>
            </p:cNvPr>
            <p:cNvSpPr txBox="1"/>
            <p:nvPr/>
          </p:nvSpPr>
          <p:spPr>
            <a:xfrm>
              <a:off x="5979381" y="277322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59" name="رابط مستقيم 58">
              <a:extLst>
                <a:ext uri="{FF2B5EF4-FFF2-40B4-BE49-F238E27FC236}">
                  <a16:creationId xmlns:a16="http://schemas.microsoft.com/office/drawing/2014/main" id="{AD6BFED5-3F6A-456E-80A0-F954BBA03FF6}"/>
                </a:ext>
              </a:extLst>
            </p:cNvPr>
            <p:cNvCxnSpPr/>
            <p:nvPr/>
          </p:nvCxnSpPr>
          <p:spPr>
            <a:xfrm flipH="1">
              <a:off x="5174436" y="3115153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33AE7D64-8F6A-4DEC-9AFF-22976B984ACB}"/>
                </a:ext>
              </a:extLst>
            </p:cNvPr>
            <p:cNvSpPr txBox="1"/>
            <p:nvPr/>
          </p:nvSpPr>
          <p:spPr>
            <a:xfrm>
              <a:off x="5810103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BE181D9C-692A-4A93-93F7-5571571C11AB}"/>
                </a:ext>
              </a:extLst>
            </p:cNvPr>
            <p:cNvSpPr txBox="1"/>
            <p:nvPr/>
          </p:nvSpPr>
          <p:spPr>
            <a:xfrm>
              <a:off x="5652221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4034A181-6224-401A-860B-D2E84919D569}"/>
                </a:ext>
              </a:extLst>
            </p:cNvPr>
            <p:cNvSpPr txBox="1"/>
            <p:nvPr/>
          </p:nvSpPr>
          <p:spPr>
            <a:xfrm>
              <a:off x="5502103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9E6B509B-5C07-4C1E-8C20-D2A8E958B204}"/>
                </a:ext>
              </a:extLst>
            </p:cNvPr>
            <p:cNvSpPr txBox="1"/>
            <p:nvPr/>
          </p:nvSpPr>
          <p:spPr>
            <a:xfrm>
              <a:off x="5347851" y="30807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735555FF-E095-436A-B9CA-8694F55E0D9F}"/>
                </a:ext>
              </a:extLst>
            </p:cNvPr>
            <p:cNvSpPr txBox="1"/>
            <p:nvPr/>
          </p:nvSpPr>
          <p:spPr>
            <a:xfrm>
              <a:off x="667583" y="2542391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32.27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FC73EB4C-F31C-4A7B-89F6-5578FBF21A0C}"/>
                </a:ext>
              </a:extLst>
            </p:cNvPr>
            <p:cNvSpPr txBox="1"/>
            <p:nvPr/>
          </p:nvSpPr>
          <p:spPr>
            <a:xfrm>
              <a:off x="821470" y="2773223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1.49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CC0E86D2-5E2D-4925-A9F6-AF51D5C08D34}"/>
                </a:ext>
              </a:extLst>
            </p:cNvPr>
            <p:cNvSpPr txBox="1"/>
            <p:nvPr/>
          </p:nvSpPr>
          <p:spPr>
            <a:xfrm>
              <a:off x="1452413" y="277322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67" name="رابط مستقيم 66">
              <a:extLst>
                <a:ext uri="{FF2B5EF4-FFF2-40B4-BE49-F238E27FC236}">
                  <a16:creationId xmlns:a16="http://schemas.microsoft.com/office/drawing/2014/main" id="{828AFA85-B059-48B1-A7A9-187CD4B6BBD8}"/>
                </a:ext>
              </a:extLst>
            </p:cNvPr>
            <p:cNvCxnSpPr/>
            <p:nvPr/>
          </p:nvCxnSpPr>
          <p:spPr>
            <a:xfrm flipH="1">
              <a:off x="647468" y="3115153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F8CAC220-CDC6-4777-84C9-92E6BCD7D333}"/>
                </a:ext>
              </a:extLst>
            </p:cNvPr>
            <p:cNvSpPr txBox="1"/>
            <p:nvPr/>
          </p:nvSpPr>
          <p:spPr>
            <a:xfrm>
              <a:off x="1283135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69" name="مربع نص 68">
              <a:extLst>
                <a:ext uri="{FF2B5EF4-FFF2-40B4-BE49-F238E27FC236}">
                  <a16:creationId xmlns:a16="http://schemas.microsoft.com/office/drawing/2014/main" id="{3E45D6DE-7026-4C4E-AF30-0B856EC6D7A0}"/>
                </a:ext>
              </a:extLst>
            </p:cNvPr>
            <p:cNvSpPr txBox="1"/>
            <p:nvPr/>
          </p:nvSpPr>
          <p:spPr>
            <a:xfrm>
              <a:off x="1125253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4228266A-CF13-4E76-9126-49D737E8F54C}"/>
                </a:ext>
              </a:extLst>
            </p:cNvPr>
            <p:cNvSpPr txBox="1"/>
            <p:nvPr/>
          </p:nvSpPr>
          <p:spPr>
            <a:xfrm>
              <a:off x="975135" y="30807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ED18C0A8-B6E8-45CC-9C5F-5C5C02459553}"/>
                </a:ext>
              </a:extLst>
            </p:cNvPr>
            <p:cNvSpPr txBox="1"/>
            <p:nvPr/>
          </p:nvSpPr>
          <p:spPr>
            <a:xfrm>
              <a:off x="820883" y="30807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09C06AAA-982E-4101-B256-4A27FDD8A8A4}"/>
                </a:ext>
              </a:extLst>
            </p:cNvPr>
            <p:cNvSpPr txBox="1"/>
            <p:nvPr/>
          </p:nvSpPr>
          <p:spPr>
            <a:xfrm>
              <a:off x="677603" y="30807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0004B092-6ACA-4220-8F82-BCABEC63443F}"/>
                </a:ext>
              </a:extLst>
            </p:cNvPr>
            <p:cNvSpPr txBox="1"/>
            <p:nvPr/>
          </p:nvSpPr>
          <p:spPr>
            <a:xfrm>
              <a:off x="1221580" y="261345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266399D8-C91E-4482-B3FF-E6A9012B191D}"/>
                </a:ext>
              </a:extLst>
            </p:cNvPr>
            <p:cNvSpPr txBox="1"/>
            <p:nvPr/>
          </p:nvSpPr>
          <p:spPr>
            <a:xfrm>
              <a:off x="5659348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cxnSp>
          <p:nvCxnSpPr>
            <p:cNvPr id="77" name="رابط مستقيم 76">
              <a:extLst>
                <a:ext uri="{FF2B5EF4-FFF2-40B4-BE49-F238E27FC236}">
                  <a16:creationId xmlns:a16="http://schemas.microsoft.com/office/drawing/2014/main" id="{9AB4594F-0904-45DD-8E1B-492B2603A8BC}"/>
                </a:ext>
              </a:extLst>
            </p:cNvPr>
            <p:cNvCxnSpPr/>
            <p:nvPr/>
          </p:nvCxnSpPr>
          <p:spPr>
            <a:xfrm flipH="1">
              <a:off x="5786192" y="2624668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FB022A8A-326A-4A8F-8F33-AAD27A6D2DC9}"/>
                </a:ext>
              </a:extLst>
            </p:cNvPr>
            <p:cNvSpPr txBox="1"/>
            <p:nvPr/>
          </p:nvSpPr>
          <p:spPr>
            <a:xfrm>
              <a:off x="5745270" y="261345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7275D0DE-FE25-44F6-8D8A-D3BE566DE734}"/>
                </a:ext>
              </a:extLst>
            </p:cNvPr>
            <p:cNvSpPr txBox="1"/>
            <p:nvPr/>
          </p:nvSpPr>
          <p:spPr>
            <a:xfrm>
              <a:off x="5226683" y="30807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D432D319-28E6-4C1D-B482-E9F6580AB4E3}"/>
                </a:ext>
              </a:extLst>
            </p:cNvPr>
            <p:cNvSpPr txBox="1"/>
            <p:nvPr/>
          </p:nvSpPr>
          <p:spPr>
            <a:xfrm>
              <a:off x="5377063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68913138-0994-4FFD-9235-48A22F206609}"/>
                </a:ext>
              </a:extLst>
            </p:cNvPr>
            <p:cNvCxnSpPr/>
            <p:nvPr/>
          </p:nvCxnSpPr>
          <p:spPr>
            <a:xfrm flipH="1">
              <a:off x="5503907" y="2624668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0F50841-44E1-475D-A0D6-0D7BBB071443}"/>
                </a:ext>
              </a:extLst>
            </p:cNvPr>
            <p:cNvSpPr txBox="1"/>
            <p:nvPr/>
          </p:nvSpPr>
          <p:spPr>
            <a:xfrm>
              <a:off x="5573388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C7BE24F2-F5E4-4BA5-B749-A4CC226AF818}"/>
                </a:ext>
              </a:extLst>
            </p:cNvPr>
            <p:cNvSpPr txBox="1"/>
            <p:nvPr/>
          </p:nvSpPr>
          <p:spPr>
            <a:xfrm>
              <a:off x="1138390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86" name="رابط مستقيم 85">
              <a:extLst>
                <a:ext uri="{FF2B5EF4-FFF2-40B4-BE49-F238E27FC236}">
                  <a16:creationId xmlns:a16="http://schemas.microsoft.com/office/drawing/2014/main" id="{3FAF7D5E-886E-439D-AA9C-F53C5614C795}"/>
                </a:ext>
              </a:extLst>
            </p:cNvPr>
            <p:cNvCxnSpPr/>
            <p:nvPr/>
          </p:nvCxnSpPr>
          <p:spPr>
            <a:xfrm flipH="1">
              <a:off x="1265234" y="2624668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8354F03A-03F2-4986-88C5-882D29DA9749}"/>
                </a:ext>
              </a:extLst>
            </p:cNvPr>
            <p:cNvSpPr txBox="1"/>
            <p:nvPr/>
          </p:nvSpPr>
          <p:spPr>
            <a:xfrm>
              <a:off x="823656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88" name="رابط مستقيم 87">
              <a:extLst>
                <a:ext uri="{FF2B5EF4-FFF2-40B4-BE49-F238E27FC236}">
                  <a16:creationId xmlns:a16="http://schemas.microsoft.com/office/drawing/2014/main" id="{AF047CF6-1320-4612-9FFB-9D510BB72914}"/>
                </a:ext>
              </a:extLst>
            </p:cNvPr>
            <p:cNvCxnSpPr/>
            <p:nvPr/>
          </p:nvCxnSpPr>
          <p:spPr>
            <a:xfrm flipH="1">
              <a:off x="950500" y="2624668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4FE5CC36-C321-45E2-BFDC-97EB2B8EFA38}"/>
                </a:ext>
              </a:extLst>
            </p:cNvPr>
            <p:cNvSpPr txBox="1"/>
            <p:nvPr/>
          </p:nvSpPr>
          <p:spPr>
            <a:xfrm>
              <a:off x="1078824" y="23750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0FD80645-F7C9-4132-B3BA-5842A36B3CA3}"/>
                </a:ext>
              </a:extLst>
            </p:cNvPr>
            <p:cNvSpPr txBox="1"/>
            <p:nvPr/>
          </p:nvSpPr>
          <p:spPr>
            <a:xfrm>
              <a:off x="5194551" y="355387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82.77</a:t>
              </a:r>
            </a:p>
          </p:txBody>
        </p: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7B20EA42-9A9F-431C-B2AB-428192FF46DA}"/>
                </a:ext>
              </a:extLst>
            </p:cNvPr>
            <p:cNvSpPr txBox="1"/>
            <p:nvPr/>
          </p:nvSpPr>
          <p:spPr>
            <a:xfrm>
              <a:off x="5194551" y="3784707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25.93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B233C31E-25E2-406A-866C-D5A8B356E1ED}"/>
                </a:ext>
              </a:extLst>
            </p:cNvPr>
            <p:cNvSpPr txBox="1"/>
            <p:nvPr/>
          </p:nvSpPr>
          <p:spPr>
            <a:xfrm>
              <a:off x="5979381" y="378470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93" name="رابط مستقيم 92">
              <a:extLst>
                <a:ext uri="{FF2B5EF4-FFF2-40B4-BE49-F238E27FC236}">
                  <a16:creationId xmlns:a16="http://schemas.microsoft.com/office/drawing/2014/main" id="{DCD55B63-D00D-433C-BDF4-BB81F646343C}"/>
                </a:ext>
              </a:extLst>
            </p:cNvPr>
            <p:cNvCxnSpPr/>
            <p:nvPr/>
          </p:nvCxnSpPr>
          <p:spPr>
            <a:xfrm flipH="1">
              <a:off x="5174436" y="4126637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7C635128-9D42-4207-9F1F-A6CB846AD168}"/>
                </a:ext>
              </a:extLst>
            </p:cNvPr>
            <p:cNvSpPr txBox="1"/>
            <p:nvPr/>
          </p:nvSpPr>
          <p:spPr>
            <a:xfrm>
              <a:off x="5810103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39B1B9D7-2A5B-4E87-8B69-A5CF9CA7F1CD}"/>
                </a:ext>
              </a:extLst>
            </p:cNvPr>
            <p:cNvSpPr txBox="1"/>
            <p:nvPr/>
          </p:nvSpPr>
          <p:spPr>
            <a:xfrm>
              <a:off x="5652221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98E6587A-B697-48B2-B070-9744029066E5}"/>
                </a:ext>
              </a:extLst>
            </p:cNvPr>
            <p:cNvSpPr txBox="1"/>
            <p:nvPr/>
          </p:nvSpPr>
          <p:spPr>
            <a:xfrm>
              <a:off x="5502103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97B73D3C-A890-49A4-8A7A-D6907AFEE0E7}"/>
                </a:ext>
              </a:extLst>
            </p:cNvPr>
            <p:cNvSpPr txBox="1"/>
            <p:nvPr/>
          </p:nvSpPr>
          <p:spPr>
            <a:xfrm>
              <a:off x="5347851" y="409226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88DC2EEE-48BD-47A3-B6D1-DAB9FB00C0A3}"/>
                </a:ext>
              </a:extLst>
            </p:cNvPr>
            <p:cNvSpPr txBox="1"/>
            <p:nvPr/>
          </p:nvSpPr>
          <p:spPr>
            <a:xfrm>
              <a:off x="667583" y="355387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45.42</a:t>
              </a:r>
            </a:p>
          </p:txBody>
        </p:sp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DF6063B4-1F05-4214-A829-F7F2E5078B22}"/>
                </a:ext>
              </a:extLst>
            </p:cNvPr>
            <p:cNvSpPr txBox="1"/>
            <p:nvPr/>
          </p:nvSpPr>
          <p:spPr>
            <a:xfrm>
              <a:off x="821470" y="3784707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7.35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D1F64610-5A43-412E-9042-512BAA018897}"/>
                </a:ext>
              </a:extLst>
            </p:cNvPr>
            <p:cNvSpPr txBox="1"/>
            <p:nvPr/>
          </p:nvSpPr>
          <p:spPr>
            <a:xfrm>
              <a:off x="1452413" y="378470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01" name="رابط مستقيم 100">
              <a:extLst>
                <a:ext uri="{FF2B5EF4-FFF2-40B4-BE49-F238E27FC236}">
                  <a16:creationId xmlns:a16="http://schemas.microsoft.com/office/drawing/2014/main" id="{72E2D140-A5CD-42E9-84B6-E3145FC28E05}"/>
                </a:ext>
              </a:extLst>
            </p:cNvPr>
            <p:cNvCxnSpPr/>
            <p:nvPr/>
          </p:nvCxnSpPr>
          <p:spPr>
            <a:xfrm flipH="1">
              <a:off x="647468" y="4126637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3D953CF9-8A95-477C-A803-3F566EEEA069}"/>
                </a:ext>
              </a:extLst>
            </p:cNvPr>
            <p:cNvSpPr txBox="1"/>
            <p:nvPr/>
          </p:nvSpPr>
          <p:spPr>
            <a:xfrm>
              <a:off x="1283135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51B9745C-0277-449A-B9D0-F854E991F481}"/>
                </a:ext>
              </a:extLst>
            </p:cNvPr>
            <p:cNvSpPr txBox="1"/>
            <p:nvPr/>
          </p:nvSpPr>
          <p:spPr>
            <a:xfrm>
              <a:off x="1125253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BF87EE13-E336-43E0-BCCC-8AF55FAB7347}"/>
                </a:ext>
              </a:extLst>
            </p:cNvPr>
            <p:cNvSpPr txBox="1"/>
            <p:nvPr/>
          </p:nvSpPr>
          <p:spPr>
            <a:xfrm>
              <a:off x="975135" y="4092261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5D99B842-52D9-43C7-B179-B08ECB833F20}"/>
                </a:ext>
              </a:extLst>
            </p:cNvPr>
            <p:cNvSpPr txBox="1"/>
            <p:nvPr/>
          </p:nvSpPr>
          <p:spPr>
            <a:xfrm>
              <a:off x="820883" y="409226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A014D495-966F-4995-9288-157C76D222B1}"/>
                </a:ext>
              </a:extLst>
            </p:cNvPr>
            <p:cNvSpPr txBox="1"/>
            <p:nvPr/>
          </p:nvSpPr>
          <p:spPr>
            <a:xfrm>
              <a:off x="677603" y="409226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D9572972-5175-4BBF-BAEA-B2D378653C09}"/>
                </a:ext>
              </a:extLst>
            </p:cNvPr>
            <p:cNvSpPr txBox="1"/>
            <p:nvPr/>
          </p:nvSpPr>
          <p:spPr>
            <a:xfrm>
              <a:off x="1221580" y="36249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1F95AD10-1BE5-4761-8037-D766597BF1DC}"/>
                </a:ext>
              </a:extLst>
            </p:cNvPr>
            <p:cNvSpPr txBox="1"/>
            <p:nvPr/>
          </p:nvSpPr>
          <p:spPr>
            <a:xfrm>
              <a:off x="5209591" y="409226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2FEA60A9-383D-46B1-B397-50227759F33D}"/>
                </a:ext>
              </a:extLst>
            </p:cNvPr>
            <p:cNvSpPr txBox="1"/>
            <p:nvPr/>
          </p:nvSpPr>
          <p:spPr>
            <a:xfrm>
              <a:off x="5204593" y="547077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67ED2589-B7B9-4027-A561-2B9116089A9B}"/>
                </a:ext>
              </a:extLst>
            </p:cNvPr>
            <p:cNvCxnSpPr/>
            <p:nvPr/>
          </p:nvCxnSpPr>
          <p:spPr>
            <a:xfrm flipH="1">
              <a:off x="5331437" y="5720408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F424E8DE-ABE6-4D24-9C37-20E92718F2E5}"/>
                </a:ext>
              </a:extLst>
            </p:cNvPr>
            <p:cNvSpPr txBox="1"/>
            <p:nvPr/>
          </p:nvSpPr>
          <p:spPr>
            <a:xfrm>
              <a:off x="1138390" y="33865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16" name="رابط مستقيم 115">
              <a:extLst>
                <a:ext uri="{FF2B5EF4-FFF2-40B4-BE49-F238E27FC236}">
                  <a16:creationId xmlns:a16="http://schemas.microsoft.com/office/drawing/2014/main" id="{ABB916E1-AF49-438D-A80C-D7F9D0728D9B}"/>
                </a:ext>
              </a:extLst>
            </p:cNvPr>
            <p:cNvCxnSpPr/>
            <p:nvPr/>
          </p:nvCxnSpPr>
          <p:spPr>
            <a:xfrm flipH="1">
              <a:off x="1265234" y="3636152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24827EB8-5D5B-4BDD-BA7F-8B51F156A22F}"/>
                </a:ext>
              </a:extLst>
            </p:cNvPr>
            <p:cNvSpPr txBox="1"/>
            <p:nvPr/>
          </p:nvSpPr>
          <p:spPr>
            <a:xfrm>
              <a:off x="686195" y="33865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cxnSp>
          <p:nvCxnSpPr>
            <p:cNvPr id="118" name="رابط مستقيم 117">
              <a:extLst>
                <a:ext uri="{FF2B5EF4-FFF2-40B4-BE49-F238E27FC236}">
                  <a16:creationId xmlns:a16="http://schemas.microsoft.com/office/drawing/2014/main" id="{941B71FB-90FF-43DF-9C78-521211BEE52F}"/>
                </a:ext>
              </a:extLst>
            </p:cNvPr>
            <p:cNvCxnSpPr/>
            <p:nvPr/>
          </p:nvCxnSpPr>
          <p:spPr>
            <a:xfrm flipH="1">
              <a:off x="823020" y="3636152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8144AAD7-CF39-4535-AFFC-24FBB77E5EFC}"/>
                </a:ext>
              </a:extLst>
            </p:cNvPr>
            <p:cNvSpPr txBox="1"/>
            <p:nvPr/>
          </p:nvSpPr>
          <p:spPr>
            <a:xfrm>
              <a:off x="751555" y="360965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C687B6EF-73CA-4427-AAC6-AB29E67EF843}"/>
                </a:ext>
              </a:extLst>
            </p:cNvPr>
            <p:cNvSpPr txBox="1"/>
            <p:nvPr/>
          </p:nvSpPr>
          <p:spPr>
            <a:xfrm>
              <a:off x="5373499" y="33865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121" name="رابط مستقيم 120">
              <a:extLst>
                <a:ext uri="{FF2B5EF4-FFF2-40B4-BE49-F238E27FC236}">
                  <a16:creationId xmlns:a16="http://schemas.microsoft.com/office/drawing/2014/main" id="{D0616670-AAB3-4AFC-8BDF-2ABCF40F386F}"/>
                </a:ext>
              </a:extLst>
            </p:cNvPr>
            <p:cNvCxnSpPr/>
            <p:nvPr/>
          </p:nvCxnSpPr>
          <p:spPr>
            <a:xfrm flipH="1">
              <a:off x="5500343" y="3636152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AF791D51-F216-4F87-9DAA-2E930E170272}"/>
                </a:ext>
              </a:extLst>
            </p:cNvPr>
            <p:cNvSpPr txBox="1"/>
            <p:nvPr/>
          </p:nvSpPr>
          <p:spPr>
            <a:xfrm>
              <a:off x="5589061" y="3624934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50DD657E-5C83-4729-B73F-F71D2D3DA9CC}"/>
                </a:ext>
              </a:extLst>
            </p:cNvPr>
            <p:cNvSpPr txBox="1"/>
            <p:nvPr/>
          </p:nvSpPr>
          <p:spPr>
            <a:xfrm>
              <a:off x="5202891" y="33865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cxnSp>
          <p:nvCxnSpPr>
            <p:cNvPr id="124" name="رابط مستقيم 123">
              <a:extLst>
                <a:ext uri="{FF2B5EF4-FFF2-40B4-BE49-F238E27FC236}">
                  <a16:creationId xmlns:a16="http://schemas.microsoft.com/office/drawing/2014/main" id="{7C910D8D-5B17-4FDC-B5EA-922FEB5C7ABE}"/>
                </a:ext>
              </a:extLst>
            </p:cNvPr>
            <p:cNvCxnSpPr/>
            <p:nvPr/>
          </p:nvCxnSpPr>
          <p:spPr>
            <a:xfrm flipH="1">
              <a:off x="5329735" y="3636152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3826DAB9-0033-46FA-A64B-BB5E42AA8F29}"/>
                </a:ext>
              </a:extLst>
            </p:cNvPr>
            <p:cNvSpPr txBox="1"/>
            <p:nvPr/>
          </p:nvSpPr>
          <p:spPr>
            <a:xfrm>
              <a:off x="5329820" y="338651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F8B76FCB-4A29-4D3A-869A-D97DC9BCE7F0}"/>
                </a:ext>
              </a:extLst>
            </p:cNvPr>
            <p:cNvSpPr txBox="1"/>
            <p:nvPr/>
          </p:nvSpPr>
          <p:spPr>
            <a:xfrm>
              <a:off x="5203065" y="4564620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74.9</a:t>
              </a:r>
            </a:p>
          </p:txBody>
        </p:sp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2AF10734-A751-456D-AC6C-CC63111E9B22}"/>
                </a:ext>
              </a:extLst>
            </p:cNvPr>
            <p:cNvSpPr txBox="1"/>
            <p:nvPr/>
          </p:nvSpPr>
          <p:spPr>
            <a:xfrm>
              <a:off x="5348438" y="4795452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3.67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E68E82F2-C7F7-4947-90CF-32BACD7990DB}"/>
                </a:ext>
              </a:extLst>
            </p:cNvPr>
            <p:cNvSpPr txBox="1"/>
            <p:nvPr/>
          </p:nvSpPr>
          <p:spPr>
            <a:xfrm>
              <a:off x="5979381" y="479545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29" name="رابط مستقيم 128">
              <a:extLst>
                <a:ext uri="{FF2B5EF4-FFF2-40B4-BE49-F238E27FC236}">
                  <a16:creationId xmlns:a16="http://schemas.microsoft.com/office/drawing/2014/main" id="{809829F7-55B4-4E31-9C1D-7DEC181DC724}"/>
                </a:ext>
              </a:extLst>
            </p:cNvPr>
            <p:cNvCxnSpPr/>
            <p:nvPr/>
          </p:nvCxnSpPr>
          <p:spPr>
            <a:xfrm flipH="1">
              <a:off x="5174436" y="5137382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347FCD3B-E515-4866-9AF7-9EC91AED7C13}"/>
                </a:ext>
              </a:extLst>
            </p:cNvPr>
            <p:cNvSpPr txBox="1"/>
            <p:nvPr/>
          </p:nvSpPr>
          <p:spPr>
            <a:xfrm>
              <a:off x="5810103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68E40FC1-93D0-4A79-A759-4EF9160C7052}"/>
                </a:ext>
              </a:extLst>
            </p:cNvPr>
            <p:cNvSpPr txBox="1"/>
            <p:nvPr/>
          </p:nvSpPr>
          <p:spPr>
            <a:xfrm>
              <a:off x="5652221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87348639-831F-4E0F-9CF2-A4E302D51943}"/>
                </a:ext>
              </a:extLst>
            </p:cNvPr>
            <p:cNvSpPr txBox="1"/>
            <p:nvPr/>
          </p:nvSpPr>
          <p:spPr>
            <a:xfrm>
              <a:off x="5502103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33" name="مربع نص 132">
              <a:extLst>
                <a:ext uri="{FF2B5EF4-FFF2-40B4-BE49-F238E27FC236}">
                  <a16:creationId xmlns:a16="http://schemas.microsoft.com/office/drawing/2014/main" id="{203A76BF-BBCB-42BD-9D00-CB0F0CBE5DCA}"/>
                </a:ext>
              </a:extLst>
            </p:cNvPr>
            <p:cNvSpPr txBox="1"/>
            <p:nvPr/>
          </p:nvSpPr>
          <p:spPr>
            <a:xfrm>
              <a:off x="5347851" y="510300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78D5F772-24E5-4E8F-BE19-1B2655E3CB82}"/>
                </a:ext>
              </a:extLst>
            </p:cNvPr>
            <p:cNvSpPr txBox="1"/>
            <p:nvPr/>
          </p:nvSpPr>
          <p:spPr>
            <a:xfrm>
              <a:off x="677603" y="4564620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11.8</a:t>
              </a:r>
            </a:p>
          </p:txBody>
        </p:sp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EE9A5289-BDDD-4EAD-9E01-DF8B199439E6}"/>
                </a:ext>
              </a:extLst>
            </p:cNvPr>
            <p:cNvSpPr txBox="1"/>
            <p:nvPr/>
          </p:nvSpPr>
          <p:spPr>
            <a:xfrm>
              <a:off x="821470" y="4795452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4.36</a:t>
              </a:r>
            </a:p>
          </p:txBody>
        </p:sp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376CCD7E-CF6D-4D74-B242-CA7B04575E3F}"/>
                </a:ext>
              </a:extLst>
            </p:cNvPr>
            <p:cNvSpPr txBox="1"/>
            <p:nvPr/>
          </p:nvSpPr>
          <p:spPr>
            <a:xfrm>
              <a:off x="1452413" y="4795452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37" name="رابط مستقيم 136">
              <a:extLst>
                <a:ext uri="{FF2B5EF4-FFF2-40B4-BE49-F238E27FC236}">
                  <a16:creationId xmlns:a16="http://schemas.microsoft.com/office/drawing/2014/main" id="{351CA5D7-BBB4-49D3-900B-493EED3121AB}"/>
                </a:ext>
              </a:extLst>
            </p:cNvPr>
            <p:cNvCxnSpPr/>
            <p:nvPr/>
          </p:nvCxnSpPr>
          <p:spPr>
            <a:xfrm flipH="1">
              <a:off x="647468" y="5137382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B9442BF7-D8EA-418F-B6AD-65CF95B5FC41}"/>
                </a:ext>
              </a:extLst>
            </p:cNvPr>
            <p:cNvSpPr txBox="1"/>
            <p:nvPr/>
          </p:nvSpPr>
          <p:spPr>
            <a:xfrm>
              <a:off x="1283135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B71C02A7-3F53-44D8-B7DD-10FDFE9CD6F1}"/>
                </a:ext>
              </a:extLst>
            </p:cNvPr>
            <p:cNvSpPr txBox="1"/>
            <p:nvPr/>
          </p:nvSpPr>
          <p:spPr>
            <a:xfrm>
              <a:off x="1125253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E403DAD1-003B-4502-A5DE-0FDD6B996308}"/>
                </a:ext>
              </a:extLst>
            </p:cNvPr>
            <p:cNvSpPr txBox="1"/>
            <p:nvPr/>
          </p:nvSpPr>
          <p:spPr>
            <a:xfrm>
              <a:off x="975135" y="5103006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9E9A633D-AF38-4D3D-98BF-7D9DF99425FC}"/>
                </a:ext>
              </a:extLst>
            </p:cNvPr>
            <p:cNvSpPr txBox="1"/>
            <p:nvPr/>
          </p:nvSpPr>
          <p:spPr>
            <a:xfrm>
              <a:off x="820883" y="510300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3D1D5A1F-6C67-46D3-87DB-F33A9613A564}"/>
                </a:ext>
              </a:extLst>
            </p:cNvPr>
            <p:cNvSpPr txBox="1"/>
            <p:nvPr/>
          </p:nvSpPr>
          <p:spPr>
            <a:xfrm>
              <a:off x="1248266" y="463567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03DF7813-A628-41AE-B495-39E17B0410C0}"/>
                </a:ext>
              </a:extLst>
            </p:cNvPr>
            <p:cNvSpPr txBox="1"/>
            <p:nvPr/>
          </p:nvSpPr>
          <p:spPr>
            <a:xfrm>
              <a:off x="5209591" y="5103006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52" name="مربع نص 151">
              <a:extLst>
                <a:ext uri="{FF2B5EF4-FFF2-40B4-BE49-F238E27FC236}">
                  <a16:creationId xmlns:a16="http://schemas.microsoft.com/office/drawing/2014/main" id="{81CB1287-C2DF-4B88-8A93-45DEA98AA91A}"/>
                </a:ext>
              </a:extLst>
            </p:cNvPr>
            <p:cNvSpPr txBox="1"/>
            <p:nvPr/>
          </p:nvSpPr>
          <p:spPr>
            <a:xfrm>
              <a:off x="1090173" y="548550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6" name="مربع نص 155">
              <a:extLst>
                <a:ext uri="{FF2B5EF4-FFF2-40B4-BE49-F238E27FC236}">
                  <a16:creationId xmlns:a16="http://schemas.microsoft.com/office/drawing/2014/main" id="{26B9FD8A-B8B1-4AD9-B0CE-A391CCFB40B8}"/>
                </a:ext>
              </a:extLst>
            </p:cNvPr>
            <p:cNvSpPr txBox="1"/>
            <p:nvPr/>
          </p:nvSpPr>
          <p:spPr>
            <a:xfrm>
              <a:off x="5801745" y="456462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4645F504-EC7D-4501-8B23-00F36BE20528}"/>
                </a:ext>
              </a:extLst>
            </p:cNvPr>
            <p:cNvSpPr txBox="1"/>
            <p:nvPr/>
          </p:nvSpPr>
          <p:spPr>
            <a:xfrm>
              <a:off x="5689807" y="438691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158" name="رابط مستقيم 157">
              <a:extLst>
                <a:ext uri="{FF2B5EF4-FFF2-40B4-BE49-F238E27FC236}">
                  <a16:creationId xmlns:a16="http://schemas.microsoft.com/office/drawing/2014/main" id="{9244371E-689F-4B47-87DD-75A854B24AC0}"/>
                </a:ext>
              </a:extLst>
            </p:cNvPr>
            <p:cNvCxnSpPr/>
            <p:nvPr/>
          </p:nvCxnSpPr>
          <p:spPr>
            <a:xfrm flipH="1">
              <a:off x="5816651" y="4636545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مربع نص 158">
              <a:extLst>
                <a:ext uri="{FF2B5EF4-FFF2-40B4-BE49-F238E27FC236}">
                  <a16:creationId xmlns:a16="http://schemas.microsoft.com/office/drawing/2014/main" id="{67AD5239-B078-405E-8BFF-AD56CF7D6606}"/>
                </a:ext>
              </a:extLst>
            </p:cNvPr>
            <p:cNvSpPr txBox="1"/>
            <p:nvPr/>
          </p:nvSpPr>
          <p:spPr>
            <a:xfrm>
              <a:off x="5757071" y="4635679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B64B5261-F39D-46E6-A2CE-60FB1A4FBA3C}"/>
                </a:ext>
              </a:extLst>
            </p:cNvPr>
            <p:cNvSpPr txBox="1"/>
            <p:nvPr/>
          </p:nvSpPr>
          <p:spPr>
            <a:xfrm>
              <a:off x="1294432" y="4564620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61" name="مربع نص 160">
              <a:extLst>
                <a:ext uri="{FF2B5EF4-FFF2-40B4-BE49-F238E27FC236}">
                  <a16:creationId xmlns:a16="http://schemas.microsoft.com/office/drawing/2014/main" id="{419FA103-6D42-4E4E-8E64-746C16EE33F0}"/>
                </a:ext>
              </a:extLst>
            </p:cNvPr>
            <p:cNvSpPr txBox="1"/>
            <p:nvPr/>
          </p:nvSpPr>
          <p:spPr>
            <a:xfrm>
              <a:off x="1164345" y="439525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cxnSp>
          <p:nvCxnSpPr>
            <p:cNvPr id="162" name="رابط مستقيم 161">
              <a:extLst>
                <a:ext uri="{FF2B5EF4-FFF2-40B4-BE49-F238E27FC236}">
                  <a16:creationId xmlns:a16="http://schemas.microsoft.com/office/drawing/2014/main" id="{50A0E0AD-EA85-46B3-B352-0DEDCCA2803B}"/>
                </a:ext>
              </a:extLst>
            </p:cNvPr>
            <p:cNvCxnSpPr/>
            <p:nvPr/>
          </p:nvCxnSpPr>
          <p:spPr>
            <a:xfrm flipH="1">
              <a:off x="1291189" y="464489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مربع نص 162">
              <a:extLst>
                <a:ext uri="{FF2B5EF4-FFF2-40B4-BE49-F238E27FC236}">
                  <a16:creationId xmlns:a16="http://schemas.microsoft.com/office/drawing/2014/main" id="{4CF54F65-D193-4E4B-B745-5E975C66431A}"/>
                </a:ext>
              </a:extLst>
            </p:cNvPr>
            <p:cNvSpPr txBox="1"/>
            <p:nvPr/>
          </p:nvSpPr>
          <p:spPr>
            <a:xfrm>
              <a:off x="5203065" y="5652191"/>
              <a:ext cx="8002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34.9</a:t>
              </a:r>
            </a:p>
          </p:txBody>
        </p:sp>
        <p:sp>
          <p:nvSpPr>
            <p:cNvPr id="164" name="مربع نص 163">
              <a:extLst>
                <a:ext uri="{FF2B5EF4-FFF2-40B4-BE49-F238E27FC236}">
                  <a16:creationId xmlns:a16="http://schemas.microsoft.com/office/drawing/2014/main" id="{7633B03A-E783-426E-8281-9460ABC49474}"/>
                </a:ext>
              </a:extLst>
            </p:cNvPr>
            <p:cNvSpPr txBox="1"/>
            <p:nvPr/>
          </p:nvSpPr>
          <p:spPr>
            <a:xfrm>
              <a:off x="5348438" y="5883023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8.77</a:t>
              </a:r>
            </a:p>
          </p:txBody>
        </p:sp>
        <p:sp>
          <p:nvSpPr>
            <p:cNvPr id="165" name="مربع نص 164">
              <a:extLst>
                <a:ext uri="{FF2B5EF4-FFF2-40B4-BE49-F238E27FC236}">
                  <a16:creationId xmlns:a16="http://schemas.microsoft.com/office/drawing/2014/main" id="{1F7823DF-0A9D-4D26-AC99-7ED2B1620A63}"/>
                </a:ext>
              </a:extLst>
            </p:cNvPr>
            <p:cNvSpPr txBox="1"/>
            <p:nvPr/>
          </p:nvSpPr>
          <p:spPr>
            <a:xfrm>
              <a:off x="5979381" y="588302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66" name="رابط مستقيم 165">
              <a:extLst>
                <a:ext uri="{FF2B5EF4-FFF2-40B4-BE49-F238E27FC236}">
                  <a16:creationId xmlns:a16="http://schemas.microsoft.com/office/drawing/2014/main" id="{B6A7172F-BDE8-48E0-919D-9FA620EC79CA}"/>
                </a:ext>
              </a:extLst>
            </p:cNvPr>
            <p:cNvCxnSpPr/>
            <p:nvPr/>
          </p:nvCxnSpPr>
          <p:spPr>
            <a:xfrm flipH="1">
              <a:off x="5174436" y="6224953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DC37025A-FFAF-4774-A235-791C53D846A4}"/>
                </a:ext>
              </a:extLst>
            </p:cNvPr>
            <p:cNvSpPr txBox="1"/>
            <p:nvPr/>
          </p:nvSpPr>
          <p:spPr>
            <a:xfrm>
              <a:off x="5810103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168" name="مربع نص 167">
              <a:extLst>
                <a:ext uri="{FF2B5EF4-FFF2-40B4-BE49-F238E27FC236}">
                  <a16:creationId xmlns:a16="http://schemas.microsoft.com/office/drawing/2014/main" id="{3B0E9649-C67D-4800-A30A-54419D63238B}"/>
                </a:ext>
              </a:extLst>
            </p:cNvPr>
            <p:cNvSpPr txBox="1"/>
            <p:nvPr/>
          </p:nvSpPr>
          <p:spPr>
            <a:xfrm>
              <a:off x="5652221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69" name="مربع نص 168">
              <a:extLst>
                <a:ext uri="{FF2B5EF4-FFF2-40B4-BE49-F238E27FC236}">
                  <a16:creationId xmlns:a16="http://schemas.microsoft.com/office/drawing/2014/main" id="{D69C3294-A8BC-4803-B1F9-3D2BABB8BC3E}"/>
                </a:ext>
              </a:extLst>
            </p:cNvPr>
            <p:cNvSpPr txBox="1"/>
            <p:nvPr/>
          </p:nvSpPr>
          <p:spPr>
            <a:xfrm>
              <a:off x="5502103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70" name="مربع نص 169">
              <a:extLst>
                <a:ext uri="{FF2B5EF4-FFF2-40B4-BE49-F238E27FC236}">
                  <a16:creationId xmlns:a16="http://schemas.microsoft.com/office/drawing/2014/main" id="{37A7F8D8-0B6A-48C1-A1C2-35DEE530C598}"/>
                </a:ext>
              </a:extLst>
            </p:cNvPr>
            <p:cNvSpPr txBox="1"/>
            <p:nvPr/>
          </p:nvSpPr>
          <p:spPr>
            <a:xfrm>
              <a:off x="5347851" y="61905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71" name="مربع نص 170">
              <a:extLst>
                <a:ext uri="{FF2B5EF4-FFF2-40B4-BE49-F238E27FC236}">
                  <a16:creationId xmlns:a16="http://schemas.microsoft.com/office/drawing/2014/main" id="{76B46EC0-A0AC-4007-8ACC-7ACD853DC5F1}"/>
                </a:ext>
              </a:extLst>
            </p:cNvPr>
            <p:cNvSpPr txBox="1"/>
            <p:nvPr/>
          </p:nvSpPr>
          <p:spPr>
            <a:xfrm>
              <a:off x="684576" y="5652191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1.75</a:t>
              </a:r>
            </a:p>
          </p:txBody>
        </p:sp>
        <p:sp>
          <p:nvSpPr>
            <p:cNvPr id="172" name="مربع نص 171">
              <a:extLst>
                <a:ext uri="{FF2B5EF4-FFF2-40B4-BE49-F238E27FC236}">
                  <a16:creationId xmlns:a16="http://schemas.microsoft.com/office/drawing/2014/main" id="{911B7380-2BCF-46C6-8A4B-30E5F07C849D}"/>
                </a:ext>
              </a:extLst>
            </p:cNvPr>
            <p:cNvSpPr txBox="1"/>
            <p:nvPr/>
          </p:nvSpPr>
          <p:spPr>
            <a:xfrm>
              <a:off x="667583" y="5883023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0.688</a:t>
              </a:r>
            </a:p>
          </p:txBody>
        </p:sp>
        <p:sp>
          <p:nvSpPr>
            <p:cNvPr id="173" name="مربع نص 172">
              <a:extLst>
                <a:ext uri="{FF2B5EF4-FFF2-40B4-BE49-F238E27FC236}">
                  <a16:creationId xmlns:a16="http://schemas.microsoft.com/office/drawing/2014/main" id="{8BC531B6-86CC-42BF-BA86-FA29795EAFFD}"/>
                </a:ext>
              </a:extLst>
            </p:cNvPr>
            <p:cNvSpPr txBox="1"/>
            <p:nvPr/>
          </p:nvSpPr>
          <p:spPr>
            <a:xfrm>
              <a:off x="1452413" y="5883023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74" name="رابط مستقيم 173">
              <a:extLst>
                <a:ext uri="{FF2B5EF4-FFF2-40B4-BE49-F238E27FC236}">
                  <a16:creationId xmlns:a16="http://schemas.microsoft.com/office/drawing/2014/main" id="{E84B9BA2-56FB-4E98-B8C4-043D35B339C9}"/>
                </a:ext>
              </a:extLst>
            </p:cNvPr>
            <p:cNvCxnSpPr/>
            <p:nvPr/>
          </p:nvCxnSpPr>
          <p:spPr>
            <a:xfrm flipH="1">
              <a:off x="647468" y="6224953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مربع نص 174">
              <a:extLst>
                <a:ext uri="{FF2B5EF4-FFF2-40B4-BE49-F238E27FC236}">
                  <a16:creationId xmlns:a16="http://schemas.microsoft.com/office/drawing/2014/main" id="{4357C975-F794-4EB7-82A3-6C4DD4665342}"/>
                </a:ext>
              </a:extLst>
            </p:cNvPr>
            <p:cNvSpPr txBox="1"/>
            <p:nvPr/>
          </p:nvSpPr>
          <p:spPr>
            <a:xfrm>
              <a:off x="1283135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76" name="مربع نص 175">
              <a:extLst>
                <a:ext uri="{FF2B5EF4-FFF2-40B4-BE49-F238E27FC236}">
                  <a16:creationId xmlns:a16="http://schemas.microsoft.com/office/drawing/2014/main" id="{A3C8DF00-2DA0-48AE-94CA-8BD1B8DB3B8C}"/>
                </a:ext>
              </a:extLst>
            </p:cNvPr>
            <p:cNvSpPr txBox="1"/>
            <p:nvPr/>
          </p:nvSpPr>
          <p:spPr>
            <a:xfrm>
              <a:off x="1125253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77" name="مربع نص 176">
              <a:extLst>
                <a:ext uri="{FF2B5EF4-FFF2-40B4-BE49-F238E27FC236}">
                  <a16:creationId xmlns:a16="http://schemas.microsoft.com/office/drawing/2014/main" id="{AFBB74B1-6670-4396-BD1E-3E52E0BD1BDC}"/>
                </a:ext>
              </a:extLst>
            </p:cNvPr>
            <p:cNvSpPr txBox="1"/>
            <p:nvPr/>
          </p:nvSpPr>
          <p:spPr>
            <a:xfrm>
              <a:off x="823491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78" name="مربع نص 177">
              <a:extLst>
                <a:ext uri="{FF2B5EF4-FFF2-40B4-BE49-F238E27FC236}">
                  <a16:creationId xmlns:a16="http://schemas.microsoft.com/office/drawing/2014/main" id="{BF254732-1CD3-4201-B44B-88DC0CEA5673}"/>
                </a:ext>
              </a:extLst>
            </p:cNvPr>
            <p:cNvSpPr txBox="1"/>
            <p:nvPr/>
          </p:nvSpPr>
          <p:spPr>
            <a:xfrm>
              <a:off x="669239" y="61905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79" name="مربع نص 178">
              <a:extLst>
                <a:ext uri="{FF2B5EF4-FFF2-40B4-BE49-F238E27FC236}">
                  <a16:creationId xmlns:a16="http://schemas.microsoft.com/office/drawing/2014/main" id="{A05F37E9-E639-4D7E-8037-6143512E3C81}"/>
                </a:ext>
              </a:extLst>
            </p:cNvPr>
            <p:cNvSpPr txBox="1"/>
            <p:nvPr/>
          </p:nvSpPr>
          <p:spPr>
            <a:xfrm>
              <a:off x="1248266" y="572325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80" name="مربع نص 179">
              <a:extLst>
                <a:ext uri="{FF2B5EF4-FFF2-40B4-BE49-F238E27FC236}">
                  <a16:creationId xmlns:a16="http://schemas.microsoft.com/office/drawing/2014/main" id="{00307657-45EB-47DE-9DE9-266C03B16D94}"/>
                </a:ext>
              </a:extLst>
            </p:cNvPr>
            <p:cNvSpPr txBox="1"/>
            <p:nvPr/>
          </p:nvSpPr>
          <p:spPr>
            <a:xfrm>
              <a:off x="5209591" y="6190577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81" name="مربع نص 180">
              <a:extLst>
                <a:ext uri="{FF2B5EF4-FFF2-40B4-BE49-F238E27FC236}">
                  <a16:creationId xmlns:a16="http://schemas.microsoft.com/office/drawing/2014/main" id="{E53F0713-2EC0-43E7-824A-D18F6C8D3409}"/>
                </a:ext>
              </a:extLst>
            </p:cNvPr>
            <p:cNvSpPr txBox="1"/>
            <p:nvPr/>
          </p:nvSpPr>
          <p:spPr>
            <a:xfrm>
              <a:off x="5801745" y="565219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82" name="مربع نص 181">
              <a:extLst>
                <a:ext uri="{FF2B5EF4-FFF2-40B4-BE49-F238E27FC236}">
                  <a16:creationId xmlns:a16="http://schemas.microsoft.com/office/drawing/2014/main" id="{17E03F81-EFF5-44B3-ACD8-51B529F63C02}"/>
                </a:ext>
              </a:extLst>
            </p:cNvPr>
            <p:cNvSpPr txBox="1"/>
            <p:nvPr/>
          </p:nvSpPr>
          <p:spPr>
            <a:xfrm>
              <a:off x="5689807" y="5474482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cxnSp>
          <p:nvCxnSpPr>
            <p:cNvPr id="183" name="رابط مستقيم 182">
              <a:extLst>
                <a:ext uri="{FF2B5EF4-FFF2-40B4-BE49-F238E27FC236}">
                  <a16:creationId xmlns:a16="http://schemas.microsoft.com/office/drawing/2014/main" id="{8940F247-5630-495D-8709-82A90CC93BBF}"/>
                </a:ext>
              </a:extLst>
            </p:cNvPr>
            <p:cNvCxnSpPr/>
            <p:nvPr/>
          </p:nvCxnSpPr>
          <p:spPr>
            <a:xfrm flipH="1">
              <a:off x="5816651" y="5724116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مربع نص 183">
              <a:extLst>
                <a:ext uri="{FF2B5EF4-FFF2-40B4-BE49-F238E27FC236}">
                  <a16:creationId xmlns:a16="http://schemas.microsoft.com/office/drawing/2014/main" id="{8ED84E6B-3D15-4F69-9F4E-364D64BDEF9B}"/>
                </a:ext>
              </a:extLst>
            </p:cNvPr>
            <p:cNvSpPr txBox="1"/>
            <p:nvPr/>
          </p:nvSpPr>
          <p:spPr>
            <a:xfrm>
              <a:off x="5757071" y="5723250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85" name="مربع نص 184">
              <a:extLst>
                <a:ext uri="{FF2B5EF4-FFF2-40B4-BE49-F238E27FC236}">
                  <a16:creationId xmlns:a16="http://schemas.microsoft.com/office/drawing/2014/main" id="{352E6769-DAF6-4B20-86C0-17B68D3D478C}"/>
                </a:ext>
              </a:extLst>
            </p:cNvPr>
            <p:cNvSpPr txBox="1"/>
            <p:nvPr/>
          </p:nvSpPr>
          <p:spPr>
            <a:xfrm>
              <a:off x="1294432" y="5657316"/>
              <a:ext cx="33781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  <p:sp>
          <p:nvSpPr>
            <p:cNvPr id="186" name="مربع نص 185">
              <a:extLst>
                <a:ext uri="{FF2B5EF4-FFF2-40B4-BE49-F238E27FC236}">
                  <a16:creationId xmlns:a16="http://schemas.microsoft.com/office/drawing/2014/main" id="{F99C46D3-5E6E-493A-A5C5-376F6C232A8C}"/>
                </a:ext>
              </a:extLst>
            </p:cNvPr>
            <p:cNvSpPr txBox="1"/>
            <p:nvPr/>
          </p:nvSpPr>
          <p:spPr>
            <a:xfrm>
              <a:off x="1164345" y="548282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cxnSp>
          <p:nvCxnSpPr>
            <p:cNvPr id="187" name="رابط مستقيم 186">
              <a:extLst>
                <a:ext uri="{FF2B5EF4-FFF2-40B4-BE49-F238E27FC236}">
                  <a16:creationId xmlns:a16="http://schemas.microsoft.com/office/drawing/2014/main" id="{920B5AC2-1A1F-4ECA-82B9-00380E451333}"/>
                </a:ext>
              </a:extLst>
            </p:cNvPr>
            <p:cNvCxnSpPr/>
            <p:nvPr/>
          </p:nvCxnSpPr>
          <p:spPr>
            <a:xfrm flipH="1">
              <a:off x="1291189" y="5732461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مربع نص 187">
              <a:extLst>
                <a:ext uri="{FF2B5EF4-FFF2-40B4-BE49-F238E27FC236}">
                  <a16:creationId xmlns:a16="http://schemas.microsoft.com/office/drawing/2014/main" id="{C18E6D12-9DD4-415E-9A70-CF19E90E9683}"/>
                </a:ext>
              </a:extLst>
            </p:cNvPr>
            <p:cNvSpPr txBox="1"/>
            <p:nvPr/>
          </p:nvSpPr>
          <p:spPr>
            <a:xfrm>
              <a:off x="5297677" y="570957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89" name="مربع نص 188">
              <a:extLst>
                <a:ext uri="{FF2B5EF4-FFF2-40B4-BE49-F238E27FC236}">
                  <a16:creationId xmlns:a16="http://schemas.microsoft.com/office/drawing/2014/main" id="{9395C8EC-49C6-45AB-81D8-77CE04585640}"/>
                </a:ext>
              </a:extLst>
            </p:cNvPr>
            <p:cNvSpPr txBox="1"/>
            <p:nvPr/>
          </p:nvSpPr>
          <p:spPr>
            <a:xfrm>
              <a:off x="1001692" y="5482827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cxnSp>
          <p:nvCxnSpPr>
            <p:cNvPr id="190" name="رابط مستقيم 189">
              <a:extLst>
                <a:ext uri="{FF2B5EF4-FFF2-40B4-BE49-F238E27FC236}">
                  <a16:creationId xmlns:a16="http://schemas.microsoft.com/office/drawing/2014/main" id="{984A6734-E053-43FD-9E3C-DC56984CA981}"/>
                </a:ext>
              </a:extLst>
            </p:cNvPr>
            <p:cNvCxnSpPr/>
            <p:nvPr/>
          </p:nvCxnSpPr>
          <p:spPr>
            <a:xfrm flipH="1">
              <a:off x="1128536" y="5732461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مربع نص 192">
              <a:extLst>
                <a:ext uri="{FF2B5EF4-FFF2-40B4-BE49-F238E27FC236}">
                  <a16:creationId xmlns:a16="http://schemas.microsoft.com/office/drawing/2014/main" id="{E7929EDF-5ADA-4B22-86E2-F6486ED1CA23}"/>
                </a:ext>
              </a:extLst>
            </p:cNvPr>
            <p:cNvSpPr txBox="1"/>
            <p:nvPr/>
          </p:nvSpPr>
          <p:spPr>
            <a:xfrm>
              <a:off x="988634" y="61905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727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6" grpId="0"/>
      <p:bldP spid="37" grpId="0"/>
      <p:bldP spid="38" grpId="0"/>
      <p:bldP spid="39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70">
            <a:extLst>
              <a:ext uri="{FF2B5EF4-FFF2-40B4-BE49-F238E27FC236}">
                <a16:creationId xmlns:a16="http://schemas.microsoft.com/office/drawing/2014/main" id="{52285782-2B88-49E4-85D7-D07FCB76B8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55327" b="24362"/>
          <a:stretch/>
        </p:blipFill>
        <p:spPr>
          <a:xfrm>
            <a:off x="3067939" y="1"/>
            <a:ext cx="6247043" cy="1392964"/>
          </a:xfrm>
          <a:prstGeom prst="rect">
            <a:avLst/>
          </a:prstGeom>
        </p:spPr>
      </p:pic>
      <p:pic>
        <p:nvPicPr>
          <p:cNvPr id="4" name="Snagit_SNG870">
            <a:extLst>
              <a:ext uri="{FF2B5EF4-FFF2-40B4-BE49-F238E27FC236}">
                <a16:creationId xmlns:a16="http://schemas.microsoft.com/office/drawing/2014/main" id="{4AA08E5F-D6B4-4633-A3E7-536A9BCE34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78147" b="15340"/>
          <a:stretch/>
        </p:blipFill>
        <p:spPr>
          <a:xfrm>
            <a:off x="3067939" y="2412161"/>
            <a:ext cx="6247043" cy="446681"/>
          </a:xfrm>
          <a:prstGeom prst="rect">
            <a:avLst/>
          </a:prstGeom>
        </p:spPr>
      </p:pic>
      <p:pic>
        <p:nvPicPr>
          <p:cNvPr id="5" name="Snagit_SNG870">
            <a:extLst>
              <a:ext uri="{FF2B5EF4-FFF2-40B4-BE49-F238E27FC236}">
                <a16:creationId xmlns:a16="http://schemas.microsoft.com/office/drawing/2014/main" id="{380578F0-8F43-467D-B1B7-1696FB6462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61385" r="65912" b="12821"/>
          <a:stretch/>
        </p:blipFill>
        <p:spPr>
          <a:xfrm>
            <a:off x="78968" y="79132"/>
            <a:ext cx="3528017" cy="1768980"/>
          </a:xfrm>
          <a:prstGeom prst="rect">
            <a:avLst/>
          </a:prstGeom>
        </p:spPr>
      </p:pic>
      <p:pic>
        <p:nvPicPr>
          <p:cNvPr id="6" name="Snagit_SNG870">
            <a:extLst>
              <a:ext uri="{FF2B5EF4-FFF2-40B4-BE49-F238E27FC236}">
                <a16:creationId xmlns:a16="http://schemas.microsoft.com/office/drawing/2014/main" id="{71CA901D-D2E0-402C-B88A-553D934293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86371" b="8820"/>
          <a:stretch/>
        </p:blipFill>
        <p:spPr>
          <a:xfrm>
            <a:off x="3067939" y="3878038"/>
            <a:ext cx="6247043" cy="329834"/>
          </a:xfrm>
          <a:prstGeom prst="rect">
            <a:avLst/>
          </a:prstGeom>
        </p:spPr>
      </p:pic>
      <p:pic>
        <p:nvPicPr>
          <p:cNvPr id="7" name="Snagit_SNG870">
            <a:extLst>
              <a:ext uri="{FF2B5EF4-FFF2-40B4-BE49-F238E27FC236}">
                <a16:creationId xmlns:a16="http://schemas.microsoft.com/office/drawing/2014/main" id="{2CC99511-2CAD-494D-B981-1DD1314568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94586" b="-379"/>
          <a:stretch/>
        </p:blipFill>
        <p:spPr>
          <a:xfrm>
            <a:off x="3067939" y="5227068"/>
            <a:ext cx="6247043" cy="397380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36C57950-C696-43A9-AF40-8F9D7DBB2FC5}"/>
              </a:ext>
            </a:extLst>
          </p:cNvPr>
          <p:cNvGrpSpPr/>
          <p:nvPr/>
        </p:nvGrpSpPr>
        <p:grpSpPr>
          <a:xfrm>
            <a:off x="7122540" y="1495349"/>
            <a:ext cx="1143499" cy="692497"/>
            <a:chOff x="7122540" y="1495349"/>
            <a:chExt cx="1143499" cy="692497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C9D8D4CA-984D-4933-8C1B-1AFC600BC9F2}"/>
                </a:ext>
              </a:extLst>
            </p:cNvPr>
            <p:cNvSpPr txBox="1"/>
            <p:nvPr/>
          </p:nvSpPr>
          <p:spPr>
            <a:xfrm>
              <a:off x="7162889" y="1495349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7DBE5CEF-8F58-4B61-9034-6DAB5AC2C83B}"/>
                </a:ext>
              </a:extLst>
            </p:cNvPr>
            <p:cNvSpPr txBox="1"/>
            <p:nvPr/>
          </p:nvSpPr>
          <p:spPr>
            <a:xfrm>
              <a:off x="7296542" y="1726181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2.65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7CB89854-9FD4-46CD-9DC2-6938AEEEC5BA}"/>
                </a:ext>
              </a:extLst>
            </p:cNvPr>
            <p:cNvSpPr txBox="1"/>
            <p:nvPr/>
          </p:nvSpPr>
          <p:spPr>
            <a:xfrm>
              <a:off x="7927485" y="1726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65092AAF-B650-4CDE-AB5D-3913B10A8379}"/>
                </a:ext>
              </a:extLst>
            </p:cNvPr>
            <p:cNvCxnSpPr/>
            <p:nvPr/>
          </p:nvCxnSpPr>
          <p:spPr>
            <a:xfrm flipH="1">
              <a:off x="7122540" y="2068111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382EBDD-87B9-4DF1-94E6-BE84267D0263}"/>
              </a:ext>
            </a:extLst>
          </p:cNvPr>
          <p:cNvSpPr txBox="1"/>
          <p:nvPr/>
        </p:nvSpPr>
        <p:spPr>
          <a:xfrm>
            <a:off x="7758207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C04269C-5A96-4F5C-B075-C3CE6801C0E2}"/>
              </a:ext>
            </a:extLst>
          </p:cNvPr>
          <p:cNvSpPr txBox="1"/>
          <p:nvPr/>
        </p:nvSpPr>
        <p:spPr>
          <a:xfrm>
            <a:off x="7600325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D4597C3-B461-4EE5-9815-EFFF6002DBD6}"/>
              </a:ext>
            </a:extLst>
          </p:cNvPr>
          <p:cNvSpPr txBox="1"/>
          <p:nvPr/>
        </p:nvSpPr>
        <p:spPr>
          <a:xfrm>
            <a:off x="7450207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5FCAC0E-B556-4A41-9403-14411DF51377}"/>
              </a:ext>
            </a:extLst>
          </p:cNvPr>
          <p:cNvSpPr txBox="1"/>
          <p:nvPr/>
        </p:nvSpPr>
        <p:spPr>
          <a:xfrm>
            <a:off x="7295955" y="203373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0D4472D-BF8D-476A-BED8-1978B96CAB5B}"/>
              </a:ext>
            </a:extLst>
          </p:cNvPr>
          <p:cNvSpPr txBox="1"/>
          <p:nvPr/>
        </p:nvSpPr>
        <p:spPr>
          <a:xfrm>
            <a:off x="7152675" y="203373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93A9415-4961-4CD6-BC0D-31A55BE4A394}"/>
              </a:ext>
            </a:extLst>
          </p:cNvPr>
          <p:cNvSpPr txBox="1"/>
          <p:nvPr/>
        </p:nvSpPr>
        <p:spPr>
          <a:xfrm>
            <a:off x="7450207" y="147612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E4057DF-6D5C-410F-AE30-6B2EAE7594CB}"/>
              </a:ext>
            </a:extLst>
          </p:cNvPr>
          <p:cNvSpPr txBox="1"/>
          <p:nvPr/>
        </p:nvSpPr>
        <p:spPr>
          <a:xfrm>
            <a:off x="7604319" y="14761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D509A5F4-F46B-4D16-84DA-98D34E529DFA}"/>
              </a:ext>
            </a:extLst>
          </p:cNvPr>
          <p:cNvCxnSpPr/>
          <p:nvPr/>
        </p:nvCxnSpPr>
        <p:spPr>
          <a:xfrm flipH="1">
            <a:off x="7430588" y="1577626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BBD25A6-084D-4332-B86C-A2237492AF1A}"/>
              </a:ext>
            </a:extLst>
          </p:cNvPr>
          <p:cNvSpPr txBox="1"/>
          <p:nvPr/>
        </p:nvSpPr>
        <p:spPr>
          <a:xfrm>
            <a:off x="7334776" y="132799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A7939DA9-F90C-4CD8-9CCD-42896CE2B81F}"/>
              </a:ext>
            </a:extLst>
          </p:cNvPr>
          <p:cNvSpPr txBox="1"/>
          <p:nvPr/>
        </p:nvSpPr>
        <p:spPr>
          <a:xfrm>
            <a:off x="7549745" y="150943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711D3060-8B80-4A1C-83A5-69C44874ED7C}"/>
              </a:ext>
            </a:extLst>
          </p:cNvPr>
          <p:cNvCxnSpPr/>
          <p:nvPr/>
        </p:nvCxnSpPr>
        <p:spPr>
          <a:xfrm flipH="1">
            <a:off x="7715144" y="1577626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DB7E2E4D-D064-4AA8-BE67-0EF54408EAE1}"/>
              </a:ext>
            </a:extLst>
          </p:cNvPr>
          <p:cNvSpPr txBox="1"/>
          <p:nvPr/>
        </p:nvSpPr>
        <p:spPr>
          <a:xfrm>
            <a:off x="7582162" y="132799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66BC329E-0114-45B6-9872-14C3F9A2EBE6}"/>
              </a:ext>
            </a:extLst>
          </p:cNvPr>
          <p:cNvSpPr txBox="1"/>
          <p:nvPr/>
        </p:nvSpPr>
        <p:spPr>
          <a:xfrm>
            <a:off x="7703385" y="15147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AADA3FE1-55F9-493D-B87C-2168835C0FA2}"/>
              </a:ext>
            </a:extLst>
          </p:cNvPr>
          <p:cNvGrpSpPr/>
          <p:nvPr/>
        </p:nvGrpSpPr>
        <p:grpSpPr>
          <a:xfrm>
            <a:off x="3833661" y="1495349"/>
            <a:ext cx="1143499" cy="692497"/>
            <a:chOff x="3833661" y="1495349"/>
            <a:chExt cx="1143499" cy="692497"/>
          </a:xfrm>
        </p:grpSpPr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00FBDB7B-33E6-4A6A-88F1-0FD6C8D1D9D0}"/>
                </a:ext>
              </a:extLst>
            </p:cNvPr>
            <p:cNvSpPr txBox="1"/>
            <p:nvPr/>
          </p:nvSpPr>
          <p:spPr>
            <a:xfrm>
              <a:off x="3874010" y="1495349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46</a:t>
              </a:r>
            </a:p>
          </p:txBody>
        </p:sp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D44A38A0-596D-4FE8-BDCF-D9804A985B28}"/>
                </a:ext>
              </a:extLst>
            </p:cNvPr>
            <p:cNvSpPr txBox="1"/>
            <p:nvPr/>
          </p:nvSpPr>
          <p:spPr>
            <a:xfrm>
              <a:off x="4007663" y="1726181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1.76</a:t>
              </a:r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FE896955-14CA-436F-85A6-CA388EE70816}"/>
                </a:ext>
              </a:extLst>
            </p:cNvPr>
            <p:cNvSpPr txBox="1"/>
            <p:nvPr/>
          </p:nvSpPr>
          <p:spPr>
            <a:xfrm>
              <a:off x="4638606" y="1726181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B11FC3E5-CDEC-497A-A4BD-148FD7A2B8C6}"/>
                </a:ext>
              </a:extLst>
            </p:cNvPr>
            <p:cNvCxnSpPr/>
            <p:nvPr/>
          </p:nvCxnSpPr>
          <p:spPr>
            <a:xfrm flipH="1">
              <a:off x="3833661" y="2068111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3F4B5CF-EEF3-4B1A-B5F6-C3A51E293BDC}"/>
              </a:ext>
            </a:extLst>
          </p:cNvPr>
          <p:cNvSpPr txBox="1"/>
          <p:nvPr/>
        </p:nvSpPr>
        <p:spPr>
          <a:xfrm>
            <a:off x="4469328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B0A8BA0B-EF30-4F7C-8FC0-5E5DAAC87F1D}"/>
              </a:ext>
            </a:extLst>
          </p:cNvPr>
          <p:cNvSpPr txBox="1"/>
          <p:nvPr/>
        </p:nvSpPr>
        <p:spPr>
          <a:xfrm>
            <a:off x="4311446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16735F19-597D-4D9C-9FBD-6453BBDD996C}"/>
              </a:ext>
            </a:extLst>
          </p:cNvPr>
          <p:cNvSpPr txBox="1"/>
          <p:nvPr/>
        </p:nvSpPr>
        <p:spPr>
          <a:xfrm>
            <a:off x="4161328" y="2033735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0D2BF9F1-0D51-469D-9012-86975446740E}"/>
              </a:ext>
            </a:extLst>
          </p:cNvPr>
          <p:cNvSpPr txBox="1"/>
          <p:nvPr/>
        </p:nvSpPr>
        <p:spPr>
          <a:xfrm>
            <a:off x="4007076" y="203373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12FB3E82-D542-4A1A-9694-7D25AFF88DBB}"/>
              </a:ext>
            </a:extLst>
          </p:cNvPr>
          <p:cNvSpPr txBox="1"/>
          <p:nvPr/>
        </p:nvSpPr>
        <p:spPr>
          <a:xfrm>
            <a:off x="3863796" y="2033735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236DC9D3-DFFE-46EA-A31D-9724602E30F9}"/>
              </a:ext>
            </a:extLst>
          </p:cNvPr>
          <p:cNvSpPr txBox="1"/>
          <p:nvPr/>
        </p:nvSpPr>
        <p:spPr>
          <a:xfrm>
            <a:off x="4161328" y="1476123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8E813A99-E876-428C-99D5-E66AA2B1A5EB}"/>
              </a:ext>
            </a:extLst>
          </p:cNvPr>
          <p:cNvSpPr txBox="1"/>
          <p:nvPr/>
        </p:nvSpPr>
        <p:spPr>
          <a:xfrm>
            <a:off x="4315440" y="1476123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cxnSp>
        <p:nvCxnSpPr>
          <p:cNvPr id="43" name="رابط مستقيم 42">
            <a:extLst>
              <a:ext uri="{FF2B5EF4-FFF2-40B4-BE49-F238E27FC236}">
                <a16:creationId xmlns:a16="http://schemas.microsoft.com/office/drawing/2014/main" id="{4997215E-A961-4192-82B9-8BEE684A3A3B}"/>
              </a:ext>
            </a:extLst>
          </p:cNvPr>
          <p:cNvCxnSpPr/>
          <p:nvPr/>
        </p:nvCxnSpPr>
        <p:spPr>
          <a:xfrm flipH="1">
            <a:off x="4141709" y="1577626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22A76B07-26D2-4FA1-8DF4-ACF0F39B5927}"/>
              </a:ext>
            </a:extLst>
          </p:cNvPr>
          <p:cNvSpPr txBox="1"/>
          <p:nvPr/>
        </p:nvSpPr>
        <p:spPr>
          <a:xfrm>
            <a:off x="4045897" y="132799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0A3BECA-59D1-4AB4-A17A-B9821E718A8D}"/>
              </a:ext>
            </a:extLst>
          </p:cNvPr>
          <p:cNvSpPr txBox="1"/>
          <p:nvPr/>
        </p:nvSpPr>
        <p:spPr>
          <a:xfrm>
            <a:off x="4260866" y="1509437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46" name="رابط مستقيم 45">
            <a:extLst>
              <a:ext uri="{FF2B5EF4-FFF2-40B4-BE49-F238E27FC236}">
                <a16:creationId xmlns:a16="http://schemas.microsoft.com/office/drawing/2014/main" id="{7F96A1F0-98D2-4A70-A9C3-7E5BA58E2B12}"/>
              </a:ext>
            </a:extLst>
          </p:cNvPr>
          <p:cNvCxnSpPr/>
          <p:nvPr/>
        </p:nvCxnSpPr>
        <p:spPr>
          <a:xfrm flipH="1">
            <a:off x="4426265" y="1577626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A47A9619-D72C-4F21-AA4D-5F1DA4A02817}"/>
              </a:ext>
            </a:extLst>
          </p:cNvPr>
          <p:cNvSpPr txBox="1"/>
          <p:nvPr/>
        </p:nvSpPr>
        <p:spPr>
          <a:xfrm>
            <a:off x="4293283" y="1327992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FB18ACFE-600B-419D-A788-1A69EE2FDE18}"/>
              </a:ext>
            </a:extLst>
          </p:cNvPr>
          <p:cNvSpPr txBox="1"/>
          <p:nvPr/>
        </p:nvSpPr>
        <p:spPr>
          <a:xfrm>
            <a:off x="4414506" y="1514734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260D1A7D-7136-4669-A117-EF9DE1374BDA}"/>
              </a:ext>
            </a:extLst>
          </p:cNvPr>
          <p:cNvGrpSpPr/>
          <p:nvPr/>
        </p:nvGrpSpPr>
        <p:grpSpPr>
          <a:xfrm>
            <a:off x="3720121" y="2749596"/>
            <a:ext cx="4545918" cy="1167408"/>
            <a:chOff x="3720121" y="2749596"/>
            <a:chExt cx="4545918" cy="1167408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52460DDD-4731-4FE0-A80F-6819B7B385FE}"/>
                </a:ext>
              </a:extLst>
            </p:cNvPr>
            <p:cNvSpPr txBox="1"/>
            <p:nvPr/>
          </p:nvSpPr>
          <p:spPr>
            <a:xfrm>
              <a:off x="7162889" y="2916953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87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03BC6AFA-19D2-48B4-A9A3-94B2B9EEE04C}"/>
                </a:ext>
              </a:extLst>
            </p:cNvPr>
            <p:cNvSpPr txBox="1"/>
            <p:nvPr/>
          </p:nvSpPr>
          <p:spPr>
            <a:xfrm>
              <a:off x="7142655" y="314778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13.45</a:t>
              </a:r>
            </a:p>
          </p:txBody>
        </p:sp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0802230A-7B5F-493E-A4AB-493E3D18B03E}"/>
                </a:ext>
              </a:extLst>
            </p:cNvPr>
            <p:cNvSpPr txBox="1"/>
            <p:nvPr/>
          </p:nvSpPr>
          <p:spPr>
            <a:xfrm>
              <a:off x="7927485" y="314778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52" name="رابط مستقيم 51">
              <a:extLst>
                <a:ext uri="{FF2B5EF4-FFF2-40B4-BE49-F238E27FC236}">
                  <a16:creationId xmlns:a16="http://schemas.microsoft.com/office/drawing/2014/main" id="{C8084A32-51F2-4028-A50F-7BDDDB280095}"/>
                </a:ext>
              </a:extLst>
            </p:cNvPr>
            <p:cNvCxnSpPr/>
            <p:nvPr/>
          </p:nvCxnSpPr>
          <p:spPr>
            <a:xfrm flipH="1">
              <a:off x="7122540" y="348971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021FC441-7707-44D3-8CD3-6CBEA470884A}"/>
                </a:ext>
              </a:extLst>
            </p:cNvPr>
            <p:cNvSpPr txBox="1"/>
            <p:nvPr/>
          </p:nvSpPr>
          <p:spPr>
            <a:xfrm>
              <a:off x="7758207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54" name="مربع نص 53">
              <a:extLst>
                <a:ext uri="{FF2B5EF4-FFF2-40B4-BE49-F238E27FC236}">
                  <a16:creationId xmlns:a16="http://schemas.microsoft.com/office/drawing/2014/main" id="{DB5C94C6-9D0C-4D28-9FD1-5F39C13F41D0}"/>
                </a:ext>
              </a:extLst>
            </p:cNvPr>
            <p:cNvSpPr txBox="1"/>
            <p:nvPr/>
          </p:nvSpPr>
          <p:spPr>
            <a:xfrm>
              <a:off x="7600325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B5A5C013-288F-4D9F-B97D-A5151825ABA5}"/>
                </a:ext>
              </a:extLst>
            </p:cNvPr>
            <p:cNvSpPr txBox="1"/>
            <p:nvPr/>
          </p:nvSpPr>
          <p:spPr>
            <a:xfrm>
              <a:off x="7450207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56" name="مربع نص 55">
              <a:extLst>
                <a:ext uri="{FF2B5EF4-FFF2-40B4-BE49-F238E27FC236}">
                  <a16:creationId xmlns:a16="http://schemas.microsoft.com/office/drawing/2014/main" id="{0F01E197-B992-450A-BF43-8575352C14B8}"/>
                </a:ext>
              </a:extLst>
            </p:cNvPr>
            <p:cNvSpPr txBox="1"/>
            <p:nvPr/>
          </p:nvSpPr>
          <p:spPr>
            <a:xfrm>
              <a:off x="7295955" y="3455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3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BA93C1BF-B695-492F-BD12-8BB561E88BAC}"/>
                </a:ext>
              </a:extLst>
            </p:cNvPr>
            <p:cNvSpPr txBox="1"/>
            <p:nvPr/>
          </p:nvSpPr>
          <p:spPr>
            <a:xfrm>
              <a:off x="7152675" y="3455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CA62E5BD-E1D9-41A7-A7CE-48F567E9D410}"/>
                </a:ext>
              </a:extLst>
            </p:cNvPr>
            <p:cNvSpPr txBox="1"/>
            <p:nvPr/>
          </p:nvSpPr>
          <p:spPr>
            <a:xfrm>
              <a:off x="7450207" y="289772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59" name="مربع نص 58">
              <a:extLst>
                <a:ext uri="{FF2B5EF4-FFF2-40B4-BE49-F238E27FC236}">
                  <a16:creationId xmlns:a16="http://schemas.microsoft.com/office/drawing/2014/main" id="{059C34A7-9F26-488F-9CC1-77FC517FF277}"/>
                </a:ext>
              </a:extLst>
            </p:cNvPr>
            <p:cNvSpPr txBox="1"/>
            <p:nvPr/>
          </p:nvSpPr>
          <p:spPr>
            <a:xfrm>
              <a:off x="7604319" y="2897727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cxnSp>
          <p:nvCxnSpPr>
            <p:cNvPr id="60" name="رابط مستقيم 59">
              <a:extLst>
                <a:ext uri="{FF2B5EF4-FFF2-40B4-BE49-F238E27FC236}">
                  <a16:creationId xmlns:a16="http://schemas.microsoft.com/office/drawing/2014/main" id="{CC7F3459-2F76-4DE8-9DE5-22CE4E704145}"/>
                </a:ext>
              </a:extLst>
            </p:cNvPr>
            <p:cNvCxnSpPr/>
            <p:nvPr/>
          </p:nvCxnSpPr>
          <p:spPr>
            <a:xfrm flipH="1">
              <a:off x="7430588" y="299923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مربع نص 60">
              <a:extLst>
                <a:ext uri="{FF2B5EF4-FFF2-40B4-BE49-F238E27FC236}">
                  <a16:creationId xmlns:a16="http://schemas.microsoft.com/office/drawing/2014/main" id="{5DB5CD6F-E45F-4F1A-A5E4-465B3AEF8854}"/>
                </a:ext>
              </a:extLst>
            </p:cNvPr>
            <p:cNvSpPr txBox="1"/>
            <p:nvPr/>
          </p:nvSpPr>
          <p:spPr>
            <a:xfrm>
              <a:off x="7334776" y="274959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E38425D9-4DB7-4B1B-8BF9-A1F78CE4FE0D}"/>
                </a:ext>
              </a:extLst>
            </p:cNvPr>
            <p:cNvSpPr txBox="1"/>
            <p:nvPr/>
          </p:nvSpPr>
          <p:spPr>
            <a:xfrm>
              <a:off x="7549745" y="293104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63" name="رابط مستقيم 62">
              <a:extLst>
                <a:ext uri="{FF2B5EF4-FFF2-40B4-BE49-F238E27FC236}">
                  <a16:creationId xmlns:a16="http://schemas.microsoft.com/office/drawing/2014/main" id="{79E0B99C-46AC-421B-9492-CBD49C96FDE7}"/>
                </a:ext>
              </a:extLst>
            </p:cNvPr>
            <p:cNvCxnSpPr/>
            <p:nvPr/>
          </p:nvCxnSpPr>
          <p:spPr>
            <a:xfrm flipH="1">
              <a:off x="7715144" y="299923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5FE756D0-F1DD-4ED9-96D4-679F33A5F774}"/>
                </a:ext>
              </a:extLst>
            </p:cNvPr>
            <p:cNvSpPr txBox="1"/>
            <p:nvPr/>
          </p:nvSpPr>
          <p:spPr>
            <a:xfrm>
              <a:off x="7582162" y="274959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65" name="مربع نص 64">
              <a:extLst>
                <a:ext uri="{FF2B5EF4-FFF2-40B4-BE49-F238E27FC236}">
                  <a16:creationId xmlns:a16="http://schemas.microsoft.com/office/drawing/2014/main" id="{3A15BA6E-C024-4E87-9BEF-83FC8966A04A}"/>
                </a:ext>
              </a:extLst>
            </p:cNvPr>
            <p:cNvSpPr txBox="1"/>
            <p:nvPr/>
          </p:nvSpPr>
          <p:spPr>
            <a:xfrm>
              <a:off x="7703385" y="29363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DA02B8CD-D88E-4DAD-B0DB-4E6E6F0AA415}"/>
                </a:ext>
              </a:extLst>
            </p:cNvPr>
            <p:cNvSpPr txBox="1"/>
            <p:nvPr/>
          </p:nvSpPr>
          <p:spPr>
            <a:xfrm>
              <a:off x="3720121" y="2916953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245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FA8179CC-0D09-4424-90A0-0F8A70172A72}"/>
                </a:ext>
              </a:extLst>
            </p:cNvPr>
            <p:cNvSpPr txBox="1"/>
            <p:nvPr/>
          </p:nvSpPr>
          <p:spPr>
            <a:xfrm>
              <a:off x="3853776" y="314778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22.49</a:t>
              </a:r>
            </a:p>
          </p:txBody>
        </p: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3BEA9A28-7AEF-4A03-8ECD-7B772A7686F4}"/>
                </a:ext>
              </a:extLst>
            </p:cNvPr>
            <p:cNvSpPr txBox="1"/>
            <p:nvPr/>
          </p:nvSpPr>
          <p:spPr>
            <a:xfrm>
              <a:off x="4638606" y="314778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69" name="رابط مستقيم 68">
              <a:extLst>
                <a:ext uri="{FF2B5EF4-FFF2-40B4-BE49-F238E27FC236}">
                  <a16:creationId xmlns:a16="http://schemas.microsoft.com/office/drawing/2014/main" id="{F95A3E89-F3D1-4F77-808D-1A05A799CFE7}"/>
                </a:ext>
              </a:extLst>
            </p:cNvPr>
            <p:cNvCxnSpPr/>
            <p:nvPr/>
          </p:nvCxnSpPr>
          <p:spPr>
            <a:xfrm flipH="1">
              <a:off x="3833661" y="348971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CEF151DF-3B18-406E-BE8E-143CDFFA9989}"/>
                </a:ext>
              </a:extLst>
            </p:cNvPr>
            <p:cNvSpPr txBox="1"/>
            <p:nvPr/>
          </p:nvSpPr>
          <p:spPr>
            <a:xfrm>
              <a:off x="4469328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9F90D9D2-0ABD-4465-BF7B-B4E2DC71D007}"/>
                </a:ext>
              </a:extLst>
            </p:cNvPr>
            <p:cNvSpPr txBox="1"/>
            <p:nvPr/>
          </p:nvSpPr>
          <p:spPr>
            <a:xfrm>
              <a:off x="4311446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D957E93F-1A0B-400E-BD6F-4CADF2AE1A70}"/>
                </a:ext>
              </a:extLst>
            </p:cNvPr>
            <p:cNvSpPr txBox="1"/>
            <p:nvPr/>
          </p:nvSpPr>
          <p:spPr>
            <a:xfrm>
              <a:off x="4161328" y="345533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5B07AA51-2968-478E-AD5E-C2FF999D0935}"/>
                </a:ext>
              </a:extLst>
            </p:cNvPr>
            <p:cNvSpPr txBox="1"/>
            <p:nvPr/>
          </p:nvSpPr>
          <p:spPr>
            <a:xfrm>
              <a:off x="4007076" y="3455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2064DB6E-1AE5-4D8B-B627-CDF889E6C562}"/>
                </a:ext>
              </a:extLst>
            </p:cNvPr>
            <p:cNvSpPr txBox="1"/>
            <p:nvPr/>
          </p:nvSpPr>
          <p:spPr>
            <a:xfrm>
              <a:off x="3863796" y="3455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D5A08222-3C21-4D53-A3E2-58769F36F178}"/>
                </a:ext>
              </a:extLst>
            </p:cNvPr>
            <p:cNvSpPr txBox="1"/>
            <p:nvPr/>
          </p:nvSpPr>
          <p:spPr>
            <a:xfrm>
              <a:off x="4161328" y="289772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76" name="مربع نص 75">
              <a:extLst>
                <a:ext uri="{FF2B5EF4-FFF2-40B4-BE49-F238E27FC236}">
                  <a16:creationId xmlns:a16="http://schemas.microsoft.com/office/drawing/2014/main" id="{038998EE-06EC-422D-A3D5-0478AC67848E}"/>
                </a:ext>
              </a:extLst>
            </p:cNvPr>
            <p:cNvSpPr txBox="1"/>
            <p:nvPr/>
          </p:nvSpPr>
          <p:spPr>
            <a:xfrm>
              <a:off x="4315440" y="2897727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cxnSp>
          <p:nvCxnSpPr>
            <p:cNvPr id="77" name="رابط مستقيم 76">
              <a:extLst>
                <a:ext uri="{FF2B5EF4-FFF2-40B4-BE49-F238E27FC236}">
                  <a16:creationId xmlns:a16="http://schemas.microsoft.com/office/drawing/2014/main" id="{89BB8795-4CBC-4DE5-8463-14077F5E6350}"/>
                </a:ext>
              </a:extLst>
            </p:cNvPr>
            <p:cNvCxnSpPr/>
            <p:nvPr/>
          </p:nvCxnSpPr>
          <p:spPr>
            <a:xfrm flipH="1">
              <a:off x="4141709" y="299923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مربع نص 77">
              <a:extLst>
                <a:ext uri="{FF2B5EF4-FFF2-40B4-BE49-F238E27FC236}">
                  <a16:creationId xmlns:a16="http://schemas.microsoft.com/office/drawing/2014/main" id="{5A00BFA0-DDAC-4F4A-9396-96EC5B912D33}"/>
                </a:ext>
              </a:extLst>
            </p:cNvPr>
            <p:cNvSpPr txBox="1"/>
            <p:nvPr/>
          </p:nvSpPr>
          <p:spPr>
            <a:xfrm>
              <a:off x="4045897" y="274959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FFD37D60-99F9-4BBB-8151-4E51A44C3473}"/>
                </a:ext>
              </a:extLst>
            </p:cNvPr>
            <p:cNvSpPr txBox="1"/>
            <p:nvPr/>
          </p:nvSpPr>
          <p:spPr>
            <a:xfrm>
              <a:off x="4260866" y="293104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80" name="رابط مستقيم 79">
              <a:extLst>
                <a:ext uri="{FF2B5EF4-FFF2-40B4-BE49-F238E27FC236}">
                  <a16:creationId xmlns:a16="http://schemas.microsoft.com/office/drawing/2014/main" id="{36740FDF-C032-421B-A285-F183595ADF88}"/>
                </a:ext>
              </a:extLst>
            </p:cNvPr>
            <p:cNvCxnSpPr/>
            <p:nvPr/>
          </p:nvCxnSpPr>
          <p:spPr>
            <a:xfrm flipH="1">
              <a:off x="4426265" y="299923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CF7F1267-4F91-4C06-AAE8-419268CBD9BF}"/>
                </a:ext>
              </a:extLst>
            </p:cNvPr>
            <p:cNvSpPr txBox="1"/>
            <p:nvPr/>
          </p:nvSpPr>
          <p:spPr>
            <a:xfrm>
              <a:off x="4293283" y="274959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9EB84C5D-898A-4BC1-9277-EBE376133E1F}"/>
                </a:ext>
              </a:extLst>
            </p:cNvPr>
            <p:cNvSpPr txBox="1"/>
            <p:nvPr/>
          </p:nvSpPr>
          <p:spPr>
            <a:xfrm>
              <a:off x="4414506" y="293633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83" name="مربع نص 82">
              <a:extLst>
                <a:ext uri="{FF2B5EF4-FFF2-40B4-BE49-F238E27FC236}">
                  <a16:creationId xmlns:a16="http://schemas.microsoft.com/office/drawing/2014/main" id="{D52D26D9-8ABE-4C8F-92E9-FE7477CF48F0}"/>
                </a:ext>
              </a:extLst>
            </p:cNvPr>
            <p:cNvSpPr txBox="1"/>
            <p:nvPr/>
          </p:nvSpPr>
          <p:spPr>
            <a:xfrm>
              <a:off x="3720121" y="345533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  <p:grpSp>
        <p:nvGrpSpPr>
          <p:cNvPr id="161" name="مجموعة 160">
            <a:extLst>
              <a:ext uri="{FF2B5EF4-FFF2-40B4-BE49-F238E27FC236}">
                <a16:creationId xmlns:a16="http://schemas.microsoft.com/office/drawing/2014/main" id="{4D78AE02-C677-4FE0-8DD7-47821DCC0665}"/>
              </a:ext>
            </a:extLst>
          </p:cNvPr>
          <p:cNvGrpSpPr/>
          <p:nvPr/>
        </p:nvGrpSpPr>
        <p:grpSpPr>
          <a:xfrm>
            <a:off x="7122540" y="4170846"/>
            <a:ext cx="1143499" cy="1167408"/>
            <a:chOff x="7122540" y="4170846"/>
            <a:chExt cx="1143499" cy="1167408"/>
          </a:xfrm>
        </p:grpSpPr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DE9B605B-728C-425D-A9F3-C55558000780}"/>
                </a:ext>
              </a:extLst>
            </p:cNvPr>
            <p:cNvSpPr txBox="1"/>
            <p:nvPr/>
          </p:nvSpPr>
          <p:spPr>
            <a:xfrm>
              <a:off x="7162889" y="4338203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16</a:t>
              </a:r>
            </a:p>
          </p:txBody>
        </p: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41DCB9B9-6305-42C2-9F49-EF6532D90BAA}"/>
                </a:ext>
              </a:extLst>
            </p:cNvPr>
            <p:cNvSpPr txBox="1"/>
            <p:nvPr/>
          </p:nvSpPr>
          <p:spPr>
            <a:xfrm>
              <a:off x="7296542" y="4569035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0.76</a:t>
              </a:r>
            </a:p>
          </p:txBody>
        </p:sp>
        <p:sp>
          <p:nvSpPr>
            <p:cNvPr id="86" name="مربع نص 85">
              <a:extLst>
                <a:ext uri="{FF2B5EF4-FFF2-40B4-BE49-F238E27FC236}">
                  <a16:creationId xmlns:a16="http://schemas.microsoft.com/office/drawing/2014/main" id="{E1F46BDF-5904-4C65-BE53-936B55045674}"/>
                </a:ext>
              </a:extLst>
            </p:cNvPr>
            <p:cNvSpPr txBox="1"/>
            <p:nvPr/>
          </p:nvSpPr>
          <p:spPr>
            <a:xfrm>
              <a:off x="7927485" y="456903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87" name="رابط مستقيم 86">
              <a:extLst>
                <a:ext uri="{FF2B5EF4-FFF2-40B4-BE49-F238E27FC236}">
                  <a16:creationId xmlns:a16="http://schemas.microsoft.com/office/drawing/2014/main" id="{CE563738-ABD1-42CE-851B-78E5623180A8}"/>
                </a:ext>
              </a:extLst>
            </p:cNvPr>
            <p:cNvCxnSpPr/>
            <p:nvPr/>
          </p:nvCxnSpPr>
          <p:spPr>
            <a:xfrm flipH="1">
              <a:off x="7122540" y="491096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557EB4AF-84AE-4291-95BE-B55937B3CFFA}"/>
                </a:ext>
              </a:extLst>
            </p:cNvPr>
            <p:cNvSpPr txBox="1"/>
            <p:nvPr/>
          </p:nvSpPr>
          <p:spPr>
            <a:xfrm>
              <a:off x="7758207" y="487658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9CC9DB37-FF61-46AD-9FB6-1D779941DA77}"/>
                </a:ext>
              </a:extLst>
            </p:cNvPr>
            <p:cNvSpPr txBox="1"/>
            <p:nvPr/>
          </p:nvSpPr>
          <p:spPr>
            <a:xfrm>
              <a:off x="7600325" y="487658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90" name="مربع نص 89">
              <a:extLst>
                <a:ext uri="{FF2B5EF4-FFF2-40B4-BE49-F238E27FC236}">
                  <a16:creationId xmlns:a16="http://schemas.microsoft.com/office/drawing/2014/main" id="{5842207C-524F-4A97-9602-8F30C6D3CF47}"/>
                </a:ext>
              </a:extLst>
            </p:cNvPr>
            <p:cNvSpPr txBox="1"/>
            <p:nvPr/>
          </p:nvSpPr>
          <p:spPr>
            <a:xfrm>
              <a:off x="7450207" y="487658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DCB19658-3B8B-4DB9-BFFD-7B268FC3817B}"/>
                </a:ext>
              </a:extLst>
            </p:cNvPr>
            <p:cNvSpPr txBox="1"/>
            <p:nvPr/>
          </p:nvSpPr>
          <p:spPr>
            <a:xfrm>
              <a:off x="7295955" y="487658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A5C44270-BCDC-4AD8-BCC3-FCA296D46638}"/>
                </a:ext>
              </a:extLst>
            </p:cNvPr>
            <p:cNvSpPr txBox="1"/>
            <p:nvPr/>
          </p:nvSpPr>
          <p:spPr>
            <a:xfrm>
              <a:off x="7152675" y="487658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BD3BDDE6-9741-4234-ACCE-6C8E11C4EEBF}"/>
                </a:ext>
              </a:extLst>
            </p:cNvPr>
            <p:cNvSpPr txBox="1"/>
            <p:nvPr/>
          </p:nvSpPr>
          <p:spPr>
            <a:xfrm>
              <a:off x="7450207" y="431897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B22AEF6A-07F6-4B82-8884-92F23D1E1E61}"/>
                </a:ext>
              </a:extLst>
            </p:cNvPr>
            <p:cNvSpPr txBox="1"/>
            <p:nvPr/>
          </p:nvSpPr>
          <p:spPr>
            <a:xfrm>
              <a:off x="7604319" y="4318977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cxnSp>
          <p:nvCxnSpPr>
            <p:cNvPr id="95" name="رابط مستقيم 94">
              <a:extLst>
                <a:ext uri="{FF2B5EF4-FFF2-40B4-BE49-F238E27FC236}">
                  <a16:creationId xmlns:a16="http://schemas.microsoft.com/office/drawing/2014/main" id="{031624D4-2BD1-4506-8EB2-A18517E50F69}"/>
                </a:ext>
              </a:extLst>
            </p:cNvPr>
            <p:cNvCxnSpPr/>
            <p:nvPr/>
          </p:nvCxnSpPr>
          <p:spPr>
            <a:xfrm flipH="1">
              <a:off x="7430588" y="442048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B308AFBD-A4B0-4AFF-93D5-72EFACDDBE09}"/>
                </a:ext>
              </a:extLst>
            </p:cNvPr>
            <p:cNvSpPr txBox="1"/>
            <p:nvPr/>
          </p:nvSpPr>
          <p:spPr>
            <a:xfrm>
              <a:off x="7334776" y="417084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5</a:t>
              </a:r>
            </a:p>
          </p:txBody>
        </p:sp>
        <p:sp>
          <p:nvSpPr>
            <p:cNvPr id="97" name="مربع نص 96">
              <a:extLst>
                <a:ext uri="{FF2B5EF4-FFF2-40B4-BE49-F238E27FC236}">
                  <a16:creationId xmlns:a16="http://schemas.microsoft.com/office/drawing/2014/main" id="{22522C70-37FA-4356-9D1E-CFE603E9977A}"/>
                </a:ext>
              </a:extLst>
            </p:cNvPr>
            <p:cNvSpPr txBox="1"/>
            <p:nvPr/>
          </p:nvSpPr>
          <p:spPr>
            <a:xfrm>
              <a:off x="7549745" y="435229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98" name="رابط مستقيم 97">
              <a:extLst>
                <a:ext uri="{FF2B5EF4-FFF2-40B4-BE49-F238E27FC236}">
                  <a16:creationId xmlns:a16="http://schemas.microsoft.com/office/drawing/2014/main" id="{36679664-39FB-4A80-BD10-51BF3A684233}"/>
                </a:ext>
              </a:extLst>
            </p:cNvPr>
            <p:cNvCxnSpPr/>
            <p:nvPr/>
          </p:nvCxnSpPr>
          <p:spPr>
            <a:xfrm flipH="1">
              <a:off x="7715144" y="442048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مربع نص 98">
              <a:extLst>
                <a:ext uri="{FF2B5EF4-FFF2-40B4-BE49-F238E27FC236}">
                  <a16:creationId xmlns:a16="http://schemas.microsoft.com/office/drawing/2014/main" id="{50C91A59-1912-4DD4-A22C-CFA1229B3B63}"/>
                </a:ext>
              </a:extLst>
            </p:cNvPr>
            <p:cNvSpPr txBox="1"/>
            <p:nvPr/>
          </p:nvSpPr>
          <p:spPr>
            <a:xfrm>
              <a:off x="7582162" y="417084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AE87F084-EB8C-48AB-AC8D-D57CC99CFA1E}"/>
                </a:ext>
              </a:extLst>
            </p:cNvPr>
            <p:cNvSpPr txBox="1"/>
            <p:nvPr/>
          </p:nvSpPr>
          <p:spPr>
            <a:xfrm>
              <a:off x="7703385" y="435758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</p:grpSp>
      <p:grpSp>
        <p:nvGrpSpPr>
          <p:cNvPr id="164" name="مجموعة 163">
            <a:extLst>
              <a:ext uri="{FF2B5EF4-FFF2-40B4-BE49-F238E27FC236}">
                <a16:creationId xmlns:a16="http://schemas.microsoft.com/office/drawing/2014/main" id="{A7783D9F-6F17-47F2-B54B-5835BEB790DB}"/>
              </a:ext>
            </a:extLst>
          </p:cNvPr>
          <p:cNvGrpSpPr/>
          <p:nvPr/>
        </p:nvGrpSpPr>
        <p:grpSpPr>
          <a:xfrm>
            <a:off x="3833661" y="4338203"/>
            <a:ext cx="1143499" cy="692497"/>
            <a:chOff x="3833661" y="4338203"/>
            <a:chExt cx="1143499" cy="692497"/>
          </a:xfrm>
        </p:grpSpPr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674CF0E7-2C7C-456A-9A9B-B436769DA719}"/>
                </a:ext>
              </a:extLst>
            </p:cNvPr>
            <p:cNvSpPr txBox="1"/>
            <p:nvPr/>
          </p:nvSpPr>
          <p:spPr>
            <a:xfrm>
              <a:off x="3874010" y="4338203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42</a:t>
              </a:r>
            </a:p>
          </p:txBody>
        </p:sp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4F7D10D6-936D-428F-AFD4-3DE2435AB7CB}"/>
                </a:ext>
              </a:extLst>
            </p:cNvPr>
            <p:cNvSpPr txBox="1"/>
            <p:nvPr/>
          </p:nvSpPr>
          <p:spPr>
            <a:xfrm>
              <a:off x="4007663" y="4569035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4.66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496F4426-80A7-4FED-A562-8B4CCBCCA93C}"/>
                </a:ext>
              </a:extLst>
            </p:cNvPr>
            <p:cNvSpPr txBox="1"/>
            <p:nvPr/>
          </p:nvSpPr>
          <p:spPr>
            <a:xfrm>
              <a:off x="4638606" y="456903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793AFBE8-3C52-4D76-AE6F-6B9BDA5F2DDD}"/>
                </a:ext>
              </a:extLst>
            </p:cNvPr>
            <p:cNvCxnSpPr/>
            <p:nvPr/>
          </p:nvCxnSpPr>
          <p:spPr>
            <a:xfrm flipH="1">
              <a:off x="3833661" y="491096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2453BE84-AF56-4CAD-9E7C-827282F45298}"/>
              </a:ext>
            </a:extLst>
          </p:cNvPr>
          <p:cNvSpPr txBox="1"/>
          <p:nvPr/>
        </p:nvSpPr>
        <p:spPr>
          <a:xfrm>
            <a:off x="4469328" y="487658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C5DB73D5-F8EE-4672-AD83-A73CF3DA684B}"/>
              </a:ext>
            </a:extLst>
          </p:cNvPr>
          <p:cNvSpPr txBox="1"/>
          <p:nvPr/>
        </p:nvSpPr>
        <p:spPr>
          <a:xfrm>
            <a:off x="4311446" y="487658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F8317DCE-4F6A-48D2-A895-D5EA7D9EE01E}"/>
              </a:ext>
            </a:extLst>
          </p:cNvPr>
          <p:cNvSpPr txBox="1"/>
          <p:nvPr/>
        </p:nvSpPr>
        <p:spPr>
          <a:xfrm>
            <a:off x="4161328" y="4876589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773408A7-D3A3-45E4-9C7B-BCA419716725}"/>
              </a:ext>
            </a:extLst>
          </p:cNvPr>
          <p:cNvSpPr txBox="1"/>
          <p:nvPr/>
        </p:nvSpPr>
        <p:spPr>
          <a:xfrm>
            <a:off x="4007076" y="487658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BEFDFD30-D380-4566-89DA-B1E9AE989C07}"/>
              </a:ext>
            </a:extLst>
          </p:cNvPr>
          <p:cNvSpPr txBox="1"/>
          <p:nvPr/>
        </p:nvSpPr>
        <p:spPr>
          <a:xfrm>
            <a:off x="3863796" y="4876589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FBD78B21-FDB0-4922-AD2A-FD538C7E9CA4}"/>
              </a:ext>
            </a:extLst>
          </p:cNvPr>
          <p:cNvSpPr txBox="1"/>
          <p:nvPr/>
        </p:nvSpPr>
        <p:spPr>
          <a:xfrm>
            <a:off x="4161328" y="4318977"/>
            <a:ext cx="33855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٫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C473678E-7917-4FFA-80F3-C943950F389F}"/>
              </a:ext>
            </a:extLst>
          </p:cNvPr>
          <p:cNvSpPr txBox="1"/>
          <p:nvPr/>
        </p:nvSpPr>
        <p:spPr>
          <a:xfrm>
            <a:off x="4315440" y="4318977"/>
            <a:ext cx="49244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00</a:t>
            </a:r>
          </a:p>
        </p:txBody>
      </p:sp>
      <p:cxnSp>
        <p:nvCxnSpPr>
          <p:cNvPr id="112" name="رابط مستقيم 111">
            <a:extLst>
              <a:ext uri="{FF2B5EF4-FFF2-40B4-BE49-F238E27FC236}">
                <a16:creationId xmlns:a16="http://schemas.microsoft.com/office/drawing/2014/main" id="{0A317BF2-7F10-4F58-BDBD-50B5714D6B79}"/>
              </a:ext>
            </a:extLst>
          </p:cNvPr>
          <p:cNvCxnSpPr/>
          <p:nvPr/>
        </p:nvCxnSpPr>
        <p:spPr>
          <a:xfrm flipH="1">
            <a:off x="4141709" y="4420480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مربع نص 112">
            <a:extLst>
              <a:ext uri="{FF2B5EF4-FFF2-40B4-BE49-F238E27FC236}">
                <a16:creationId xmlns:a16="http://schemas.microsoft.com/office/drawing/2014/main" id="{2ED22761-8E0C-409A-A8D9-9902E744F050}"/>
              </a:ext>
            </a:extLst>
          </p:cNvPr>
          <p:cNvSpPr txBox="1"/>
          <p:nvPr/>
        </p:nvSpPr>
        <p:spPr>
          <a:xfrm>
            <a:off x="4045897" y="4170846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9400E73E-E2B8-4511-B9EB-79BCBB79054B}"/>
              </a:ext>
            </a:extLst>
          </p:cNvPr>
          <p:cNvSpPr txBox="1"/>
          <p:nvPr/>
        </p:nvSpPr>
        <p:spPr>
          <a:xfrm>
            <a:off x="4260866" y="4352291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cxnSp>
        <p:nvCxnSpPr>
          <p:cNvPr id="115" name="رابط مستقيم 114">
            <a:extLst>
              <a:ext uri="{FF2B5EF4-FFF2-40B4-BE49-F238E27FC236}">
                <a16:creationId xmlns:a16="http://schemas.microsoft.com/office/drawing/2014/main" id="{60040625-05DE-4A94-B8B2-763313D3C994}"/>
              </a:ext>
            </a:extLst>
          </p:cNvPr>
          <p:cNvCxnSpPr/>
          <p:nvPr/>
        </p:nvCxnSpPr>
        <p:spPr>
          <a:xfrm flipH="1">
            <a:off x="4426265" y="4420480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35D7D36A-6413-42B5-9BAD-F19335CCEE67}"/>
              </a:ext>
            </a:extLst>
          </p:cNvPr>
          <p:cNvSpPr txBox="1"/>
          <p:nvPr/>
        </p:nvSpPr>
        <p:spPr>
          <a:xfrm>
            <a:off x="4293283" y="4170846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B3B7E781-5489-4538-94FB-A9983DFFCA9B}"/>
              </a:ext>
            </a:extLst>
          </p:cNvPr>
          <p:cNvSpPr txBox="1"/>
          <p:nvPr/>
        </p:nvSpPr>
        <p:spPr>
          <a:xfrm>
            <a:off x="4414506" y="4357588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413D81D3-EAF3-464B-8357-01F6730E1CFA}"/>
              </a:ext>
            </a:extLst>
          </p:cNvPr>
          <p:cNvSpPr txBox="1"/>
          <p:nvPr/>
        </p:nvSpPr>
        <p:spPr>
          <a:xfrm>
            <a:off x="3857027" y="4170846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cxnSp>
        <p:nvCxnSpPr>
          <p:cNvPr id="119" name="رابط مستقيم 118">
            <a:extLst>
              <a:ext uri="{FF2B5EF4-FFF2-40B4-BE49-F238E27FC236}">
                <a16:creationId xmlns:a16="http://schemas.microsoft.com/office/drawing/2014/main" id="{65872300-54D5-49B3-B707-43FCAC15368F}"/>
              </a:ext>
            </a:extLst>
          </p:cNvPr>
          <p:cNvCxnSpPr/>
          <p:nvPr/>
        </p:nvCxnSpPr>
        <p:spPr>
          <a:xfrm flipH="1">
            <a:off x="4006442" y="4414823"/>
            <a:ext cx="72000" cy="21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70117F14-61A2-421C-A713-78237BECC047}"/>
              </a:ext>
            </a:extLst>
          </p:cNvPr>
          <p:cNvSpPr txBox="1"/>
          <p:nvPr/>
        </p:nvSpPr>
        <p:spPr>
          <a:xfrm>
            <a:off x="3988667" y="4170846"/>
            <a:ext cx="31290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0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1</a:t>
            </a:r>
          </a:p>
        </p:txBody>
      </p:sp>
      <p:grpSp>
        <p:nvGrpSpPr>
          <p:cNvPr id="163" name="مجموعة 162">
            <a:extLst>
              <a:ext uri="{FF2B5EF4-FFF2-40B4-BE49-F238E27FC236}">
                <a16:creationId xmlns:a16="http://schemas.microsoft.com/office/drawing/2014/main" id="{7FCCAA4C-8397-4C75-8A93-72206811439A}"/>
              </a:ext>
            </a:extLst>
          </p:cNvPr>
          <p:cNvGrpSpPr/>
          <p:nvPr/>
        </p:nvGrpSpPr>
        <p:grpSpPr>
          <a:xfrm>
            <a:off x="3720121" y="5510906"/>
            <a:ext cx="4545918" cy="1167408"/>
            <a:chOff x="3720121" y="5510906"/>
            <a:chExt cx="4545918" cy="1167408"/>
          </a:xfrm>
        </p:grpSpPr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F4439CE3-93FE-4A14-9D11-FE1CB1DB54B6}"/>
                </a:ext>
              </a:extLst>
            </p:cNvPr>
            <p:cNvCxnSpPr/>
            <p:nvPr/>
          </p:nvCxnSpPr>
          <p:spPr>
            <a:xfrm flipH="1">
              <a:off x="3997844" y="575606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3A1DD040-3BB5-46BB-9EDD-B979129EDEE7}"/>
                </a:ext>
              </a:extLst>
            </p:cNvPr>
            <p:cNvSpPr txBox="1"/>
            <p:nvPr/>
          </p:nvSpPr>
          <p:spPr>
            <a:xfrm>
              <a:off x="7162889" y="5678263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58</a:t>
              </a: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3787923F-96CA-427F-AC8C-7F715AB86792}"/>
                </a:ext>
              </a:extLst>
            </p:cNvPr>
            <p:cNvSpPr txBox="1"/>
            <p:nvPr/>
          </p:nvSpPr>
          <p:spPr>
            <a:xfrm>
              <a:off x="7296542" y="5909095"/>
              <a:ext cx="80022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9.06</a:t>
              </a:r>
            </a:p>
          </p:txBody>
        </p:sp>
        <p:sp>
          <p:nvSpPr>
            <p:cNvPr id="123" name="مربع نص 122">
              <a:extLst>
                <a:ext uri="{FF2B5EF4-FFF2-40B4-BE49-F238E27FC236}">
                  <a16:creationId xmlns:a16="http://schemas.microsoft.com/office/drawing/2014/main" id="{189AEA9E-49DB-4970-AFE8-962D46310942}"/>
                </a:ext>
              </a:extLst>
            </p:cNvPr>
            <p:cNvSpPr txBox="1"/>
            <p:nvPr/>
          </p:nvSpPr>
          <p:spPr>
            <a:xfrm>
              <a:off x="7927485" y="590909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24" name="رابط مستقيم 123">
              <a:extLst>
                <a:ext uri="{FF2B5EF4-FFF2-40B4-BE49-F238E27FC236}">
                  <a16:creationId xmlns:a16="http://schemas.microsoft.com/office/drawing/2014/main" id="{DB47CDD3-46AE-44D4-A109-5CEAC4565775}"/>
                </a:ext>
              </a:extLst>
            </p:cNvPr>
            <p:cNvCxnSpPr/>
            <p:nvPr/>
          </p:nvCxnSpPr>
          <p:spPr>
            <a:xfrm flipH="1">
              <a:off x="7122540" y="625102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715E5FEF-827C-4553-B199-B3A5D4B8C1E7}"/>
                </a:ext>
              </a:extLst>
            </p:cNvPr>
            <p:cNvSpPr txBox="1"/>
            <p:nvPr/>
          </p:nvSpPr>
          <p:spPr>
            <a:xfrm>
              <a:off x="7758207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AE3B1D9E-A22A-4FB8-B535-D6C1C5D49FE1}"/>
                </a:ext>
              </a:extLst>
            </p:cNvPr>
            <p:cNvSpPr txBox="1"/>
            <p:nvPr/>
          </p:nvSpPr>
          <p:spPr>
            <a:xfrm>
              <a:off x="7600325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27" name="مربع نص 126">
              <a:extLst>
                <a:ext uri="{FF2B5EF4-FFF2-40B4-BE49-F238E27FC236}">
                  <a16:creationId xmlns:a16="http://schemas.microsoft.com/office/drawing/2014/main" id="{AECCB951-DCAE-41F3-83B6-3240493EBBAF}"/>
                </a:ext>
              </a:extLst>
            </p:cNvPr>
            <p:cNvSpPr txBox="1"/>
            <p:nvPr/>
          </p:nvSpPr>
          <p:spPr>
            <a:xfrm>
              <a:off x="7450207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E9405505-996A-4036-A683-F5DC188F722C}"/>
                </a:ext>
              </a:extLst>
            </p:cNvPr>
            <p:cNvSpPr txBox="1"/>
            <p:nvPr/>
          </p:nvSpPr>
          <p:spPr>
            <a:xfrm>
              <a:off x="7295955" y="62166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0A08330F-D0B5-4CF7-B4B4-D7AA95E58826}"/>
                </a:ext>
              </a:extLst>
            </p:cNvPr>
            <p:cNvSpPr txBox="1"/>
            <p:nvPr/>
          </p:nvSpPr>
          <p:spPr>
            <a:xfrm>
              <a:off x="7152675" y="62166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AEA1D48C-6C87-42AA-842E-D1147EC98652}"/>
                </a:ext>
              </a:extLst>
            </p:cNvPr>
            <p:cNvSpPr txBox="1"/>
            <p:nvPr/>
          </p:nvSpPr>
          <p:spPr>
            <a:xfrm>
              <a:off x="7450207" y="565903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F6323D46-8DA5-41AD-ACCB-E68CFC597719}"/>
                </a:ext>
              </a:extLst>
            </p:cNvPr>
            <p:cNvSpPr txBox="1"/>
            <p:nvPr/>
          </p:nvSpPr>
          <p:spPr>
            <a:xfrm>
              <a:off x="7604319" y="5659037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cxnSp>
          <p:nvCxnSpPr>
            <p:cNvPr id="132" name="رابط مستقيم 131">
              <a:extLst>
                <a:ext uri="{FF2B5EF4-FFF2-40B4-BE49-F238E27FC236}">
                  <a16:creationId xmlns:a16="http://schemas.microsoft.com/office/drawing/2014/main" id="{0D825930-2910-4421-9261-2F5B0E952E63}"/>
                </a:ext>
              </a:extLst>
            </p:cNvPr>
            <p:cNvCxnSpPr/>
            <p:nvPr/>
          </p:nvCxnSpPr>
          <p:spPr>
            <a:xfrm flipH="1">
              <a:off x="7430588" y="576054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مربع نص 132">
              <a:extLst>
                <a:ext uri="{FF2B5EF4-FFF2-40B4-BE49-F238E27FC236}">
                  <a16:creationId xmlns:a16="http://schemas.microsoft.com/office/drawing/2014/main" id="{1D313EC0-A89D-4E0F-BE94-27DA0B0B8319}"/>
                </a:ext>
              </a:extLst>
            </p:cNvPr>
            <p:cNvSpPr txBox="1"/>
            <p:nvPr/>
          </p:nvSpPr>
          <p:spPr>
            <a:xfrm>
              <a:off x="7334776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7</a:t>
              </a:r>
            </a:p>
          </p:txBody>
        </p:sp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7FAC44C0-2C5F-4856-A6CD-E7BE55CCDA8B}"/>
                </a:ext>
              </a:extLst>
            </p:cNvPr>
            <p:cNvSpPr txBox="1"/>
            <p:nvPr/>
          </p:nvSpPr>
          <p:spPr>
            <a:xfrm>
              <a:off x="7549745" y="569235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135" name="رابط مستقيم 134">
              <a:extLst>
                <a:ext uri="{FF2B5EF4-FFF2-40B4-BE49-F238E27FC236}">
                  <a16:creationId xmlns:a16="http://schemas.microsoft.com/office/drawing/2014/main" id="{EBBE0FF0-F413-4E3D-9F66-2FD2FA0379A9}"/>
                </a:ext>
              </a:extLst>
            </p:cNvPr>
            <p:cNvCxnSpPr/>
            <p:nvPr/>
          </p:nvCxnSpPr>
          <p:spPr>
            <a:xfrm flipH="1">
              <a:off x="7715144" y="576054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98933B84-F13D-42E2-97DE-9134F8EC5EFE}"/>
                </a:ext>
              </a:extLst>
            </p:cNvPr>
            <p:cNvSpPr txBox="1"/>
            <p:nvPr/>
          </p:nvSpPr>
          <p:spPr>
            <a:xfrm>
              <a:off x="7582162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F662B6F2-B590-4288-958E-CD7910D03905}"/>
                </a:ext>
              </a:extLst>
            </p:cNvPr>
            <p:cNvSpPr txBox="1"/>
            <p:nvPr/>
          </p:nvSpPr>
          <p:spPr>
            <a:xfrm>
              <a:off x="7703385" y="569764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6298A9B8-1F05-45FF-97DA-5FFCD27C4C91}"/>
                </a:ext>
              </a:extLst>
            </p:cNvPr>
            <p:cNvSpPr txBox="1"/>
            <p:nvPr/>
          </p:nvSpPr>
          <p:spPr>
            <a:xfrm>
              <a:off x="3720121" y="5678263"/>
              <a:ext cx="646332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235</a:t>
              </a:r>
            </a:p>
          </p:txBody>
        </p:sp>
        <p:sp>
          <p:nvSpPr>
            <p:cNvPr id="139" name="مربع نص 138">
              <a:extLst>
                <a:ext uri="{FF2B5EF4-FFF2-40B4-BE49-F238E27FC236}">
                  <a16:creationId xmlns:a16="http://schemas.microsoft.com/office/drawing/2014/main" id="{9F0E9BF7-9BF4-4A19-8E55-AF375A726D48}"/>
                </a:ext>
              </a:extLst>
            </p:cNvPr>
            <p:cNvSpPr txBox="1"/>
            <p:nvPr/>
          </p:nvSpPr>
          <p:spPr>
            <a:xfrm>
              <a:off x="3853776" y="5909095"/>
              <a:ext cx="95410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18.18</a:t>
              </a:r>
            </a:p>
          </p:txBody>
        </p:sp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BD027C5A-003F-4057-B5A2-9F01ED554B4D}"/>
                </a:ext>
              </a:extLst>
            </p:cNvPr>
            <p:cNvSpPr txBox="1"/>
            <p:nvPr/>
          </p:nvSpPr>
          <p:spPr>
            <a:xfrm>
              <a:off x="4638606" y="5909095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-</a:t>
              </a:r>
            </a:p>
          </p:txBody>
        </p:sp>
        <p:cxnSp>
          <p:nvCxnSpPr>
            <p:cNvPr id="141" name="رابط مستقيم 140">
              <a:extLst>
                <a:ext uri="{FF2B5EF4-FFF2-40B4-BE49-F238E27FC236}">
                  <a16:creationId xmlns:a16="http://schemas.microsoft.com/office/drawing/2014/main" id="{F23EFE7A-F734-4B5F-89AB-59E9A38B9128}"/>
                </a:ext>
              </a:extLst>
            </p:cNvPr>
            <p:cNvCxnSpPr/>
            <p:nvPr/>
          </p:nvCxnSpPr>
          <p:spPr>
            <a:xfrm flipH="1">
              <a:off x="3833661" y="6251025"/>
              <a:ext cx="104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09923A11-E766-438B-9546-192A53866D2B}"/>
                </a:ext>
              </a:extLst>
            </p:cNvPr>
            <p:cNvSpPr txBox="1"/>
            <p:nvPr/>
          </p:nvSpPr>
          <p:spPr>
            <a:xfrm>
              <a:off x="4469328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B2A21C37-D9A4-49A6-B5A9-830E77135230}"/>
                </a:ext>
              </a:extLst>
            </p:cNvPr>
            <p:cNvSpPr txBox="1"/>
            <p:nvPr/>
          </p:nvSpPr>
          <p:spPr>
            <a:xfrm>
              <a:off x="4311446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8</a:t>
              </a:r>
            </a:p>
          </p:txBody>
        </p:sp>
        <p:sp>
          <p:nvSpPr>
            <p:cNvPr id="144" name="مربع نص 143">
              <a:extLst>
                <a:ext uri="{FF2B5EF4-FFF2-40B4-BE49-F238E27FC236}">
                  <a16:creationId xmlns:a16="http://schemas.microsoft.com/office/drawing/2014/main" id="{568B8610-C182-46D8-8DE8-372C512DDDC6}"/>
                </a:ext>
              </a:extLst>
            </p:cNvPr>
            <p:cNvSpPr txBox="1"/>
            <p:nvPr/>
          </p:nvSpPr>
          <p:spPr>
            <a:xfrm>
              <a:off x="4161328" y="6216649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45" name="مربع نص 144">
              <a:extLst>
                <a:ext uri="{FF2B5EF4-FFF2-40B4-BE49-F238E27FC236}">
                  <a16:creationId xmlns:a16="http://schemas.microsoft.com/office/drawing/2014/main" id="{C3C8B389-580F-4698-A8EB-3A884F62725E}"/>
                </a:ext>
              </a:extLst>
            </p:cNvPr>
            <p:cNvSpPr txBox="1"/>
            <p:nvPr/>
          </p:nvSpPr>
          <p:spPr>
            <a:xfrm>
              <a:off x="4007076" y="62166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6</a:t>
              </a:r>
            </a:p>
          </p:txBody>
        </p:sp>
        <p:sp>
          <p:nvSpPr>
            <p:cNvPr id="146" name="مربع نص 145">
              <a:extLst>
                <a:ext uri="{FF2B5EF4-FFF2-40B4-BE49-F238E27FC236}">
                  <a16:creationId xmlns:a16="http://schemas.microsoft.com/office/drawing/2014/main" id="{B8A517AE-E487-42BB-BB66-9B8D72FF42A2}"/>
                </a:ext>
              </a:extLst>
            </p:cNvPr>
            <p:cNvSpPr txBox="1"/>
            <p:nvPr/>
          </p:nvSpPr>
          <p:spPr>
            <a:xfrm>
              <a:off x="3863796" y="62166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47" name="مربع نص 146">
              <a:extLst>
                <a:ext uri="{FF2B5EF4-FFF2-40B4-BE49-F238E27FC236}">
                  <a16:creationId xmlns:a16="http://schemas.microsoft.com/office/drawing/2014/main" id="{1157736C-3C6D-4B4F-AC17-3AA957073BF1}"/>
                </a:ext>
              </a:extLst>
            </p:cNvPr>
            <p:cNvSpPr txBox="1"/>
            <p:nvPr/>
          </p:nvSpPr>
          <p:spPr>
            <a:xfrm>
              <a:off x="4161328" y="5659037"/>
              <a:ext cx="33855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٫</a:t>
              </a:r>
            </a:p>
          </p:txBody>
        </p:sp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F1D882B1-DCAB-4F77-8EC4-50587C2E044C}"/>
                </a:ext>
              </a:extLst>
            </p:cNvPr>
            <p:cNvSpPr txBox="1"/>
            <p:nvPr/>
          </p:nvSpPr>
          <p:spPr>
            <a:xfrm>
              <a:off x="4315440" y="5659037"/>
              <a:ext cx="49244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00</a:t>
              </a:r>
            </a:p>
          </p:txBody>
        </p:sp>
        <p:cxnSp>
          <p:nvCxnSpPr>
            <p:cNvPr id="149" name="رابط مستقيم 148">
              <a:extLst>
                <a:ext uri="{FF2B5EF4-FFF2-40B4-BE49-F238E27FC236}">
                  <a16:creationId xmlns:a16="http://schemas.microsoft.com/office/drawing/2014/main" id="{7C6E2769-90DE-4FE1-8C90-07CB419DCE69}"/>
                </a:ext>
              </a:extLst>
            </p:cNvPr>
            <p:cNvCxnSpPr/>
            <p:nvPr/>
          </p:nvCxnSpPr>
          <p:spPr>
            <a:xfrm flipH="1">
              <a:off x="4141709" y="576054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مربع نص 149">
              <a:extLst>
                <a:ext uri="{FF2B5EF4-FFF2-40B4-BE49-F238E27FC236}">
                  <a16:creationId xmlns:a16="http://schemas.microsoft.com/office/drawing/2014/main" id="{AA6C9B3C-3DFD-4F0A-B9C1-A7D3B7B15655}"/>
                </a:ext>
              </a:extLst>
            </p:cNvPr>
            <p:cNvSpPr txBox="1"/>
            <p:nvPr/>
          </p:nvSpPr>
          <p:spPr>
            <a:xfrm>
              <a:off x="4045897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51" name="مربع نص 150">
              <a:extLst>
                <a:ext uri="{FF2B5EF4-FFF2-40B4-BE49-F238E27FC236}">
                  <a16:creationId xmlns:a16="http://schemas.microsoft.com/office/drawing/2014/main" id="{EDD661F8-731C-411E-BA27-CDABACED4833}"/>
                </a:ext>
              </a:extLst>
            </p:cNvPr>
            <p:cNvSpPr txBox="1"/>
            <p:nvPr/>
          </p:nvSpPr>
          <p:spPr>
            <a:xfrm>
              <a:off x="4260866" y="5692351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cxnSp>
          <p:nvCxnSpPr>
            <p:cNvPr id="152" name="رابط مستقيم 151">
              <a:extLst>
                <a:ext uri="{FF2B5EF4-FFF2-40B4-BE49-F238E27FC236}">
                  <a16:creationId xmlns:a16="http://schemas.microsoft.com/office/drawing/2014/main" id="{A2B46B3D-BDF6-411F-A672-A36E1AAB7801}"/>
                </a:ext>
              </a:extLst>
            </p:cNvPr>
            <p:cNvCxnSpPr/>
            <p:nvPr/>
          </p:nvCxnSpPr>
          <p:spPr>
            <a:xfrm flipH="1">
              <a:off x="4426265" y="5760540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مربع نص 152">
              <a:extLst>
                <a:ext uri="{FF2B5EF4-FFF2-40B4-BE49-F238E27FC236}">
                  <a16:creationId xmlns:a16="http://schemas.microsoft.com/office/drawing/2014/main" id="{4FE0AEB4-A85F-40B7-A908-14426E82DC2D}"/>
                </a:ext>
              </a:extLst>
            </p:cNvPr>
            <p:cNvSpPr txBox="1"/>
            <p:nvPr/>
          </p:nvSpPr>
          <p:spPr>
            <a:xfrm>
              <a:off x="4293283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9</a:t>
              </a:r>
            </a:p>
          </p:txBody>
        </p:sp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F92AF3BD-9241-4A54-B774-56AB0B1639E2}"/>
                </a:ext>
              </a:extLst>
            </p:cNvPr>
            <p:cNvSpPr txBox="1"/>
            <p:nvPr/>
          </p:nvSpPr>
          <p:spPr>
            <a:xfrm>
              <a:off x="4414506" y="5697648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5" name="مربع نص 154">
              <a:extLst>
                <a:ext uri="{FF2B5EF4-FFF2-40B4-BE49-F238E27FC236}">
                  <a16:creationId xmlns:a16="http://schemas.microsoft.com/office/drawing/2014/main" id="{8FE5D434-EE9D-4DFB-8AEC-DB74BCBE572F}"/>
                </a:ext>
              </a:extLst>
            </p:cNvPr>
            <p:cNvSpPr txBox="1"/>
            <p:nvPr/>
          </p:nvSpPr>
          <p:spPr>
            <a:xfrm>
              <a:off x="3720121" y="6216649"/>
              <a:ext cx="33855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 rtl="1"/>
              <a:r>
                <a:rPr lang="ar-OM" sz="2400" dirty="0">
                  <a:solidFill>
                    <a:srgbClr val="FF0000"/>
                  </a:solidFill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  <p:cxnSp>
          <p:nvCxnSpPr>
            <p:cNvPr id="156" name="رابط مستقيم 155">
              <a:extLst>
                <a:ext uri="{FF2B5EF4-FFF2-40B4-BE49-F238E27FC236}">
                  <a16:creationId xmlns:a16="http://schemas.microsoft.com/office/drawing/2014/main" id="{04AA3515-1166-4E86-929A-8CFA5F229A82}"/>
                </a:ext>
              </a:extLst>
            </p:cNvPr>
            <p:cNvCxnSpPr/>
            <p:nvPr/>
          </p:nvCxnSpPr>
          <p:spPr>
            <a:xfrm flipH="1">
              <a:off x="7305669" y="5756822"/>
              <a:ext cx="72000" cy="21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8FA4D153-761C-4D53-AA8E-5CB33B4E43FD}"/>
                </a:ext>
              </a:extLst>
            </p:cNvPr>
            <p:cNvSpPr txBox="1"/>
            <p:nvPr/>
          </p:nvSpPr>
          <p:spPr>
            <a:xfrm>
              <a:off x="7162950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4</a:t>
              </a:r>
            </a:p>
          </p:txBody>
        </p:sp>
        <p:sp>
          <p:nvSpPr>
            <p:cNvPr id="158" name="مربع نص 157">
              <a:extLst>
                <a:ext uri="{FF2B5EF4-FFF2-40B4-BE49-F238E27FC236}">
                  <a16:creationId xmlns:a16="http://schemas.microsoft.com/office/drawing/2014/main" id="{5E204D01-C090-4C1B-9FEB-17E309AD4D55}"/>
                </a:ext>
              </a:extLst>
            </p:cNvPr>
            <p:cNvSpPr txBox="1"/>
            <p:nvPr/>
          </p:nvSpPr>
          <p:spPr>
            <a:xfrm>
              <a:off x="7258996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59" name="مربع نص 158">
              <a:extLst>
                <a:ext uri="{FF2B5EF4-FFF2-40B4-BE49-F238E27FC236}">
                  <a16:creationId xmlns:a16="http://schemas.microsoft.com/office/drawing/2014/main" id="{C5341CF5-BBB7-4AE9-8261-4BD7B4BD85FC}"/>
                </a:ext>
              </a:extLst>
            </p:cNvPr>
            <p:cNvSpPr txBox="1"/>
            <p:nvPr/>
          </p:nvSpPr>
          <p:spPr>
            <a:xfrm>
              <a:off x="3977283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1</a:t>
              </a: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F2EDA4C8-DBEE-4560-898E-67305712A3B5}"/>
                </a:ext>
              </a:extLst>
            </p:cNvPr>
            <p:cNvSpPr txBox="1"/>
            <p:nvPr/>
          </p:nvSpPr>
          <p:spPr>
            <a:xfrm>
              <a:off x="3867489" y="5510906"/>
              <a:ext cx="312906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OM" sz="2000" dirty="0">
                  <a:latin typeface="AAA GoldenLotus" panose="02000000000000000000" pitchFamily="2" charset="-78"/>
                  <a:cs typeface="AAA GoldenLotus" panose="02000000000000000000" pitchFamily="2" charset="-78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4302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4" grpId="0"/>
      <p:bldP spid="25" grpId="0"/>
      <p:bldP spid="27" grpId="0"/>
      <p:bldP spid="28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7" grpId="0"/>
      <p:bldP spid="48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6" grpId="0"/>
      <p:bldP spid="117" grpId="0"/>
      <p:bldP spid="118" grpId="0"/>
      <p:bldP spid="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0">
            <a:extLst>
              <a:ext uri="{FF2B5EF4-FFF2-40B4-BE49-F238E27FC236}">
                <a16:creationId xmlns:a16="http://schemas.microsoft.com/office/drawing/2014/main" id="{E01E20F7-77D9-4716-B1E7-BBF6B550D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327"/>
            <a:ext cx="12192000" cy="640934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2F63B3D-7675-473C-997C-83BAE19E4E4B}"/>
              </a:ext>
            </a:extLst>
          </p:cNvPr>
          <p:cNvSpPr txBox="1"/>
          <p:nvPr/>
        </p:nvSpPr>
        <p:spPr>
          <a:xfrm>
            <a:off x="7525817" y="3358115"/>
            <a:ext cx="18004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91.3-45.5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0206853-25C8-4714-9714-59978E1ACCD2}"/>
              </a:ext>
            </a:extLst>
          </p:cNvPr>
          <p:cNvSpPr txBox="1"/>
          <p:nvPr/>
        </p:nvSpPr>
        <p:spPr>
          <a:xfrm>
            <a:off x="6449855" y="3358115"/>
            <a:ext cx="11416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 45.8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3A220C0-CFB5-4987-AFFC-2D8AC1C9F52A}"/>
              </a:ext>
            </a:extLst>
          </p:cNvPr>
          <p:cNvSpPr txBox="1"/>
          <p:nvPr/>
        </p:nvSpPr>
        <p:spPr>
          <a:xfrm>
            <a:off x="3074937" y="4383611"/>
            <a:ext cx="26981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70.20-67.51= 2.69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0FCA8B9-56BB-40FA-8AF3-FA13EF5237AF}"/>
              </a:ext>
            </a:extLst>
          </p:cNvPr>
          <p:cNvSpPr txBox="1"/>
          <p:nvPr/>
        </p:nvSpPr>
        <p:spPr>
          <a:xfrm>
            <a:off x="3074937" y="4923541"/>
            <a:ext cx="264687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67.51-64.84=2.67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6C73484-F57C-4633-ADC8-43C804F354D4}"/>
              </a:ext>
            </a:extLst>
          </p:cNvPr>
          <p:cNvSpPr txBox="1"/>
          <p:nvPr/>
        </p:nvSpPr>
        <p:spPr>
          <a:xfrm>
            <a:off x="5021105" y="6172008"/>
            <a:ext cx="297389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نعم لأن 2.69 أكبر من 2.67</a:t>
            </a:r>
          </a:p>
        </p:txBody>
      </p:sp>
    </p:spTree>
    <p:extLst>
      <p:ext uri="{BB962C8B-B14F-4D97-AF65-F5344CB8AC3E}">
        <p14:creationId xmlns:p14="http://schemas.microsoft.com/office/powerpoint/2010/main" val="27177326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5577</TotalTime>
  <Words>462</Words>
  <Application>Microsoft Office PowerPoint</Application>
  <PresentationFormat>شاشة عريضة</PresentationFormat>
  <Paragraphs>411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343</cp:revision>
  <dcterms:created xsi:type="dcterms:W3CDTF">2020-06-10T13:04:58Z</dcterms:created>
  <dcterms:modified xsi:type="dcterms:W3CDTF">2020-06-20T08:50:04Z</dcterms:modified>
</cp:coreProperties>
</file>