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Lst>
  <p:sldSz cy="5143500" cx="9144000"/>
  <p:notesSz cx="6858000" cy="9144000"/>
  <p:embeddedFontLst>
    <p:embeddedFont>
      <p:font typeface="Roboto"/>
      <p:regular r:id="rId34"/>
      <p:bold r:id="rId35"/>
      <p:italic r:id="rId36"/>
      <p:boldItalic r:id="rId37"/>
    </p:embeddedFont>
    <p:embeddedFont>
      <p:font typeface="Fira Sans Extra Condensed Medium"/>
      <p:regular r:id="rId38"/>
      <p:bold r:id="rId39"/>
      <p:italic r:id="rId40"/>
      <p:boldItalic r:id="rId41"/>
    </p:embeddedFont>
    <p:embeddedFont>
      <p:font typeface="Fira Sans Extra Condensed SemiBold"/>
      <p:regular r:id="rId42"/>
      <p:bold r:id="rId43"/>
      <p:italic r:id="rId44"/>
      <p:boldItalic r:id="rId4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9AA0A6"/>
          </p15:clr>
        </p15:guide>
        <p15:guide id="2" pos="2880">
          <p15:clr>
            <a:srgbClr val="9AA0A6"/>
          </p15:clr>
        </p15:guide>
      </p15:sldGuideLst>
    </p:ext>
    <p:ext uri="http://customooxmlschemas.google.com/">
      <go:slidesCustomData xmlns:go="http://customooxmlschemas.google.com/" r:id="rId46" roundtripDataSignature="AMtx7mi4oydd5zC+b68a7TInGHRbTbfj8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FiraSansExtraCondensedMedium-italic.fntdata"/><Relationship Id="rId20" Type="http://schemas.openxmlformats.org/officeDocument/2006/relationships/slide" Target="slides/slide15.xml"/><Relationship Id="rId42" Type="http://schemas.openxmlformats.org/officeDocument/2006/relationships/font" Target="fonts/FiraSansExtraCondensedSemiBold-regular.fntdata"/><Relationship Id="rId41" Type="http://schemas.openxmlformats.org/officeDocument/2006/relationships/font" Target="fonts/FiraSansExtraCondensedMedium-boldItalic.fntdata"/><Relationship Id="rId22" Type="http://schemas.openxmlformats.org/officeDocument/2006/relationships/slide" Target="slides/slide17.xml"/><Relationship Id="rId44" Type="http://schemas.openxmlformats.org/officeDocument/2006/relationships/font" Target="fonts/FiraSansExtraCondensedSemiBold-italic.fntdata"/><Relationship Id="rId21" Type="http://schemas.openxmlformats.org/officeDocument/2006/relationships/slide" Target="slides/slide16.xml"/><Relationship Id="rId43" Type="http://schemas.openxmlformats.org/officeDocument/2006/relationships/font" Target="fonts/FiraSansExtraCondensedSemiBold-bold.fntdata"/><Relationship Id="rId24" Type="http://schemas.openxmlformats.org/officeDocument/2006/relationships/slide" Target="slides/slide19.xml"/><Relationship Id="rId46" Type="http://customschemas.google.com/relationships/presentationmetadata" Target="metadata"/><Relationship Id="rId23" Type="http://schemas.openxmlformats.org/officeDocument/2006/relationships/slide" Target="slides/slide18.xml"/><Relationship Id="rId45" Type="http://schemas.openxmlformats.org/officeDocument/2006/relationships/font" Target="fonts/FiraSansExtraCondensedSemiBold-boldItalic.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slide" Target="slides/slide28.xml"/><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35" Type="http://schemas.openxmlformats.org/officeDocument/2006/relationships/font" Target="fonts/Roboto-bold.fntdata"/><Relationship Id="rId12" Type="http://schemas.openxmlformats.org/officeDocument/2006/relationships/slide" Target="slides/slide7.xml"/><Relationship Id="rId34" Type="http://schemas.openxmlformats.org/officeDocument/2006/relationships/font" Target="fonts/Roboto-regular.fntdata"/><Relationship Id="rId15" Type="http://schemas.openxmlformats.org/officeDocument/2006/relationships/slide" Target="slides/slide10.xml"/><Relationship Id="rId37" Type="http://schemas.openxmlformats.org/officeDocument/2006/relationships/font" Target="fonts/Roboto-boldItalic.fntdata"/><Relationship Id="rId14" Type="http://schemas.openxmlformats.org/officeDocument/2006/relationships/slide" Target="slides/slide9.xml"/><Relationship Id="rId36" Type="http://schemas.openxmlformats.org/officeDocument/2006/relationships/font" Target="fonts/Roboto-italic.fntdata"/><Relationship Id="rId17" Type="http://schemas.openxmlformats.org/officeDocument/2006/relationships/slide" Target="slides/slide12.xml"/><Relationship Id="rId39" Type="http://schemas.openxmlformats.org/officeDocument/2006/relationships/font" Target="fonts/FiraSansExtraCondensedMedium-bold.fntdata"/><Relationship Id="rId16" Type="http://schemas.openxmlformats.org/officeDocument/2006/relationships/slide" Target="slides/slide11.xml"/><Relationship Id="rId38" Type="http://schemas.openxmlformats.org/officeDocument/2006/relationships/font" Target="fonts/FiraSansExtraCondensedMedium-regular.fntdata"/><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 name="Shape 35"/>
        <p:cNvGrpSpPr/>
        <p:nvPr/>
      </p:nvGrpSpPr>
      <p:grpSpPr>
        <a:xfrm>
          <a:off x="0" y="0"/>
          <a:ext cx="0" cy="0"/>
          <a:chOff x="0" y="0"/>
          <a:chExt cx="0" cy="0"/>
        </a:xfrm>
      </p:grpSpPr>
      <p:sp>
        <p:nvSpPr>
          <p:cNvPr id="36" name="Google Shape;36;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7" name="Google Shape;37;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p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0" name="Google Shape;110;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p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7" name="Google Shape;157;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p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5" name="Google Shape;165;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p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4" name="Google Shape;184;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p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2" name="Google Shape;192;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p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9" name="Google Shape;209;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 name="Shape 220"/>
        <p:cNvGrpSpPr/>
        <p:nvPr/>
      </p:nvGrpSpPr>
      <p:grpSpPr>
        <a:xfrm>
          <a:off x="0" y="0"/>
          <a:ext cx="0" cy="0"/>
          <a:chOff x="0" y="0"/>
          <a:chExt cx="0" cy="0"/>
        </a:xfrm>
      </p:grpSpPr>
      <p:sp>
        <p:nvSpPr>
          <p:cNvPr id="221" name="Google Shape;221;p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22" name="Google Shape;222;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6" name="Shape 266"/>
        <p:cNvGrpSpPr/>
        <p:nvPr/>
      </p:nvGrpSpPr>
      <p:grpSpPr>
        <a:xfrm>
          <a:off x="0" y="0"/>
          <a:ext cx="0" cy="0"/>
          <a:chOff x="0" y="0"/>
          <a:chExt cx="0" cy="0"/>
        </a:xfrm>
      </p:grpSpPr>
      <p:sp>
        <p:nvSpPr>
          <p:cNvPr id="267" name="Google Shape;267;p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68" name="Google Shape;268;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4" name="Shape 274"/>
        <p:cNvGrpSpPr/>
        <p:nvPr/>
      </p:nvGrpSpPr>
      <p:grpSpPr>
        <a:xfrm>
          <a:off x="0" y="0"/>
          <a:ext cx="0" cy="0"/>
          <a:chOff x="0" y="0"/>
          <a:chExt cx="0" cy="0"/>
        </a:xfrm>
      </p:grpSpPr>
      <p:sp>
        <p:nvSpPr>
          <p:cNvPr id="275" name="Google Shape;275;p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76" name="Google Shape;276;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7" name="Shape 327"/>
        <p:cNvGrpSpPr/>
        <p:nvPr/>
      </p:nvGrpSpPr>
      <p:grpSpPr>
        <a:xfrm>
          <a:off x="0" y="0"/>
          <a:ext cx="0" cy="0"/>
          <a:chOff x="0" y="0"/>
          <a:chExt cx="0" cy="0"/>
        </a:xfrm>
      </p:grpSpPr>
      <p:sp>
        <p:nvSpPr>
          <p:cNvPr id="328" name="Google Shape;328;p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29" name="Google Shape;329;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5" name="Shape 435"/>
        <p:cNvGrpSpPr/>
        <p:nvPr/>
      </p:nvGrpSpPr>
      <p:grpSpPr>
        <a:xfrm>
          <a:off x="0" y="0"/>
          <a:ext cx="0" cy="0"/>
          <a:chOff x="0" y="0"/>
          <a:chExt cx="0" cy="0"/>
        </a:xfrm>
      </p:grpSpPr>
      <p:sp>
        <p:nvSpPr>
          <p:cNvPr id="436" name="Google Shape;436;p1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37" name="Google Shape;437;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5" name="Shape 485"/>
        <p:cNvGrpSpPr/>
        <p:nvPr/>
      </p:nvGrpSpPr>
      <p:grpSpPr>
        <a:xfrm>
          <a:off x="0" y="0"/>
          <a:ext cx="0" cy="0"/>
          <a:chOff x="0" y="0"/>
          <a:chExt cx="0" cy="0"/>
        </a:xfrm>
      </p:grpSpPr>
      <p:sp>
        <p:nvSpPr>
          <p:cNvPr id="486" name="Google Shape;486;p1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87" name="Google Shape;487;p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0" name="Shape 490"/>
        <p:cNvGrpSpPr/>
        <p:nvPr/>
      </p:nvGrpSpPr>
      <p:grpSpPr>
        <a:xfrm>
          <a:off x="0" y="0"/>
          <a:ext cx="0" cy="0"/>
          <a:chOff x="0" y="0"/>
          <a:chExt cx="0" cy="0"/>
        </a:xfrm>
      </p:grpSpPr>
      <p:sp>
        <p:nvSpPr>
          <p:cNvPr id="491" name="Google Shape;491;p1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92" name="Google Shape;492;p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5" name="Shape 495"/>
        <p:cNvGrpSpPr/>
        <p:nvPr/>
      </p:nvGrpSpPr>
      <p:grpSpPr>
        <a:xfrm>
          <a:off x="0" y="0"/>
          <a:ext cx="0" cy="0"/>
          <a:chOff x="0" y="0"/>
          <a:chExt cx="0" cy="0"/>
        </a:xfrm>
      </p:grpSpPr>
      <p:sp>
        <p:nvSpPr>
          <p:cNvPr id="496" name="Google Shape;496;p1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97" name="Google Shape;497;p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7" name="Shape 527"/>
        <p:cNvGrpSpPr/>
        <p:nvPr/>
      </p:nvGrpSpPr>
      <p:grpSpPr>
        <a:xfrm>
          <a:off x="0" y="0"/>
          <a:ext cx="0" cy="0"/>
          <a:chOff x="0" y="0"/>
          <a:chExt cx="0" cy="0"/>
        </a:xfrm>
      </p:grpSpPr>
      <p:sp>
        <p:nvSpPr>
          <p:cNvPr id="528" name="Google Shape;528;p1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29" name="Google Shape;529;p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6" name="Shape 576"/>
        <p:cNvGrpSpPr/>
        <p:nvPr/>
      </p:nvGrpSpPr>
      <p:grpSpPr>
        <a:xfrm>
          <a:off x="0" y="0"/>
          <a:ext cx="0" cy="0"/>
          <a:chOff x="0" y="0"/>
          <a:chExt cx="0" cy="0"/>
        </a:xfrm>
      </p:grpSpPr>
      <p:sp>
        <p:nvSpPr>
          <p:cNvPr id="577" name="Google Shape;577;p1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78" name="Google Shape;578;p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4" name="Shape 584"/>
        <p:cNvGrpSpPr/>
        <p:nvPr/>
      </p:nvGrpSpPr>
      <p:grpSpPr>
        <a:xfrm>
          <a:off x="0" y="0"/>
          <a:ext cx="0" cy="0"/>
          <a:chOff x="0" y="0"/>
          <a:chExt cx="0" cy="0"/>
        </a:xfrm>
      </p:grpSpPr>
      <p:sp>
        <p:nvSpPr>
          <p:cNvPr id="585" name="Google Shape;585;p1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86" name="Google Shape;586;p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2" name="Shape 592"/>
        <p:cNvGrpSpPr/>
        <p:nvPr/>
      </p:nvGrpSpPr>
      <p:grpSpPr>
        <a:xfrm>
          <a:off x="0" y="0"/>
          <a:ext cx="0" cy="0"/>
          <a:chOff x="0" y="0"/>
          <a:chExt cx="0" cy="0"/>
        </a:xfrm>
      </p:grpSpPr>
      <p:sp>
        <p:nvSpPr>
          <p:cNvPr id="593" name="Google Shape;593;p1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94" name="Google Shape;594;p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7" name="Shape 597"/>
        <p:cNvGrpSpPr/>
        <p:nvPr/>
      </p:nvGrpSpPr>
      <p:grpSpPr>
        <a:xfrm>
          <a:off x="0" y="0"/>
          <a:ext cx="0" cy="0"/>
          <a:chOff x="0" y="0"/>
          <a:chExt cx="0" cy="0"/>
        </a:xfrm>
      </p:grpSpPr>
      <p:sp>
        <p:nvSpPr>
          <p:cNvPr id="598" name="Google Shape;598;p2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99" name="Google Shape;599;p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2" name="Shape 602"/>
        <p:cNvGrpSpPr/>
        <p:nvPr/>
      </p:nvGrpSpPr>
      <p:grpSpPr>
        <a:xfrm>
          <a:off x="0" y="0"/>
          <a:ext cx="0" cy="0"/>
          <a:chOff x="0" y="0"/>
          <a:chExt cx="0" cy="0"/>
        </a:xfrm>
      </p:grpSpPr>
      <p:sp>
        <p:nvSpPr>
          <p:cNvPr id="603" name="Google Shape;603;p2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04" name="Google Shape;604;p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7" name="Shape 607"/>
        <p:cNvGrpSpPr/>
        <p:nvPr/>
      </p:nvGrpSpPr>
      <p:grpSpPr>
        <a:xfrm>
          <a:off x="0" y="0"/>
          <a:ext cx="0" cy="0"/>
          <a:chOff x="0" y="0"/>
          <a:chExt cx="0" cy="0"/>
        </a:xfrm>
      </p:grpSpPr>
      <p:sp>
        <p:nvSpPr>
          <p:cNvPr id="608" name="Google Shape;608;p2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09" name="Google Shape;609;p2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6" name="Shape 616"/>
        <p:cNvGrpSpPr/>
        <p:nvPr/>
      </p:nvGrpSpPr>
      <p:grpSpPr>
        <a:xfrm>
          <a:off x="0" y="0"/>
          <a:ext cx="0" cy="0"/>
          <a:chOff x="0" y="0"/>
          <a:chExt cx="0" cy="0"/>
        </a:xfrm>
      </p:grpSpPr>
      <p:sp>
        <p:nvSpPr>
          <p:cNvPr id="617" name="Google Shape;617;p2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18" name="Google Shape;618;p2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5" name="Shape 625"/>
        <p:cNvGrpSpPr/>
        <p:nvPr/>
      </p:nvGrpSpPr>
      <p:grpSpPr>
        <a:xfrm>
          <a:off x="0" y="0"/>
          <a:ext cx="0" cy="0"/>
          <a:chOff x="0" y="0"/>
          <a:chExt cx="0" cy="0"/>
        </a:xfrm>
      </p:grpSpPr>
      <p:sp>
        <p:nvSpPr>
          <p:cNvPr id="626" name="Google Shape;626;p2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27" name="Google Shape;627;p2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0" name="Shape 630"/>
        <p:cNvGrpSpPr/>
        <p:nvPr/>
      </p:nvGrpSpPr>
      <p:grpSpPr>
        <a:xfrm>
          <a:off x="0" y="0"/>
          <a:ext cx="0" cy="0"/>
          <a:chOff x="0" y="0"/>
          <a:chExt cx="0" cy="0"/>
        </a:xfrm>
      </p:grpSpPr>
      <p:sp>
        <p:nvSpPr>
          <p:cNvPr id="631" name="Google Shape;631;p2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32" name="Google Shape;632;p2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5" name="Shape 635"/>
        <p:cNvGrpSpPr/>
        <p:nvPr/>
      </p:nvGrpSpPr>
      <p:grpSpPr>
        <a:xfrm>
          <a:off x="0" y="0"/>
          <a:ext cx="0" cy="0"/>
          <a:chOff x="0" y="0"/>
          <a:chExt cx="0" cy="0"/>
        </a:xfrm>
      </p:grpSpPr>
      <p:sp>
        <p:nvSpPr>
          <p:cNvPr id="636" name="Google Shape;636;p2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37" name="Google Shape;637;p2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3" name="Shape 643"/>
        <p:cNvGrpSpPr/>
        <p:nvPr/>
      </p:nvGrpSpPr>
      <p:grpSpPr>
        <a:xfrm>
          <a:off x="0" y="0"/>
          <a:ext cx="0" cy="0"/>
          <a:chOff x="0" y="0"/>
          <a:chExt cx="0" cy="0"/>
        </a:xfrm>
      </p:grpSpPr>
      <p:sp>
        <p:nvSpPr>
          <p:cNvPr id="644" name="Google Shape;644;p2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45" name="Google Shape;645;p2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0" name="Shape 650"/>
        <p:cNvGrpSpPr/>
        <p:nvPr/>
      </p:nvGrpSpPr>
      <p:grpSpPr>
        <a:xfrm>
          <a:off x="0" y="0"/>
          <a:ext cx="0" cy="0"/>
          <a:chOff x="0" y="0"/>
          <a:chExt cx="0" cy="0"/>
        </a:xfrm>
      </p:grpSpPr>
      <p:sp>
        <p:nvSpPr>
          <p:cNvPr id="651" name="Google Shape;651;p2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52" name="Google Shape;652;p2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8" name="Shape 8"/>
        <p:cNvGrpSpPr/>
        <p:nvPr/>
      </p:nvGrpSpPr>
      <p:grpSpPr>
        <a:xfrm>
          <a:off x="0" y="0"/>
          <a:ext cx="0" cy="0"/>
          <a:chOff x="0" y="0"/>
          <a:chExt cx="0" cy="0"/>
        </a:xfrm>
      </p:grpSpPr>
      <p:sp>
        <p:nvSpPr>
          <p:cNvPr id="9" name="Google Shape;9;p30"/>
          <p:cNvSpPr txBox="1"/>
          <p:nvPr>
            <p:ph type="title"/>
          </p:nvPr>
        </p:nvSpPr>
        <p:spPr>
          <a:xfrm>
            <a:off x="457200" y="335400"/>
            <a:ext cx="8229600" cy="3879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600"/>
              <a:buNone/>
              <a:defRPr sz="2400">
                <a:latin typeface="Fira Sans Extra Condensed Medium"/>
                <a:ea typeface="Fira Sans Extra Condensed Medium"/>
                <a:cs typeface="Fira Sans Extra Condensed Medium"/>
                <a:sym typeface="Fira Sans Extra Condensed Medium"/>
              </a:defRPr>
            </a:lvl1pPr>
            <a:lvl2pPr lvl="1" algn="ctr">
              <a:lnSpc>
                <a:spcPct val="100000"/>
              </a:lnSpc>
              <a:spcBef>
                <a:spcPts val="0"/>
              </a:spcBef>
              <a:spcAft>
                <a:spcPts val="0"/>
              </a:spcAft>
              <a:buSzPts val="2600"/>
              <a:buNone/>
              <a:defRPr/>
            </a:lvl2pPr>
            <a:lvl3pPr lvl="2" algn="ctr">
              <a:lnSpc>
                <a:spcPct val="100000"/>
              </a:lnSpc>
              <a:spcBef>
                <a:spcPts val="0"/>
              </a:spcBef>
              <a:spcAft>
                <a:spcPts val="0"/>
              </a:spcAft>
              <a:buSzPts val="2600"/>
              <a:buNone/>
              <a:defRPr/>
            </a:lvl3pPr>
            <a:lvl4pPr lvl="3" algn="ctr">
              <a:lnSpc>
                <a:spcPct val="100000"/>
              </a:lnSpc>
              <a:spcBef>
                <a:spcPts val="0"/>
              </a:spcBef>
              <a:spcAft>
                <a:spcPts val="0"/>
              </a:spcAft>
              <a:buSzPts val="2600"/>
              <a:buNone/>
              <a:defRPr/>
            </a:lvl4pPr>
            <a:lvl5pPr lvl="4" algn="ctr">
              <a:lnSpc>
                <a:spcPct val="100000"/>
              </a:lnSpc>
              <a:spcBef>
                <a:spcPts val="0"/>
              </a:spcBef>
              <a:spcAft>
                <a:spcPts val="0"/>
              </a:spcAft>
              <a:buSzPts val="2600"/>
              <a:buNone/>
              <a:defRPr/>
            </a:lvl5pPr>
            <a:lvl6pPr lvl="5" algn="ctr">
              <a:lnSpc>
                <a:spcPct val="100000"/>
              </a:lnSpc>
              <a:spcBef>
                <a:spcPts val="0"/>
              </a:spcBef>
              <a:spcAft>
                <a:spcPts val="0"/>
              </a:spcAft>
              <a:buSzPts val="2600"/>
              <a:buNone/>
              <a:defRPr/>
            </a:lvl6pPr>
            <a:lvl7pPr lvl="6" algn="ctr">
              <a:lnSpc>
                <a:spcPct val="100000"/>
              </a:lnSpc>
              <a:spcBef>
                <a:spcPts val="0"/>
              </a:spcBef>
              <a:spcAft>
                <a:spcPts val="0"/>
              </a:spcAft>
              <a:buSzPts val="2600"/>
              <a:buNone/>
              <a:defRPr/>
            </a:lvl7pPr>
            <a:lvl8pPr lvl="7" algn="ctr">
              <a:lnSpc>
                <a:spcPct val="100000"/>
              </a:lnSpc>
              <a:spcBef>
                <a:spcPts val="0"/>
              </a:spcBef>
              <a:spcAft>
                <a:spcPts val="0"/>
              </a:spcAft>
              <a:buSzPts val="2600"/>
              <a:buNone/>
              <a:defRPr/>
            </a:lvl8pPr>
            <a:lvl9pPr lvl="8" algn="ctr">
              <a:lnSpc>
                <a:spcPct val="100000"/>
              </a:lnSpc>
              <a:spcBef>
                <a:spcPts val="0"/>
              </a:spcBef>
              <a:spcAft>
                <a:spcPts val="0"/>
              </a:spcAft>
              <a:buSzPts val="2600"/>
              <a:buNone/>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0" name="Shape 10"/>
        <p:cNvGrpSpPr/>
        <p:nvPr/>
      </p:nvGrpSpPr>
      <p:grpSpPr>
        <a:xfrm>
          <a:off x="0" y="0"/>
          <a:ext cx="0" cy="0"/>
          <a:chOff x="0" y="0"/>
          <a:chExt cx="0" cy="0"/>
        </a:xfrm>
      </p:grpSpPr>
      <p:sp>
        <p:nvSpPr>
          <p:cNvPr id="11" name="Google Shape;11;p31"/>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2" name="Shape 12"/>
        <p:cNvGrpSpPr/>
        <p:nvPr/>
      </p:nvGrpSpPr>
      <p:grpSpPr>
        <a:xfrm>
          <a:off x="0" y="0"/>
          <a:ext cx="0" cy="0"/>
          <a:chOff x="0" y="0"/>
          <a:chExt cx="0" cy="0"/>
        </a:xfrm>
      </p:grpSpPr>
      <p:sp>
        <p:nvSpPr>
          <p:cNvPr id="13" name="Google Shape;13;p32"/>
          <p:cNvSpPr txBox="1"/>
          <p:nvPr>
            <p:ph type="title"/>
          </p:nvPr>
        </p:nvSpPr>
        <p:spPr>
          <a:xfrm>
            <a:off x="1324525" y="445025"/>
            <a:ext cx="6495000" cy="5727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600"/>
              <a:buNone/>
              <a:defRPr/>
            </a:lvl1pPr>
            <a:lvl2pPr lvl="1" algn="ctr">
              <a:lnSpc>
                <a:spcPct val="100000"/>
              </a:lnSpc>
              <a:spcBef>
                <a:spcPts val="0"/>
              </a:spcBef>
              <a:spcAft>
                <a:spcPts val="0"/>
              </a:spcAft>
              <a:buSzPts val="2600"/>
              <a:buNone/>
              <a:defRPr/>
            </a:lvl2pPr>
            <a:lvl3pPr lvl="2" algn="ctr">
              <a:lnSpc>
                <a:spcPct val="100000"/>
              </a:lnSpc>
              <a:spcBef>
                <a:spcPts val="0"/>
              </a:spcBef>
              <a:spcAft>
                <a:spcPts val="0"/>
              </a:spcAft>
              <a:buSzPts val="2600"/>
              <a:buNone/>
              <a:defRPr/>
            </a:lvl3pPr>
            <a:lvl4pPr lvl="3" algn="ctr">
              <a:lnSpc>
                <a:spcPct val="100000"/>
              </a:lnSpc>
              <a:spcBef>
                <a:spcPts val="0"/>
              </a:spcBef>
              <a:spcAft>
                <a:spcPts val="0"/>
              </a:spcAft>
              <a:buSzPts val="2600"/>
              <a:buNone/>
              <a:defRPr/>
            </a:lvl4pPr>
            <a:lvl5pPr lvl="4" algn="ctr">
              <a:lnSpc>
                <a:spcPct val="100000"/>
              </a:lnSpc>
              <a:spcBef>
                <a:spcPts val="0"/>
              </a:spcBef>
              <a:spcAft>
                <a:spcPts val="0"/>
              </a:spcAft>
              <a:buSzPts val="2600"/>
              <a:buNone/>
              <a:defRPr/>
            </a:lvl5pPr>
            <a:lvl6pPr lvl="5" algn="ctr">
              <a:lnSpc>
                <a:spcPct val="100000"/>
              </a:lnSpc>
              <a:spcBef>
                <a:spcPts val="0"/>
              </a:spcBef>
              <a:spcAft>
                <a:spcPts val="0"/>
              </a:spcAft>
              <a:buSzPts val="2600"/>
              <a:buNone/>
              <a:defRPr/>
            </a:lvl6pPr>
            <a:lvl7pPr lvl="6" algn="ctr">
              <a:lnSpc>
                <a:spcPct val="100000"/>
              </a:lnSpc>
              <a:spcBef>
                <a:spcPts val="0"/>
              </a:spcBef>
              <a:spcAft>
                <a:spcPts val="0"/>
              </a:spcAft>
              <a:buSzPts val="2600"/>
              <a:buNone/>
              <a:defRPr/>
            </a:lvl7pPr>
            <a:lvl8pPr lvl="7" algn="ctr">
              <a:lnSpc>
                <a:spcPct val="100000"/>
              </a:lnSpc>
              <a:spcBef>
                <a:spcPts val="0"/>
              </a:spcBef>
              <a:spcAft>
                <a:spcPts val="0"/>
              </a:spcAft>
              <a:buSzPts val="2600"/>
              <a:buNone/>
              <a:defRPr/>
            </a:lvl8pPr>
            <a:lvl9pPr lvl="8" algn="ctr">
              <a:lnSpc>
                <a:spcPct val="100000"/>
              </a:lnSpc>
              <a:spcBef>
                <a:spcPts val="0"/>
              </a:spcBef>
              <a:spcAft>
                <a:spcPts val="0"/>
              </a:spcAft>
              <a:buSzPts val="2600"/>
              <a:buNone/>
              <a:defRPr/>
            </a:lvl9pPr>
          </a:lstStyle>
          <a:p/>
        </p:txBody>
      </p:sp>
      <p:sp>
        <p:nvSpPr>
          <p:cNvPr id="14" name="Google Shape;14;p32"/>
          <p:cNvSpPr txBox="1"/>
          <p:nvPr>
            <p:ph idx="1" type="body"/>
          </p:nvPr>
        </p:nvSpPr>
        <p:spPr>
          <a:xfrm>
            <a:off x="1069200" y="1463675"/>
            <a:ext cx="7005600" cy="3416400"/>
          </a:xfrm>
          <a:prstGeom prst="rect">
            <a:avLst/>
          </a:prstGeom>
          <a:noFill/>
          <a:ln>
            <a:noFill/>
          </a:ln>
        </p:spPr>
        <p:txBody>
          <a:bodyPr anchorCtr="0" anchor="t" bIns="91425" lIns="91425" spcFirstLastPara="1" rIns="91425" wrap="square" tIns="91425">
            <a:noAutofit/>
          </a:bodyPr>
          <a:lstStyle>
            <a:lvl1pPr indent="-304800" lvl="0" marL="457200" algn="l">
              <a:lnSpc>
                <a:spcPct val="100000"/>
              </a:lnSpc>
              <a:spcBef>
                <a:spcPts val="0"/>
              </a:spcBef>
              <a:spcAft>
                <a:spcPts val="0"/>
              </a:spcAft>
              <a:buSzPts val="1200"/>
              <a:buChar char="●"/>
              <a:defRPr/>
            </a:lvl1pPr>
            <a:lvl2pPr indent="-304800" lvl="1" marL="914400" algn="l">
              <a:lnSpc>
                <a:spcPct val="100000"/>
              </a:lnSpc>
              <a:spcBef>
                <a:spcPts val="0"/>
              </a:spcBef>
              <a:spcAft>
                <a:spcPts val="0"/>
              </a:spcAft>
              <a:buSzPts val="1200"/>
              <a:buChar char="○"/>
              <a:defRPr/>
            </a:lvl2pPr>
            <a:lvl3pPr indent="-304800" lvl="2" marL="1371600" algn="l">
              <a:lnSpc>
                <a:spcPct val="100000"/>
              </a:lnSpc>
              <a:spcBef>
                <a:spcPts val="0"/>
              </a:spcBef>
              <a:spcAft>
                <a:spcPts val="0"/>
              </a:spcAft>
              <a:buSzPts val="1200"/>
              <a:buChar char="■"/>
              <a:defRPr/>
            </a:lvl3pPr>
            <a:lvl4pPr indent="-304800" lvl="3" marL="1828800" algn="l">
              <a:lnSpc>
                <a:spcPct val="100000"/>
              </a:lnSpc>
              <a:spcBef>
                <a:spcPts val="0"/>
              </a:spcBef>
              <a:spcAft>
                <a:spcPts val="0"/>
              </a:spcAft>
              <a:buSzPts val="1200"/>
              <a:buChar char="●"/>
              <a:defRPr/>
            </a:lvl4pPr>
            <a:lvl5pPr indent="-304800" lvl="4" marL="2286000" algn="l">
              <a:lnSpc>
                <a:spcPct val="100000"/>
              </a:lnSpc>
              <a:spcBef>
                <a:spcPts val="0"/>
              </a:spcBef>
              <a:spcAft>
                <a:spcPts val="0"/>
              </a:spcAft>
              <a:buSzPts val="1200"/>
              <a:buChar char="○"/>
              <a:defRPr/>
            </a:lvl5pPr>
            <a:lvl6pPr indent="-304800" lvl="5" marL="2743200" algn="l">
              <a:lnSpc>
                <a:spcPct val="100000"/>
              </a:lnSpc>
              <a:spcBef>
                <a:spcPts val="0"/>
              </a:spcBef>
              <a:spcAft>
                <a:spcPts val="0"/>
              </a:spcAft>
              <a:buSzPts val="1200"/>
              <a:buChar char="■"/>
              <a:defRPr/>
            </a:lvl6pPr>
            <a:lvl7pPr indent="-304800" lvl="6" marL="3200400" algn="l">
              <a:lnSpc>
                <a:spcPct val="100000"/>
              </a:lnSpc>
              <a:spcBef>
                <a:spcPts val="0"/>
              </a:spcBef>
              <a:spcAft>
                <a:spcPts val="0"/>
              </a:spcAft>
              <a:buSzPts val="1200"/>
              <a:buChar char="●"/>
              <a:defRPr/>
            </a:lvl7pPr>
            <a:lvl8pPr indent="-304800" lvl="7" marL="3657600" algn="l">
              <a:lnSpc>
                <a:spcPct val="100000"/>
              </a:lnSpc>
              <a:spcBef>
                <a:spcPts val="0"/>
              </a:spcBef>
              <a:spcAft>
                <a:spcPts val="0"/>
              </a:spcAft>
              <a:buSzPts val="1200"/>
              <a:buChar char="○"/>
              <a:defRPr/>
            </a:lvl8pPr>
            <a:lvl9pPr indent="-304800" lvl="8" marL="4114800" algn="l">
              <a:lnSpc>
                <a:spcPct val="100000"/>
              </a:lnSpc>
              <a:spcBef>
                <a:spcPts val="0"/>
              </a:spcBef>
              <a:spcAft>
                <a:spcPts val="0"/>
              </a:spcAft>
              <a:buSzPts val="1200"/>
              <a:buChar char="■"/>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15" name="Shape 15"/>
        <p:cNvGrpSpPr/>
        <p:nvPr/>
      </p:nvGrpSpPr>
      <p:grpSpPr>
        <a:xfrm>
          <a:off x="0" y="0"/>
          <a:ext cx="0" cy="0"/>
          <a:chOff x="0" y="0"/>
          <a:chExt cx="0" cy="0"/>
        </a:xfrm>
      </p:grpSpPr>
      <p:sp>
        <p:nvSpPr>
          <p:cNvPr id="16" name="Google Shape;16;p33"/>
          <p:cNvSpPr txBox="1"/>
          <p:nvPr>
            <p:ph type="title"/>
          </p:nvPr>
        </p:nvSpPr>
        <p:spPr>
          <a:xfrm>
            <a:off x="1324525" y="445025"/>
            <a:ext cx="6495000" cy="5727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600"/>
              <a:buNone/>
              <a:defRPr/>
            </a:lvl1pPr>
            <a:lvl2pPr lvl="1" algn="ctr">
              <a:lnSpc>
                <a:spcPct val="100000"/>
              </a:lnSpc>
              <a:spcBef>
                <a:spcPts val="0"/>
              </a:spcBef>
              <a:spcAft>
                <a:spcPts val="0"/>
              </a:spcAft>
              <a:buSzPts val="2600"/>
              <a:buNone/>
              <a:defRPr/>
            </a:lvl2pPr>
            <a:lvl3pPr lvl="2" algn="ctr">
              <a:lnSpc>
                <a:spcPct val="100000"/>
              </a:lnSpc>
              <a:spcBef>
                <a:spcPts val="0"/>
              </a:spcBef>
              <a:spcAft>
                <a:spcPts val="0"/>
              </a:spcAft>
              <a:buSzPts val="2600"/>
              <a:buNone/>
              <a:defRPr/>
            </a:lvl3pPr>
            <a:lvl4pPr lvl="3" algn="ctr">
              <a:lnSpc>
                <a:spcPct val="100000"/>
              </a:lnSpc>
              <a:spcBef>
                <a:spcPts val="0"/>
              </a:spcBef>
              <a:spcAft>
                <a:spcPts val="0"/>
              </a:spcAft>
              <a:buSzPts val="2600"/>
              <a:buNone/>
              <a:defRPr/>
            </a:lvl4pPr>
            <a:lvl5pPr lvl="4" algn="ctr">
              <a:lnSpc>
                <a:spcPct val="100000"/>
              </a:lnSpc>
              <a:spcBef>
                <a:spcPts val="0"/>
              </a:spcBef>
              <a:spcAft>
                <a:spcPts val="0"/>
              </a:spcAft>
              <a:buSzPts val="2600"/>
              <a:buNone/>
              <a:defRPr/>
            </a:lvl5pPr>
            <a:lvl6pPr lvl="5" algn="ctr">
              <a:lnSpc>
                <a:spcPct val="100000"/>
              </a:lnSpc>
              <a:spcBef>
                <a:spcPts val="0"/>
              </a:spcBef>
              <a:spcAft>
                <a:spcPts val="0"/>
              </a:spcAft>
              <a:buSzPts val="2600"/>
              <a:buNone/>
              <a:defRPr/>
            </a:lvl6pPr>
            <a:lvl7pPr lvl="6" algn="ctr">
              <a:lnSpc>
                <a:spcPct val="100000"/>
              </a:lnSpc>
              <a:spcBef>
                <a:spcPts val="0"/>
              </a:spcBef>
              <a:spcAft>
                <a:spcPts val="0"/>
              </a:spcAft>
              <a:buSzPts val="2600"/>
              <a:buNone/>
              <a:defRPr/>
            </a:lvl7pPr>
            <a:lvl8pPr lvl="7" algn="ctr">
              <a:lnSpc>
                <a:spcPct val="100000"/>
              </a:lnSpc>
              <a:spcBef>
                <a:spcPts val="0"/>
              </a:spcBef>
              <a:spcAft>
                <a:spcPts val="0"/>
              </a:spcAft>
              <a:buSzPts val="2600"/>
              <a:buNone/>
              <a:defRPr/>
            </a:lvl8pPr>
            <a:lvl9pPr lvl="8" algn="ctr">
              <a:lnSpc>
                <a:spcPct val="100000"/>
              </a:lnSpc>
              <a:spcBef>
                <a:spcPts val="0"/>
              </a:spcBef>
              <a:spcAft>
                <a:spcPts val="0"/>
              </a:spcAft>
              <a:buSzPts val="2600"/>
              <a:buNone/>
              <a:defRPr/>
            </a:lvl9pPr>
          </a:lstStyle>
          <a:p/>
        </p:txBody>
      </p:sp>
      <p:sp>
        <p:nvSpPr>
          <p:cNvPr id="17" name="Google Shape;17;p33"/>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Autofit/>
          </a:bodyPr>
          <a:lstStyle>
            <a:lvl1pPr indent="-317500" lvl="0" marL="457200" algn="l">
              <a:lnSpc>
                <a:spcPct val="100000"/>
              </a:lnSpc>
              <a:spcBef>
                <a:spcPts val="0"/>
              </a:spcBef>
              <a:spcAft>
                <a:spcPts val="0"/>
              </a:spcAft>
              <a:buSzPts val="1400"/>
              <a:buChar char="●"/>
              <a:defRPr sz="1400"/>
            </a:lvl1pPr>
            <a:lvl2pPr indent="-304800" lvl="1" marL="914400" algn="l">
              <a:lnSpc>
                <a:spcPct val="100000"/>
              </a:lnSpc>
              <a:spcBef>
                <a:spcPts val="0"/>
              </a:spcBef>
              <a:spcAft>
                <a:spcPts val="0"/>
              </a:spcAft>
              <a:buSzPts val="1200"/>
              <a:buChar char="○"/>
              <a:defRPr sz="1200"/>
            </a:lvl2pPr>
            <a:lvl3pPr indent="-304800" lvl="2" marL="1371600" algn="l">
              <a:lnSpc>
                <a:spcPct val="100000"/>
              </a:lnSpc>
              <a:spcBef>
                <a:spcPts val="0"/>
              </a:spcBef>
              <a:spcAft>
                <a:spcPts val="0"/>
              </a:spcAft>
              <a:buSzPts val="1200"/>
              <a:buChar char="■"/>
              <a:defRPr sz="1200"/>
            </a:lvl3pPr>
            <a:lvl4pPr indent="-304800" lvl="3" marL="1828800" algn="l">
              <a:lnSpc>
                <a:spcPct val="100000"/>
              </a:lnSpc>
              <a:spcBef>
                <a:spcPts val="0"/>
              </a:spcBef>
              <a:spcAft>
                <a:spcPts val="0"/>
              </a:spcAft>
              <a:buSzPts val="1200"/>
              <a:buChar char="●"/>
              <a:defRPr sz="1200"/>
            </a:lvl4pPr>
            <a:lvl5pPr indent="-304800" lvl="4" marL="2286000" algn="l">
              <a:lnSpc>
                <a:spcPct val="100000"/>
              </a:lnSpc>
              <a:spcBef>
                <a:spcPts val="0"/>
              </a:spcBef>
              <a:spcAft>
                <a:spcPts val="0"/>
              </a:spcAft>
              <a:buSzPts val="1200"/>
              <a:buChar char="○"/>
              <a:defRPr sz="1200"/>
            </a:lvl5pPr>
            <a:lvl6pPr indent="-304800" lvl="5" marL="2743200" algn="l">
              <a:lnSpc>
                <a:spcPct val="100000"/>
              </a:lnSpc>
              <a:spcBef>
                <a:spcPts val="0"/>
              </a:spcBef>
              <a:spcAft>
                <a:spcPts val="0"/>
              </a:spcAft>
              <a:buSzPts val="1200"/>
              <a:buChar char="■"/>
              <a:defRPr sz="1200"/>
            </a:lvl6pPr>
            <a:lvl7pPr indent="-304800" lvl="6" marL="3200400" algn="l">
              <a:lnSpc>
                <a:spcPct val="100000"/>
              </a:lnSpc>
              <a:spcBef>
                <a:spcPts val="0"/>
              </a:spcBef>
              <a:spcAft>
                <a:spcPts val="0"/>
              </a:spcAft>
              <a:buSzPts val="1200"/>
              <a:buChar char="●"/>
              <a:defRPr sz="1200"/>
            </a:lvl7pPr>
            <a:lvl8pPr indent="-304800" lvl="7" marL="3657600" algn="l">
              <a:lnSpc>
                <a:spcPct val="100000"/>
              </a:lnSpc>
              <a:spcBef>
                <a:spcPts val="0"/>
              </a:spcBef>
              <a:spcAft>
                <a:spcPts val="0"/>
              </a:spcAft>
              <a:buSzPts val="1200"/>
              <a:buChar char="○"/>
              <a:defRPr sz="1200"/>
            </a:lvl8pPr>
            <a:lvl9pPr indent="-304800" lvl="8" marL="4114800" algn="l">
              <a:lnSpc>
                <a:spcPct val="100000"/>
              </a:lnSpc>
              <a:spcBef>
                <a:spcPts val="0"/>
              </a:spcBef>
              <a:spcAft>
                <a:spcPts val="0"/>
              </a:spcAft>
              <a:buSzPts val="1200"/>
              <a:buChar char="■"/>
              <a:defRPr sz="1200"/>
            </a:lvl9pPr>
          </a:lstStyle>
          <a:p/>
        </p:txBody>
      </p:sp>
      <p:sp>
        <p:nvSpPr>
          <p:cNvPr id="18" name="Google Shape;18;p33"/>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Autofit/>
          </a:bodyPr>
          <a:lstStyle>
            <a:lvl1pPr indent="-317500" lvl="0" marL="457200" algn="l">
              <a:lnSpc>
                <a:spcPct val="100000"/>
              </a:lnSpc>
              <a:spcBef>
                <a:spcPts val="0"/>
              </a:spcBef>
              <a:spcAft>
                <a:spcPts val="0"/>
              </a:spcAft>
              <a:buSzPts val="1400"/>
              <a:buChar char="●"/>
              <a:defRPr sz="1400"/>
            </a:lvl1pPr>
            <a:lvl2pPr indent="-304800" lvl="1" marL="914400" algn="l">
              <a:lnSpc>
                <a:spcPct val="100000"/>
              </a:lnSpc>
              <a:spcBef>
                <a:spcPts val="0"/>
              </a:spcBef>
              <a:spcAft>
                <a:spcPts val="0"/>
              </a:spcAft>
              <a:buSzPts val="1200"/>
              <a:buChar char="○"/>
              <a:defRPr sz="1200"/>
            </a:lvl2pPr>
            <a:lvl3pPr indent="-304800" lvl="2" marL="1371600" algn="l">
              <a:lnSpc>
                <a:spcPct val="100000"/>
              </a:lnSpc>
              <a:spcBef>
                <a:spcPts val="0"/>
              </a:spcBef>
              <a:spcAft>
                <a:spcPts val="0"/>
              </a:spcAft>
              <a:buSzPts val="1200"/>
              <a:buChar char="■"/>
              <a:defRPr sz="1200"/>
            </a:lvl3pPr>
            <a:lvl4pPr indent="-304800" lvl="3" marL="1828800" algn="l">
              <a:lnSpc>
                <a:spcPct val="100000"/>
              </a:lnSpc>
              <a:spcBef>
                <a:spcPts val="0"/>
              </a:spcBef>
              <a:spcAft>
                <a:spcPts val="0"/>
              </a:spcAft>
              <a:buSzPts val="1200"/>
              <a:buChar char="●"/>
              <a:defRPr sz="1200"/>
            </a:lvl4pPr>
            <a:lvl5pPr indent="-304800" lvl="4" marL="2286000" algn="l">
              <a:lnSpc>
                <a:spcPct val="100000"/>
              </a:lnSpc>
              <a:spcBef>
                <a:spcPts val="0"/>
              </a:spcBef>
              <a:spcAft>
                <a:spcPts val="0"/>
              </a:spcAft>
              <a:buSzPts val="1200"/>
              <a:buChar char="○"/>
              <a:defRPr sz="1200"/>
            </a:lvl5pPr>
            <a:lvl6pPr indent="-304800" lvl="5" marL="2743200" algn="l">
              <a:lnSpc>
                <a:spcPct val="100000"/>
              </a:lnSpc>
              <a:spcBef>
                <a:spcPts val="0"/>
              </a:spcBef>
              <a:spcAft>
                <a:spcPts val="0"/>
              </a:spcAft>
              <a:buSzPts val="1200"/>
              <a:buChar char="■"/>
              <a:defRPr sz="1200"/>
            </a:lvl6pPr>
            <a:lvl7pPr indent="-304800" lvl="6" marL="3200400" algn="l">
              <a:lnSpc>
                <a:spcPct val="100000"/>
              </a:lnSpc>
              <a:spcBef>
                <a:spcPts val="0"/>
              </a:spcBef>
              <a:spcAft>
                <a:spcPts val="0"/>
              </a:spcAft>
              <a:buSzPts val="1200"/>
              <a:buChar char="●"/>
              <a:defRPr sz="1200"/>
            </a:lvl7pPr>
            <a:lvl8pPr indent="-304800" lvl="7" marL="3657600" algn="l">
              <a:lnSpc>
                <a:spcPct val="100000"/>
              </a:lnSpc>
              <a:spcBef>
                <a:spcPts val="0"/>
              </a:spcBef>
              <a:spcAft>
                <a:spcPts val="0"/>
              </a:spcAft>
              <a:buSzPts val="1200"/>
              <a:buChar char="○"/>
              <a:defRPr sz="1200"/>
            </a:lvl8pPr>
            <a:lvl9pPr indent="-304800" lvl="8" marL="4114800" algn="l">
              <a:lnSpc>
                <a:spcPct val="100000"/>
              </a:lnSpc>
              <a:spcBef>
                <a:spcPts val="0"/>
              </a:spcBef>
              <a:spcAft>
                <a:spcPts val="0"/>
              </a:spcAft>
              <a:buSzPts val="1200"/>
              <a:buChar char="■"/>
              <a:defRPr sz="1200"/>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19" name="Shape 19"/>
        <p:cNvGrpSpPr/>
        <p:nvPr/>
      </p:nvGrpSpPr>
      <p:grpSpPr>
        <a:xfrm>
          <a:off x="0" y="0"/>
          <a:ext cx="0" cy="0"/>
          <a:chOff x="0" y="0"/>
          <a:chExt cx="0" cy="0"/>
        </a:xfrm>
      </p:grpSpPr>
      <p:sp>
        <p:nvSpPr>
          <p:cNvPr id="20" name="Google Shape;20;p34"/>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2400"/>
              <a:buNone/>
              <a:defRPr sz="2400"/>
            </a:lvl1pPr>
            <a:lvl2pPr lvl="1" algn="ctr">
              <a:lnSpc>
                <a:spcPct val="100000"/>
              </a:lnSpc>
              <a:spcBef>
                <a:spcPts val="0"/>
              </a:spcBef>
              <a:spcAft>
                <a:spcPts val="0"/>
              </a:spcAft>
              <a:buSzPts val="2400"/>
              <a:buNone/>
              <a:defRPr sz="2400"/>
            </a:lvl2pPr>
            <a:lvl3pPr lvl="2" algn="ctr">
              <a:lnSpc>
                <a:spcPct val="100000"/>
              </a:lnSpc>
              <a:spcBef>
                <a:spcPts val="0"/>
              </a:spcBef>
              <a:spcAft>
                <a:spcPts val="0"/>
              </a:spcAft>
              <a:buSzPts val="2400"/>
              <a:buNone/>
              <a:defRPr sz="2400"/>
            </a:lvl3pPr>
            <a:lvl4pPr lvl="3" algn="ctr">
              <a:lnSpc>
                <a:spcPct val="100000"/>
              </a:lnSpc>
              <a:spcBef>
                <a:spcPts val="0"/>
              </a:spcBef>
              <a:spcAft>
                <a:spcPts val="0"/>
              </a:spcAft>
              <a:buSzPts val="2400"/>
              <a:buNone/>
              <a:defRPr sz="2400"/>
            </a:lvl4pPr>
            <a:lvl5pPr lvl="4" algn="ctr">
              <a:lnSpc>
                <a:spcPct val="100000"/>
              </a:lnSpc>
              <a:spcBef>
                <a:spcPts val="0"/>
              </a:spcBef>
              <a:spcAft>
                <a:spcPts val="0"/>
              </a:spcAft>
              <a:buSzPts val="2400"/>
              <a:buNone/>
              <a:defRPr sz="2400"/>
            </a:lvl5pPr>
            <a:lvl6pPr lvl="5" algn="ctr">
              <a:lnSpc>
                <a:spcPct val="100000"/>
              </a:lnSpc>
              <a:spcBef>
                <a:spcPts val="0"/>
              </a:spcBef>
              <a:spcAft>
                <a:spcPts val="0"/>
              </a:spcAft>
              <a:buSzPts val="2400"/>
              <a:buNone/>
              <a:defRPr sz="2400"/>
            </a:lvl6pPr>
            <a:lvl7pPr lvl="6" algn="ctr">
              <a:lnSpc>
                <a:spcPct val="100000"/>
              </a:lnSpc>
              <a:spcBef>
                <a:spcPts val="0"/>
              </a:spcBef>
              <a:spcAft>
                <a:spcPts val="0"/>
              </a:spcAft>
              <a:buSzPts val="2400"/>
              <a:buNone/>
              <a:defRPr sz="2400"/>
            </a:lvl7pPr>
            <a:lvl8pPr lvl="7" algn="ctr">
              <a:lnSpc>
                <a:spcPct val="100000"/>
              </a:lnSpc>
              <a:spcBef>
                <a:spcPts val="0"/>
              </a:spcBef>
              <a:spcAft>
                <a:spcPts val="0"/>
              </a:spcAft>
              <a:buSzPts val="2400"/>
              <a:buNone/>
              <a:defRPr sz="2400"/>
            </a:lvl8pPr>
            <a:lvl9pPr lvl="8" algn="ctr">
              <a:lnSpc>
                <a:spcPct val="100000"/>
              </a:lnSpc>
              <a:spcBef>
                <a:spcPts val="0"/>
              </a:spcBef>
              <a:spcAft>
                <a:spcPts val="0"/>
              </a:spcAft>
              <a:buSzPts val="2400"/>
              <a:buNone/>
              <a:defRPr sz="2400"/>
            </a:lvl9pPr>
          </a:lstStyle>
          <a:p/>
        </p:txBody>
      </p:sp>
      <p:sp>
        <p:nvSpPr>
          <p:cNvPr id="21" name="Google Shape;21;p34"/>
          <p:cNvSpPr txBox="1"/>
          <p:nvPr>
            <p:ph idx="1" type="body"/>
          </p:nvPr>
        </p:nvSpPr>
        <p:spPr>
          <a:xfrm>
            <a:off x="311700" y="1389600"/>
            <a:ext cx="2808000" cy="3179400"/>
          </a:xfrm>
          <a:prstGeom prst="rect">
            <a:avLst/>
          </a:prstGeom>
          <a:noFill/>
          <a:ln>
            <a:noFill/>
          </a:ln>
        </p:spPr>
        <p:txBody>
          <a:bodyPr anchorCtr="0" anchor="t" bIns="91425" lIns="91425" spcFirstLastPara="1" rIns="91425" wrap="square" tIns="91425">
            <a:noAutofit/>
          </a:bodyPr>
          <a:lstStyle>
            <a:lvl1pPr indent="-304800" lvl="0" marL="457200" algn="l">
              <a:lnSpc>
                <a:spcPct val="100000"/>
              </a:lnSpc>
              <a:spcBef>
                <a:spcPts val="0"/>
              </a:spcBef>
              <a:spcAft>
                <a:spcPts val="0"/>
              </a:spcAft>
              <a:buSzPts val="1200"/>
              <a:buChar char="●"/>
              <a:defRPr sz="1200"/>
            </a:lvl1pPr>
            <a:lvl2pPr indent="-304800" lvl="1" marL="914400" algn="l">
              <a:lnSpc>
                <a:spcPct val="100000"/>
              </a:lnSpc>
              <a:spcBef>
                <a:spcPts val="0"/>
              </a:spcBef>
              <a:spcAft>
                <a:spcPts val="0"/>
              </a:spcAft>
              <a:buSzPts val="1200"/>
              <a:buChar char="○"/>
              <a:defRPr sz="1200"/>
            </a:lvl2pPr>
            <a:lvl3pPr indent="-304800" lvl="2" marL="1371600" algn="l">
              <a:lnSpc>
                <a:spcPct val="100000"/>
              </a:lnSpc>
              <a:spcBef>
                <a:spcPts val="0"/>
              </a:spcBef>
              <a:spcAft>
                <a:spcPts val="0"/>
              </a:spcAft>
              <a:buSzPts val="1200"/>
              <a:buChar char="■"/>
              <a:defRPr sz="1200"/>
            </a:lvl3pPr>
            <a:lvl4pPr indent="-304800" lvl="3" marL="1828800" algn="l">
              <a:lnSpc>
                <a:spcPct val="100000"/>
              </a:lnSpc>
              <a:spcBef>
                <a:spcPts val="0"/>
              </a:spcBef>
              <a:spcAft>
                <a:spcPts val="0"/>
              </a:spcAft>
              <a:buSzPts val="1200"/>
              <a:buChar char="●"/>
              <a:defRPr sz="1200"/>
            </a:lvl4pPr>
            <a:lvl5pPr indent="-304800" lvl="4" marL="2286000" algn="l">
              <a:lnSpc>
                <a:spcPct val="100000"/>
              </a:lnSpc>
              <a:spcBef>
                <a:spcPts val="0"/>
              </a:spcBef>
              <a:spcAft>
                <a:spcPts val="0"/>
              </a:spcAft>
              <a:buSzPts val="1200"/>
              <a:buChar char="○"/>
              <a:defRPr sz="1200"/>
            </a:lvl5pPr>
            <a:lvl6pPr indent="-304800" lvl="5" marL="2743200" algn="l">
              <a:lnSpc>
                <a:spcPct val="100000"/>
              </a:lnSpc>
              <a:spcBef>
                <a:spcPts val="0"/>
              </a:spcBef>
              <a:spcAft>
                <a:spcPts val="0"/>
              </a:spcAft>
              <a:buSzPts val="1200"/>
              <a:buChar char="■"/>
              <a:defRPr sz="1200"/>
            </a:lvl6pPr>
            <a:lvl7pPr indent="-304800" lvl="6" marL="3200400" algn="l">
              <a:lnSpc>
                <a:spcPct val="100000"/>
              </a:lnSpc>
              <a:spcBef>
                <a:spcPts val="0"/>
              </a:spcBef>
              <a:spcAft>
                <a:spcPts val="0"/>
              </a:spcAft>
              <a:buSzPts val="1200"/>
              <a:buChar char="●"/>
              <a:defRPr sz="1200"/>
            </a:lvl7pPr>
            <a:lvl8pPr indent="-304800" lvl="7" marL="3657600" algn="l">
              <a:lnSpc>
                <a:spcPct val="100000"/>
              </a:lnSpc>
              <a:spcBef>
                <a:spcPts val="0"/>
              </a:spcBef>
              <a:spcAft>
                <a:spcPts val="0"/>
              </a:spcAft>
              <a:buSzPts val="1200"/>
              <a:buChar char="○"/>
              <a:defRPr sz="1200"/>
            </a:lvl8pPr>
            <a:lvl9pPr indent="-304800" lvl="8" marL="4114800" algn="l">
              <a:lnSpc>
                <a:spcPct val="100000"/>
              </a:lnSpc>
              <a:spcBef>
                <a:spcPts val="0"/>
              </a:spcBef>
              <a:spcAft>
                <a:spcPts val="0"/>
              </a:spcAft>
              <a:buSzPts val="1200"/>
              <a:buChar char="■"/>
              <a:defRPr sz="1200"/>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22" name="Shape 22"/>
        <p:cNvGrpSpPr/>
        <p:nvPr/>
      </p:nvGrpSpPr>
      <p:grpSpPr>
        <a:xfrm>
          <a:off x="0" y="0"/>
          <a:ext cx="0" cy="0"/>
          <a:chOff x="0" y="0"/>
          <a:chExt cx="0" cy="0"/>
        </a:xfrm>
      </p:grpSpPr>
      <p:sp>
        <p:nvSpPr>
          <p:cNvPr id="23" name="Google Shape;23;p35"/>
          <p:cNvSpPr txBox="1"/>
          <p:nvPr>
            <p:ph type="title"/>
          </p:nvPr>
        </p:nvSpPr>
        <p:spPr>
          <a:xfrm>
            <a:off x="490250" y="450150"/>
            <a:ext cx="6367800" cy="40908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4800"/>
              <a:buNone/>
              <a:defRPr sz="4800"/>
            </a:lvl1pPr>
            <a:lvl2pPr lvl="1" algn="ctr">
              <a:lnSpc>
                <a:spcPct val="100000"/>
              </a:lnSpc>
              <a:spcBef>
                <a:spcPts val="0"/>
              </a:spcBef>
              <a:spcAft>
                <a:spcPts val="0"/>
              </a:spcAft>
              <a:buSzPts val="4800"/>
              <a:buNone/>
              <a:defRPr sz="4800"/>
            </a:lvl2pPr>
            <a:lvl3pPr lvl="2" algn="ctr">
              <a:lnSpc>
                <a:spcPct val="100000"/>
              </a:lnSpc>
              <a:spcBef>
                <a:spcPts val="0"/>
              </a:spcBef>
              <a:spcAft>
                <a:spcPts val="0"/>
              </a:spcAft>
              <a:buSzPts val="4800"/>
              <a:buNone/>
              <a:defRPr sz="4800"/>
            </a:lvl3pPr>
            <a:lvl4pPr lvl="3" algn="ctr">
              <a:lnSpc>
                <a:spcPct val="100000"/>
              </a:lnSpc>
              <a:spcBef>
                <a:spcPts val="0"/>
              </a:spcBef>
              <a:spcAft>
                <a:spcPts val="0"/>
              </a:spcAft>
              <a:buSzPts val="4800"/>
              <a:buNone/>
              <a:defRPr sz="4800"/>
            </a:lvl4pPr>
            <a:lvl5pPr lvl="4" algn="ctr">
              <a:lnSpc>
                <a:spcPct val="100000"/>
              </a:lnSpc>
              <a:spcBef>
                <a:spcPts val="0"/>
              </a:spcBef>
              <a:spcAft>
                <a:spcPts val="0"/>
              </a:spcAft>
              <a:buSzPts val="4800"/>
              <a:buNone/>
              <a:defRPr sz="4800"/>
            </a:lvl5pPr>
            <a:lvl6pPr lvl="5" algn="ctr">
              <a:lnSpc>
                <a:spcPct val="100000"/>
              </a:lnSpc>
              <a:spcBef>
                <a:spcPts val="0"/>
              </a:spcBef>
              <a:spcAft>
                <a:spcPts val="0"/>
              </a:spcAft>
              <a:buSzPts val="4800"/>
              <a:buNone/>
              <a:defRPr sz="4800"/>
            </a:lvl6pPr>
            <a:lvl7pPr lvl="6" algn="ctr">
              <a:lnSpc>
                <a:spcPct val="100000"/>
              </a:lnSpc>
              <a:spcBef>
                <a:spcPts val="0"/>
              </a:spcBef>
              <a:spcAft>
                <a:spcPts val="0"/>
              </a:spcAft>
              <a:buSzPts val="4800"/>
              <a:buNone/>
              <a:defRPr sz="4800"/>
            </a:lvl7pPr>
            <a:lvl8pPr lvl="7" algn="ctr">
              <a:lnSpc>
                <a:spcPct val="100000"/>
              </a:lnSpc>
              <a:spcBef>
                <a:spcPts val="0"/>
              </a:spcBef>
              <a:spcAft>
                <a:spcPts val="0"/>
              </a:spcAft>
              <a:buSzPts val="4800"/>
              <a:buNone/>
              <a:defRPr sz="4800"/>
            </a:lvl8pPr>
            <a:lvl9pPr lvl="8" algn="ctr">
              <a:lnSpc>
                <a:spcPct val="100000"/>
              </a:lnSpc>
              <a:spcBef>
                <a:spcPts val="0"/>
              </a:spcBef>
              <a:spcAft>
                <a:spcPts val="0"/>
              </a:spcAft>
              <a:buSzPts val="4800"/>
              <a:buNone/>
              <a:defRPr sz="4800"/>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24" name="Shape 24"/>
        <p:cNvGrpSpPr/>
        <p:nvPr/>
      </p:nvGrpSpPr>
      <p:grpSpPr>
        <a:xfrm>
          <a:off x="0" y="0"/>
          <a:ext cx="0" cy="0"/>
          <a:chOff x="0" y="0"/>
          <a:chExt cx="0" cy="0"/>
        </a:xfrm>
      </p:grpSpPr>
      <p:sp>
        <p:nvSpPr>
          <p:cNvPr id="25" name="Google Shape;25;p36"/>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 name="Google Shape;26;p36"/>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27" name="Google Shape;27;p36"/>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28" name="Google Shape;28;p36"/>
          <p:cNvSpPr txBox="1"/>
          <p:nvPr>
            <p:ph idx="2" type="body"/>
          </p:nvPr>
        </p:nvSpPr>
        <p:spPr>
          <a:xfrm>
            <a:off x="4939500" y="724075"/>
            <a:ext cx="3837000" cy="3695100"/>
          </a:xfrm>
          <a:prstGeom prst="rect">
            <a:avLst/>
          </a:prstGeom>
          <a:noFill/>
          <a:ln>
            <a:noFill/>
          </a:ln>
        </p:spPr>
        <p:txBody>
          <a:bodyPr anchorCtr="0" anchor="ctr" bIns="91425" lIns="91425" spcFirstLastPara="1" rIns="91425" wrap="square" tIns="91425">
            <a:noAutofit/>
          </a:bodyPr>
          <a:lstStyle>
            <a:lvl1pPr indent="-304800" lvl="0" marL="457200" algn="l">
              <a:lnSpc>
                <a:spcPct val="100000"/>
              </a:lnSpc>
              <a:spcBef>
                <a:spcPts val="0"/>
              </a:spcBef>
              <a:spcAft>
                <a:spcPts val="0"/>
              </a:spcAft>
              <a:buSzPts val="1200"/>
              <a:buChar char="●"/>
              <a:defRPr/>
            </a:lvl1pPr>
            <a:lvl2pPr indent="-304800" lvl="1" marL="914400" algn="l">
              <a:lnSpc>
                <a:spcPct val="100000"/>
              </a:lnSpc>
              <a:spcBef>
                <a:spcPts val="0"/>
              </a:spcBef>
              <a:spcAft>
                <a:spcPts val="0"/>
              </a:spcAft>
              <a:buSzPts val="1200"/>
              <a:buChar char="○"/>
              <a:defRPr/>
            </a:lvl2pPr>
            <a:lvl3pPr indent="-304800" lvl="2" marL="1371600" algn="l">
              <a:lnSpc>
                <a:spcPct val="100000"/>
              </a:lnSpc>
              <a:spcBef>
                <a:spcPts val="0"/>
              </a:spcBef>
              <a:spcAft>
                <a:spcPts val="0"/>
              </a:spcAft>
              <a:buSzPts val="1200"/>
              <a:buChar char="■"/>
              <a:defRPr/>
            </a:lvl3pPr>
            <a:lvl4pPr indent="-304800" lvl="3" marL="1828800" algn="l">
              <a:lnSpc>
                <a:spcPct val="100000"/>
              </a:lnSpc>
              <a:spcBef>
                <a:spcPts val="0"/>
              </a:spcBef>
              <a:spcAft>
                <a:spcPts val="0"/>
              </a:spcAft>
              <a:buSzPts val="1200"/>
              <a:buChar char="●"/>
              <a:defRPr/>
            </a:lvl4pPr>
            <a:lvl5pPr indent="-304800" lvl="4" marL="2286000" algn="l">
              <a:lnSpc>
                <a:spcPct val="100000"/>
              </a:lnSpc>
              <a:spcBef>
                <a:spcPts val="0"/>
              </a:spcBef>
              <a:spcAft>
                <a:spcPts val="0"/>
              </a:spcAft>
              <a:buSzPts val="1200"/>
              <a:buChar char="○"/>
              <a:defRPr/>
            </a:lvl5pPr>
            <a:lvl6pPr indent="-304800" lvl="5" marL="2743200" algn="l">
              <a:lnSpc>
                <a:spcPct val="100000"/>
              </a:lnSpc>
              <a:spcBef>
                <a:spcPts val="0"/>
              </a:spcBef>
              <a:spcAft>
                <a:spcPts val="0"/>
              </a:spcAft>
              <a:buSzPts val="1200"/>
              <a:buChar char="■"/>
              <a:defRPr/>
            </a:lvl6pPr>
            <a:lvl7pPr indent="-304800" lvl="6" marL="3200400" algn="l">
              <a:lnSpc>
                <a:spcPct val="100000"/>
              </a:lnSpc>
              <a:spcBef>
                <a:spcPts val="0"/>
              </a:spcBef>
              <a:spcAft>
                <a:spcPts val="0"/>
              </a:spcAft>
              <a:buSzPts val="1200"/>
              <a:buChar char="●"/>
              <a:defRPr/>
            </a:lvl7pPr>
            <a:lvl8pPr indent="-304800" lvl="7" marL="3657600" algn="l">
              <a:lnSpc>
                <a:spcPct val="100000"/>
              </a:lnSpc>
              <a:spcBef>
                <a:spcPts val="0"/>
              </a:spcBef>
              <a:spcAft>
                <a:spcPts val="0"/>
              </a:spcAft>
              <a:buSzPts val="1200"/>
              <a:buChar char="○"/>
              <a:defRPr/>
            </a:lvl8pPr>
            <a:lvl9pPr indent="-304800" lvl="8" marL="4114800" algn="l">
              <a:lnSpc>
                <a:spcPct val="100000"/>
              </a:lnSpc>
              <a:spcBef>
                <a:spcPts val="0"/>
              </a:spcBef>
              <a:spcAft>
                <a:spcPts val="0"/>
              </a:spcAft>
              <a:buSzPts val="1200"/>
              <a:buChar char="■"/>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29" name="Shape 29"/>
        <p:cNvGrpSpPr/>
        <p:nvPr/>
      </p:nvGrpSpPr>
      <p:grpSpPr>
        <a:xfrm>
          <a:off x="0" y="0"/>
          <a:ext cx="0" cy="0"/>
          <a:chOff x="0" y="0"/>
          <a:chExt cx="0" cy="0"/>
        </a:xfrm>
      </p:grpSpPr>
      <p:sp>
        <p:nvSpPr>
          <p:cNvPr id="30" name="Google Shape;30;p37"/>
          <p:cNvSpPr txBox="1"/>
          <p:nvPr>
            <p:ph idx="1" type="body"/>
          </p:nvPr>
        </p:nvSpPr>
        <p:spPr>
          <a:xfrm>
            <a:off x="311700" y="4230575"/>
            <a:ext cx="5998800" cy="605100"/>
          </a:xfrm>
          <a:prstGeom prst="rect">
            <a:avLst/>
          </a:prstGeom>
          <a:noFill/>
          <a:ln>
            <a:noFill/>
          </a:ln>
        </p:spPr>
        <p:txBody>
          <a:bodyPr anchorCtr="0" anchor="ctr" bIns="91425" lIns="91425" spcFirstLastPara="1" rIns="91425" wrap="square" tIns="91425">
            <a:noAutofit/>
          </a:bodyPr>
          <a:lstStyle>
            <a:lvl1pPr indent="-228600" lvl="0" marL="457200" algn="l">
              <a:lnSpc>
                <a:spcPct val="100000"/>
              </a:lnSpc>
              <a:spcBef>
                <a:spcPts val="0"/>
              </a:spcBef>
              <a:spcAft>
                <a:spcPts val="0"/>
              </a:spcAft>
              <a:buSzPts val="1200"/>
              <a:buNone/>
              <a:defRPr/>
            </a:lvl1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31" name="Shape 31"/>
        <p:cNvGrpSpPr/>
        <p:nvPr/>
      </p:nvGrpSpPr>
      <p:grpSpPr>
        <a:xfrm>
          <a:off x="0" y="0"/>
          <a:ext cx="0" cy="0"/>
          <a:chOff x="0" y="0"/>
          <a:chExt cx="0" cy="0"/>
        </a:xfrm>
      </p:grpSpPr>
      <p:sp>
        <p:nvSpPr>
          <p:cNvPr id="32" name="Google Shape;32;p38"/>
          <p:cNvSpPr txBox="1"/>
          <p:nvPr>
            <p:ph hasCustomPrompt="1" type="title"/>
          </p:nvPr>
        </p:nvSpPr>
        <p:spPr>
          <a:xfrm>
            <a:off x="311700" y="1106125"/>
            <a:ext cx="8520600" cy="19635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33" name="Google Shape;33;p38"/>
          <p:cNvSpPr txBox="1"/>
          <p:nvPr>
            <p:ph idx="1" type="body"/>
          </p:nvPr>
        </p:nvSpPr>
        <p:spPr>
          <a:xfrm>
            <a:off x="311700" y="3152225"/>
            <a:ext cx="8520600" cy="1300800"/>
          </a:xfrm>
          <a:prstGeom prst="rect">
            <a:avLst/>
          </a:prstGeom>
          <a:noFill/>
          <a:ln>
            <a:noFill/>
          </a:ln>
        </p:spPr>
        <p:txBody>
          <a:bodyPr anchorCtr="0" anchor="t" bIns="91425" lIns="91425" spcFirstLastPara="1" rIns="91425" wrap="square" tIns="91425">
            <a:noAutofit/>
          </a:bodyPr>
          <a:lstStyle>
            <a:lvl1pPr indent="-304800" lvl="0" marL="457200" algn="ctr">
              <a:lnSpc>
                <a:spcPct val="100000"/>
              </a:lnSpc>
              <a:spcBef>
                <a:spcPts val="0"/>
              </a:spcBef>
              <a:spcAft>
                <a:spcPts val="0"/>
              </a:spcAft>
              <a:buSzPts val="1200"/>
              <a:buChar char="●"/>
              <a:defRPr/>
            </a:lvl1pPr>
            <a:lvl2pPr indent="-304800" lvl="1" marL="914400" algn="ctr">
              <a:lnSpc>
                <a:spcPct val="100000"/>
              </a:lnSpc>
              <a:spcBef>
                <a:spcPts val="0"/>
              </a:spcBef>
              <a:spcAft>
                <a:spcPts val="0"/>
              </a:spcAft>
              <a:buSzPts val="1200"/>
              <a:buChar char="○"/>
              <a:defRPr/>
            </a:lvl2pPr>
            <a:lvl3pPr indent="-304800" lvl="2" marL="1371600" algn="ctr">
              <a:lnSpc>
                <a:spcPct val="100000"/>
              </a:lnSpc>
              <a:spcBef>
                <a:spcPts val="0"/>
              </a:spcBef>
              <a:spcAft>
                <a:spcPts val="0"/>
              </a:spcAft>
              <a:buSzPts val="1200"/>
              <a:buChar char="■"/>
              <a:defRPr/>
            </a:lvl3pPr>
            <a:lvl4pPr indent="-304800" lvl="3" marL="1828800" algn="ctr">
              <a:lnSpc>
                <a:spcPct val="100000"/>
              </a:lnSpc>
              <a:spcBef>
                <a:spcPts val="0"/>
              </a:spcBef>
              <a:spcAft>
                <a:spcPts val="0"/>
              </a:spcAft>
              <a:buSzPts val="1200"/>
              <a:buChar char="●"/>
              <a:defRPr/>
            </a:lvl4pPr>
            <a:lvl5pPr indent="-304800" lvl="4" marL="2286000" algn="ctr">
              <a:lnSpc>
                <a:spcPct val="100000"/>
              </a:lnSpc>
              <a:spcBef>
                <a:spcPts val="0"/>
              </a:spcBef>
              <a:spcAft>
                <a:spcPts val="0"/>
              </a:spcAft>
              <a:buSzPts val="1200"/>
              <a:buChar char="○"/>
              <a:defRPr/>
            </a:lvl5pPr>
            <a:lvl6pPr indent="-304800" lvl="5" marL="2743200" algn="ctr">
              <a:lnSpc>
                <a:spcPct val="100000"/>
              </a:lnSpc>
              <a:spcBef>
                <a:spcPts val="0"/>
              </a:spcBef>
              <a:spcAft>
                <a:spcPts val="0"/>
              </a:spcAft>
              <a:buSzPts val="1200"/>
              <a:buChar char="■"/>
              <a:defRPr/>
            </a:lvl6pPr>
            <a:lvl7pPr indent="-304800" lvl="6" marL="3200400" algn="ctr">
              <a:lnSpc>
                <a:spcPct val="100000"/>
              </a:lnSpc>
              <a:spcBef>
                <a:spcPts val="0"/>
              </a:spcBef>
              <a:spcAft>
                <a:spcPts val="0"/>
              </a:spcAft>
              <a:buSzPts val="1200"/>
              <a:buChar char="●"/>
              <a:defRPr/>
            </a:lvl7pPr>
            <a:lvl8pPr indent="-304800" lvl="7" marL="3657600" algn="ctr">
              <a:lnSpc>
                <a:spcPct val="100000"/>
              </a:lnSpc>
              <a:spcBef>
                <a:spcPts val="0"/>
              </a:spcBef>
              <a:spcAft>
                <a:spcPts val="0"/>
              </a:spcAft>
              <a:buSzPts val="1200"/>
              <a:buChar char="○"/>
              <a:defRPr/>
            </a:lvl8pPr>
            <a:lvl9pPr indent="-304800" lvl="8" marL="4114800" algn="ctr">
              <a:lnSpc>
                <a:spcPct val="100000"/>
              </a:lnSpc>
              <a:spcBef>
                <a:spcPts val="0"/>
              </a:spcBef>
              <a:spcAft>
                <a:spcPts val="0"/>
              </a:spcAft>
              <a:buSzPts val="1200"/>
              <a:buChar char="■"/>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34" name="Shape 34"/>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theme" Target="../theme/theme1.xml"/><Relationship Id="rId10" Type="http://schemas.openxmlformats.org/officeDocument/2006/relationships/slideLayout" Target="../slideLayouts/slideLayout10.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29"/>
          <p:cNvSpPr txBox="1"/>
          <p:nvPr>
            <p:ph type="title"/>
          </p:nvPr>
        </p:nvSpPr>
        <p:spPr>
          <a:xfrm>
            <a:off x="1324525" y="445025"/>
            <a:ext cx="6495000" cy="572700"/>
          </a:xfrm>
          <a:prstGeom prst="rect">
            <a:avLst/>
          </a:prstGeom>
          <a:noFill/>
          <a:ln>
            <a:noFill/>
          </a:ln>
        </p:spPr>
        <p:txBody>
          <a:bodyPr anchorCtr="0" anchor="t" bIns="91425" lIns="91425" spcFirstLastPara="1" rIns="91425" wrap="square" tIns="91425">
            <a:noAutofit/>
          </a:bodyPr>
          <a:lstStyle>
            <a:lvl1pPr lvl="0" marR="0" rtl="0" algn="ctr">
              <a:lnSpc>
                <a:spcPct val="100000"/>
              </a:lnSpc>
              <a:spcBef>
                <a:spcPts val="0"/>
              </a:spcBef>
              <a:spcAft>
                <a:spcPts val="0"/>
              </a:spcAft>
              <a:buClr>
                <a:schemeClr val="dk1"/>
              </a:buClr>
              <a:buSzPts val="2600"/>
              <a:buFont typeface="Fira Sans Extra Condensed Medium"/>
              <a:buNone/>
              <a:defRPr b="0" i="0" sz="2600" u="none" cap="none" strike="noStrike">
                <a:solidFill>
                  <a:schemeClr val="dk1"/>
                </a:solidFill>
                <a:latin typeface="Fira Sans Extra Condensed Medium"/>
                <a:ea typeface="Fira Sans Extra Condensed Medium"/>
                <a:cs typeface="Fira Sans Extra Condensed Medium"/>
                <a:sym typeface="Fira Sans Extra Condensed Medium"/>
              </a:defRPr>
            </a:lvl1pPr>
            <a:lvl2pPr lvl="1" marR="0" rtl="0" algn="ctr">
              <a:lnSpc>
                <a:spcPct val="100000"/>
              </a:lnSpc>
              <a:spcBef>
                <a:spcPts val="0"/>
              </a:spcBef>
              <a:spcAft>
                <a:spcPts val="0"/>
              </a:spcAft>
              <a:buClr>
                <a:schemeClr val="dk1"/>
              </a:buClr>
              <a:buSzPts val="2600"/>
              <a:buFont typeface="Fira Sans Extra Condensed Medium"/>
              <a:buNone/>
              <a:defRPr b="0" i="0" sz="2600" u="none" cap="none" strike="noStrike">
                <a:solidFill>
                  <a:schemeClr val="dk1"/>
                </a:solidFill>
                <a:latin typeface="Fira Sans Extra Condensed Medium"/>
                <a:ea typeface="Fira Sans Extra Condensed Medium"/>
                <a:cs typeface="Fira Sans Extra Condensed Medium"/>
                <a:sym typeface="Fira Sans Extra Condensed Medium"/>
              </a:defRPr>
            </a:lvl2pPr>
            <a:lvl3pPr lvl="2" marR="0" rtl="0" algn="ctr">
              <a:lnSpc>
                <a:spcPct val="100000"/>
              </a:lnSpc>
              <a:spcBef>
                <a:spcPts val="0"/>
              </a:spcBef>
              <a:spcAft>
                <a:spcPts val="0"/>
              </a:spcAft>
              <a:buClr>
                <a:schemeClr val="dk1"/>
              </a:buClr>
              <a:buSzPts val="2600"/>
              <a:buFont typeface="Fira Sans Extra Condensed Medium"/>
              <a:buNone/>
              <a:defRPr b="0" i="0" sz="2600" u="none" cap="none" strike="noStrike">
                <a:solidFill>
                  <a:schemeClr val="dk1"/>
                </a:solidFill>
                <a:latin typeface="Fira Sans Extra Condensed Medium"/>
                <a:ea typeface="Fira Sans Extra Condensed Medium"/>
                <a:cs typeface="Fira Sans Extra Condensed Medium"/>
                <a:sym typeface="Fira Sans Extra Condensed Medium"/>
              </a:defRPr>
            </a:lvl3pPr>
            <a:lvl4pPr lvl="3" marR="0" rtl="0" algn="ctr">
              <a:lnSpc>
                <a:spcPct val="100000"/>
              </a:lnSpc>
              <a:spcBef>
                <a:spcPts val="0"/>
              </a:spcBef>
              <a:spcAft>
                <a:spcPts val="0"/>
              </a:spcAft>
              <a:buClr>
                <a:schemeClr val="dk1"/>
              </a:buClr>
              <a:buSzPts val="2600"/>
              <a:buFont typeface="Fira Sans Extra Condensed Medium"/>
              <a:buNone/>
              <a:defRPr b="0" i="0" sz="2600" u="none" cap="none" strike="noStrike">
                <a:solidFill>
                  <a:schemeClr val="dk1"/>
                </a:solidFill>
                <a:latin typeface="Fira Sans Extra Condensed Medium"/>
                <a:ea typeface="Fira Sans Extra Condensed Medium"/>
                <a:cs typeface="Fira Sans Extra Condensed Medium"/>
                <a:sym typeface="Fira Sans Extra Condensed Medium"/>
              </a:defRPr>
            </a:lvl4pPr>
            <a:lvl5pPr lvl="4" marR="0" rtl="0" algn="ctr">
              <a:lnSpc>
                <a:spcPct val="100000"/>
              </a:lnSpc>
              <a:spcBef>
                <a:spcPts val="0"/>
              </a:spcBef>
              <a:spcAft>
                <a:spcPts val="0"/>
              </a:spcAft>
              <a:buClr>
                <a:schemeClr val="dk1"/>
              </a:buClr>
              <a:buSzPts val="2600"/>
              <a:buFont typeface="Fira Sans Extra Condensed Medium"/>
              <a:buNone/>
              <a:defRPr b="0" i="0" sz="2600" u="none" cap="none" strike="noStrike">
                <a:solidFill>
                  <a:schemeClr val="dk1"/>
                </a:solidFill>
                <a:latin typeface="Fira Sans Extra Condensed Medium"/>
                <a:ea typeface="Fira Sans Extra Condensed Medium"/>
                <a:cs typeface="Fira Sans Extra Condensed Medium"/>
                <a:sym typeface="Fira Sans Extra Condensed Medium"/>
              </a:defRPr>
            </a:lvl5pPr>
            <a:lvl6pPr lvl="5" marR="0" rtl="0" algn="ctr">
              <a:lnSpc>
                <a:spcPct val="100000"/>
              </a:lnSpc>
              <a:spcBef>
                <a:spcPts val="0"/>
              </a:spcBef>
              <a:spcAft>
                <a:spcPts val="0"/>
              </a:spcAft>
              <a:buClr>
                <a:schemeClr val="dk1"/>
              </a:buClr>
              <a:buSzPts val="2600"/>
              <a:buFont typeface="Fira Sans Extra Condensed Medium"/>
              <a:buNone/>
              <a:defRPr b="0" i="0" sz="2600" u="none" cap="none" strike="noStrike">
                <a:solidFill>
                  <a:schemeClr val="dk1"/>
                </a:solidFill>
                <a:latin typeface="Fira Sans Extra Condensed Medium"/>
                <a:ea typeface="Fira Sans Extra Condensed Medium"/>
                <a:cs typeface="Fira Sans Extra Condensed Medium"/>
                <a:sym typeface="Fira Sans Extra Condensed Medium"/>
              </a:defRPr>
            </a:lvl6pPr>
            <a:lvl7pPr lvl="6" marR="0" rtl="0" algn="ctr">
              <a:lnSpc>
                <a:spcPct val="100000"/>
              </a:lnSpc>
              <a:spcBef>
                <a:spcPts val="0"/>
              </a:spcBef>
              <a:spcAft>
                <a:spcPts val="0"/>
              </a:spcAft>
              <a:buClr>
                <a:schemeClr val="dk1"/>
              </a:buClr>
              <a:buSzPts val="2600"/>
              <a:buFont typeface="Fira Sans Extra Condensed Medium"/>
              <a:buNone/>
              <a:defRPr b="0" i="0" sz="2600" u="none" cap="none" strike="noStrike">
                <a:solidFill>
                  <a:schemeClr val="dk1"/>
                </a:solidFill>
                <a:latin typeface="Fira Sans Extra Condensed Medium"/>
                <a:ea typeface="Fira Sans Extra Condensed Medium"/>
                <a:cs typeface="Fira Sans Extra Condensed Medium"/>
                <a:sym typeface="Fira Sans Extra Condensed Medium"/>
              </a:defRPr>
            </a:lvl7pPr>
            <a:lvl8pPr lvl="7" marR="0" rtl="0" algn="ctr">
              <a:lnSpc>
                <a:spcPct val="100000"/>
              </a:lnSpc>
              <a:spcBef>
                <a:spcPts val="0"/>
              </a:spcBef>
              <a:spcAft>
                <a:spcPts val="0"/>
              </a:spcAft>
              <a:buClr>
                <a:schemeClr val="dk1"/>
              </a:buClr>
              <a:buSzPts val="2600"/>
              <a:buFont typeface="Fira Sans Extra Condensed Medium"/>
              <a:buNone/>
              <a:defRPr b="0" i="0" sz="2600" u="none" cap="none" strike="noStrike">
                <a:solidFill>
                  <a:schemeClr val="dk1"/>
                </a:solidFill>
                <a:latin typeface="Fira Sans Extra Condensed Medium"/>
                <a:ea typeface="Fira Sans Extra Condensed Medium"/>
                <a:cs typeface="Fira Sans Extra Condensed Medium"/>
                <a:sym typeface="Fira Sans Extra Condensed Medium"/>
              </a:defRPr>
            </a:lvl8pPr>
            <a:lvl9pPr lvl="8" marR="0" rtl="0" algn="ctr">
              <a:lnSpc>
                <a:spcPct val="100000"/>
              </a:lnSpc>
              <a:spcBef>
                <a:spcPts val="0"/>
              </a:spcBef>
              <a:spcAft>
                <a:spcPts val="0"/>
              </a:spcAft>
              <a:buClr>
                <a:schemeClr val="dk1"/>
              </a:buClr>
              <a:buSzPts val="2600"/>
              <a:buFont typeface="Fira Sans Extra Condensed Medium"/>
              <a:buNone/>
              <a:defRPr b="0" i="0" sz="2600" u="none" cap="none" strike="noStrike">
                <a:solidFill>
                  <a:schemeClr val="dk1"/>
                </a:solidFill>
                <a:latin typeface="Fira Sans Extra Condensed Medium"/>
                <a:ea typeface="Fira Sans Extra Condensed Medium"/>
                <a:cs typeface="Fira Sans Extra Condensed Medium"/>
                <a:sym typeface="Fira Sans Extra Condensed Medium"/>
              </a:defRPr>
            </a:lvl9pPr>
          </a:lstStyle>
          <a:p/>
        </p:txBody>
      </p:sp>
      <p:sp>
        <p:nvSpPr>
          <p:cNvPr id="7" name="Google Shape;7;p29"/>
          <p:cNvSpPr txBox="1"/>
          <p:nvPr>
            <p:ph idx="1" type="body"/>
          </p:nvPr>
        </p:nvSpPr>
        <p:spPr>
          <a:xfrm>
            <a:off x="1069200" y="1463675"/>
            <a:ext cx="7005600" cy="3416400"/>
          </a:xfrm>
          <a:prstGeom prst="rect">
            <a:avLst/>
          </a:prstGeom>
          <a:noFill/>
          <a:ln>
            <a:noFill/>
          </a:ln>
        </p:spPr>
        <p:txBody>
          <a:bodyPr anchorCtr="0" anchor="t" bIns="91425" lIns="91425" spcFirstLastPara="1" rIns="91425" wrap="square" tIns="91425">
            <a:noAutofit/>
          </a:bodyPr>
          <a:lstStyle>
            <a:lvl1pPr indent="-304800" lvl="0" marL="457200" marR="0" rtl="0" algn="l">
              <a:lnSpc>
                <a:spcPct val="100000"/>
              </a:lnSpc>
              <a:spcBef>
                <a:spcPts val="0"/>
              </a:spcBef>
              <a:spcAft>
                <a:spcPts val="0"/>
              </a:spcAft>
              <a:buClr>
                <a:schemeClr val="dk1"/>
              </a:buClr>
              <a:buSzPts val="1200"/>
              <a:buFont typeface="Roboto"/>
              <a:buChar char="●"/>
              <a:defRPr b="0" i="0" sz="1200" u="none" cap="none" strike="noStrike">
                <a:solidFill>
                  <a:schemeClr val="dk1"/>
                </a:solidFill>
                <a:latin typeface="Roboto"/>
                <a:ea typeface="Roboto"/>
                <a:cs typeface="Roboto"/>
                <a:sym typeface="Roboto"/>
              </a:defRPr>
            </a:lvl1pPr>
            <a:lvl2pPr indent="-304800" lvl="1" marL="914400" marR="0" rtl="0" algn="l">
              <a:lnSpc>
                <a:spcPct val="100000"/>
              </a:lnSpc>
              <a:spcBef>
                <a:spcPts val="0"/>
              </a:spcBef>
              <a:spcAft>
                <a:spcPts val="0"/>
              </a:spcAft>
              <a:buClr>
                <a:schemeClr val="dk1"/>
              </a:buClr>
              <a:buSzPts val="1200"/>
              <a:buFont typeface="Roboto"/>
              <a:buChar char="○"/>
              <a:defRPr b="0" i="0" sz="1200" u="none" cap="none" strike="noStrike">
                <a:solidFill>
                  <a:schemeClr val="dk1"/>
                </a:solidFill>
                <a:latin typeface="Roboto"/>
                <a:ea typeface="Roboto"/>
                <a:cs typeface="Roboto"/>
                <a:sym typeface="Roboto"/>
              </a:defRPr>
            </a:lvl2pPr>
            <a:lvl3pPr indent="-304800" lvl="2" marL="1371600" marR="0" rtl="0" algn="l">
              <a:lnSpc>
                <a:spcPct val="100000"/>
              </a:lnSpc>
              <a:spcBef>
                <a:spcPts val="0"/>
              </a:spcBef>
              <a:spcAft>
                <a:spcPts val="0"/>
              </a:spcAft>
              <a:buClr>
                <a:schemeClr val="dk1"/>
              </a:buClr>
              <a:buSzPts val="1200"/>
              <a:buFont typeface="Roboto"/>
              <a:buChar char="■"/>
              <a:defRPr b="0" i="0" sz="1200" u="none" cap="none" strike="noStrike">
                <a:solidFill>
                  <a:schemeClr val="dk1"/>
                </a:solidFill>
                <a:latin typeface="Roboto"/>
                <a:ea typeface="Roboto"/>
                <a:cs typeface="Roboto"/>
                <a:sym typeface="Roboto"/>
              </a:defRPr>
            </a:lvl3pPr>
            <a:lvl4pPr indent="-304800" lvl="3" marL="1828800" marR="0" rtl="0" algn="l">
              <a:lnSpc>
                <a:spcPct val="100000"/>
              </a:lnSpc>
              <a:spcBef>
                <a:spcPts val="0"/>
              </a:spcBef>
              <a:spcAft>
                <a:spcPts val="0"/>
              </a:spcAft>
              <a:buClr>
                <a:schemeClr val="dk1"/>
              </a:buClr>
              <a:buSzPts val="1200"/>
              <a:buFont typeface="Roboto"/>
              <a:buChar char="●"/>
              <a:defRPr b="0" i="0" sz="1200" u="none" cap="none" strike="noStrike">
                <a:solidFill>
                  <a:schemeClr val="dk1"/>
                </a:solidFill>
                <a:latin typeface="Roboto"/>
                <a:ea typeface="Roboto"/>
                <a:cs typeface="Roboto"/>
                <a:sym typeface="Roboto"/>
              </a:defRPr>
            </a:lvl4pPr>
            <a:lvl5pPr indent="-304800" lvl="4" marL="2286000" marR="0" rtl="0" algn="l">
              <a:lnSpc>
                <a:spcPct val="100000"/>
              </a:lnSpc>
              <a:spcBef>
                <a:spcPts val="0"/>
              </a:spcBef>
              <a:spcAft>
                <a:spcPts val="0"/>
              </a:spcAft>
              <a:buClr>
                <a:schemeClr val="dk1"/>
              </a:buClr>
              <a:buSzPts val="1200"/>
              <a:buFont typeface="Roboto"/>
              <a:buChar char="○"/>
              <a:defRPr b="0" i="0" sz="1200" u="none" cap="none" strike="noStrike">
                <a:solidFill>
                  <a:schemeClr val="dk1"/>
                </a:solidFill>
                <a:latin typeface="Roboto"/>
                <a:ea typeface="Roboto"/>
                <a:cs typeface="Roboto"/>
                <a:sym typeface="Roboto"/>
              </a:defRPr>
            </a:lvl5pPr>
            <a:lvl6pPr indent="-304800" lvl="5" marL="2743200" marR="0" rtl="0" algn="l">
              <a:lnSpc>
                <a:spcPct val="100000"/>
              </a:lnSpc>
              <a:spcBef>
                <a:spcPts val="0"/>
              </a:spcBef>
              <a:spcAft>
                <a:spcPts val="0"/>
              </a:spcAft>
              <a:buClr>
                <a:schemeClr val="dk1"/>
              </a:buClr>
              <a:buSzPts val="1200"/>
              <a:buFont typeface="Roboto"/>
              <a:buChar char="■"/>
              <a:defRPr b="0" i="0" sz="1200" u="none" cap="none" strike="noStrike">
                <a:solidFill>
                  <a:schemeClr val="dk1"/>
                </a:solidFill>
                <a:latin typeface="Roboto"/>
                <a:ea typeface="Roboto"/>
                <a:cs typeface="Roboto"/>
                <a:sym typeface="Roboto"/>
              </a:defRPr>
            </a:lvl6pPr>
            <a:lvl7pPr indent="-304800" lvl="6" marL="3200400" marR="0" rtl="0" algn="l">
              <a:lnSpc>
                <a:spcPct val="100000"/>
              </a:lnSpc>
              <a:spcBef>
                <a:spcPts val="0"/>
              </a:spcBef>
              <a:spcAft>
                <a:spcPts val="0"/>
              </a:spcAft>
              <a:buClr>
                <a:schemeClr val="dk1"/>
              </a:buClr>
              <a:buSzPts val="1200"/>
              <a:buFont typeface="Roboto"/>
              <a:buChar char="●"/>
              <a:defRPr b="0" i="0" sz="1200" u="none" cap="none" strike="noStrike">
                <a:solidFill>
                  <a:schemeClr val="dk1"/>
                </a:solidFill>
                <a:latin typeface="Roboto"/>
                <a:ea typeface="Roboto"/>
                <a:cs typeface="Roboto"/>
                <a:sym typeface="Roboto"/>
              </a:defRPr>
            </a:lvl7pPr>
            <a:lvl8pPr indent="-304800" lvl="7" marL="3657600" marR="0" rtl="0" algn="l">
              <a:lnSpc>
                <a:spcPct val="100000"/>
              </a:lnSpc>
              <a:spcBef>
                <a:spcPts val="0"/>
              </a:spcBef>
              <a:spcAft>
                <a:spcPts val="0"/>
              </a:spcAft>
              <a:buClr>
                <a:schemeClr val="dk1"/>
              </a:buClr>
              <a:buSzPts val="1200"/>
              <a:buFont typeface="Roboto"/>
              <a:buChar char="○"/>
              <a:defRPr b="0" i="0" sz="1200" u="none" cap="none" strike="noStrike">
                <a:solidFill>
                  <a:schemeClr val="dk1"/>
                </a:solidFill>
                <a:latin typeface="Roboto"/>
                <a:ea typeface="Roboto"/>
                <a:cs typeface="Roboto"/>
                <a:sym typeface="Roboto"/>
              </a:defRPr>
            </a:lvl8pPr>
            <a:lvl9pPr indent="-304800" lvl="8" marL="4114800" marR="0" rtl="0" algn="l">
              <a:lnSpc>
                <a:spcPct val="100000"/>
              </a:lnSpc>
              <a:spcBef>
                <a:spcPts val="0"/>
              </a:spcBef>
              <a:spcAft>
                <a:spcPts val="0"/>
              </a:spcAft>
              <a:buClr>
                <a:schemeClr val="dk1"/>
              </a:buClr>
              <a:buSzPts val="1200"/>
              <a:buFont typeface="Roboto"/>
              <a:buChar char="■"/>
              <a:defRPr b="0" i="0" sz="1200" u="none" cap="none" strike="noStrike">
                <a:solidFill>
                  <a:schemeClr val="dk1"/>
                </a:solidFill>
                <a:latin typeface="Roboto"/>
                <a:ea typeface="Roboto"/>
                <a:cs typeface="Roboto"/>
                <a:sym typeface="Roboto"/>
              </a:defRPr>
            </a:lvl9pPr>
          </a:lstStyle>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7.png"/><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4.png"/><Relationship Id="rId4" Type="http://schemas.openxmlformats.org/officeDocument/2006/relationships/image" Target="../media/image14.png"/><Relationship Id="rId5" Type="http://schemas.openxmlformats.org/officeDocument/2006/relationships/image" Target="../media/image9.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12.jpg"/><Relationship Id="rId4" Type="http://schemas.openxmlformats.org/officeDocument/2006/relationships/image" Target="../media/image8.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1.png"/><Relationship Id="rId4" Type="http://schemas.openxmlformats.org/officeDocument/2006/relationships/image" Target="../media/image15.png"/><Relationship Id="rId5" Type="http://schemas.openxmlformats.org/officeDocument/2006/relationships/image" Target="../media/image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11.jpg"/><Relationship Id="rId4" Type="http://schemas.openxmlformats.org/officeDocument/2006/relationships/image" Target="../media/image5.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10.gif"/><Relationship Id="rId4" Type="http://schemas.openxmlformats.org/officeDocument/2006/relationships/image" Target="../media/image19.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20.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17.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16.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1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27.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22.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18.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3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26.png"/><Relationship Id="rId4" Type="http://schemas.openxmlformats.org/officeDocument/2006/relationships/image" Target="../media/image21.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28.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image" Target="../media/image24.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 Id="rId3" Type="http://schemas.openxmlformats.org/officeDocument/2006/relationships/image" Target="../media/image30.png"/><Relationship Id="rId4" Type="http://schemas.openxmlformats.org/officeDocument/2006/relationships/image" Target="../media/image23.png"/><Relationship Id="rId5" Type="http://schemas.openxmlformats.org/officeDocument/2006/relationships/image" Target="../media/image33.png"/><Relationship Id="rId6" Type="http://schemas.openxmlformats.org/officeDocument/2006/relationships/image" Target="../media/image25.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 Id="rId3" Type="http://schemas.openxmlformats.org/officeDocument/2006/relationships/image" Target="../media/image34.png"/><Relationship Id="rId4" Type="http://schemas.openxmlformats.org/officeDocument/2006/relationships/image" Target="../media/image32.png"/><Relationship Id="rId5" Type="http://schemas.openxmlformats.org/officeDocument/2006/relationships/image" Target="../media/image29.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 Id="rId3" Type="http://schemas.openxmlformats.org/officeDocument/2006/relationships/image" Target="../media/image36.png"/><Relationship Id="rId4" Type="http://schemas.openxmlformats.org/officeDocument/2006/relationships/image" Target="../media/image35.png"/><Relationship Id="rId5" Type="http://schemas.openxmlformats.org/officeDocument/2006/relationships/image" Target="../media/image37.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 name="Shape 38"/>
        <p:cNvGrpSpPr/>
        <p:nvPr/>
      </p:nvGrpSpPr>
      <p:grpSpPr>
        <a:xfrm>
          <a:off x="0" y="0"/>
          <a:ext cx="0" cy="0"/>
          <a:chOff x="0" y="0"/>
          <a:chExt cx="0" cy="0"/>
        </a:xfrm>
      </p:grpSpPr>
      <p:grpSp>
        <p:nvGrpSpPr>
          <p:cNvPr id="39" name="Google Shape;39;p1"/>
          <p:cNvGrpSpPr/>
          <p:nvPr/>
        </p:nvGrpSpPr>
        <p:grpSpPr>
          <a:xfrm>
            <a:off x="2570538" y="914140"/>
            <a:ext cx="4002923" cy="3993600"/>
            <a:chOff x="2565877" y="914140"/>
            <a:chExt cx="4002923" cy="3993600"/>
          </a:xfrm>
        </p:grpSpPr>
        <p:sp>
          <p:nvSpPr>
            <p:cNvPr id="40" name="Google Shape;40;p1"/>
            <p:cNvSpPr/>
            <p:nvPr/>
          </p:nvSpPr>
          <p:spPr>
            <a:xfrm flipH="1">
              <a:off x="2565877" y="914140"/>
              <a:ext cx="3993600" cy="3993600"/>
            </a:xfrm>
            <a:prstGeom prst="arc">
              <a:avLst>
                <a:gd fmla="val 18444364" name="adj1"/>
                <a:gd fmla="val 3197207" name="adj2"/>
              </a:avLst>
            </a:prstGeom>
            <a:noFill/>
            <a:ln cap="rnd" cmpd="sng" w="38100">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1" name="Google Shape;41;p1"/>
            <p:cNvSpPr/>
            <p:nvPr/>
          </p:nvSpPr>
          <p:spPr>
            <a:xfrm flipH="1" rot="10800000">
              <a:off x="2575200" y="914140"/>
              <a:ext cx="3993600" cy="3993600"/>
            </a:xfrm>
            <a:prstGeom prst="arc">
              <a:avLst>
                <a:gd fmla="val 18444364" name="adj1"/>
                <a:gd fmla="val 3197207" name="adj2"/>
              </a:avLst>
            </a:prstGeom>
            <a:noFill/>
            <a:ln cap="rnd" cmpd="sng" w="38100">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42" name="Google Shape;42;p1"/>
          <p:cNvGrpSpPr/>
          <p:nvPr/>
        </p:nvGrpSpPr>
        <p:grpSpPr>
          <a:xfrm>
            <a:off x="2729234" y="1232119"/>
            <a:ext cx="3685532" cy="3357642"/>
            <a:chOff x="2729234" y="1227410"/>
            <a:chExt cx="3685532" cy="3357642"/>
          </a:xfrm>
        </p:grpSpPr>
        <p:sp>
          <p:nvSpPr>
            <p:cNvPr id="43" name="Google Shape;43;p1"/>
            <p:cNvSpPr/>
            <p:nvPr/>
          </p:nvSpPr>
          <p:spPr>
            <a:xfrm>
              <a:off x="2729234" y="1227410"/>
              <a:ext cx="3685532" cy="3357642"/>
            </a:xfrm>
            <a:custGeom>
              <a:rect b="b" l="l" r="r" t="t"/>
              <a:pathLst>
                <a:path extrusionOk="0" h="207486" w="227748">
                  <a:moveTo>
                    <a:pt x="113902" y="0"/>
                  </a:moveTo>
                  <a:cubicBezTo>
                    <a:pt x="87350" y="0"/>
                    <a:pt x="60799" y="10124"/>
                    <a:pt x="40551" y="30371"/>
                  </a:cubicBezTo>
                  <a:cubicBezTo>
                    <a:pt x="1" y="70866"/>
                    <a:pt x="1" y="136578"/>
                    <a:pt x="40551" y="177073"/>
                  </a:cubicBezTo>
                  <a:cubicBezTo>
                    <a:pt x="60799" y="197348"/>
                    <a:pt x="87350" y="207486"/>
                    <a:pt x="113902" y="207486"/>
                  </a:cubicBezTo>
                  <a:cubicBezTo>
                    <a:pt x="140454" y="207486"/>
                    <a:pt x="167005" y="197348"/>
                    <a:pt x="187253" y="177073"/>
                  </a:cubicBezTo>
                  <a:cubicBezTo>
                    <a:pt x="227747" y="136578"/>
                    <a:pt x="227747" y="70866"/>
                    <a:pt x="187253" y="30371"/>
                  </a:cubicBezTo>
                  <a:cubicBezTo>
                    <a:pt x="167005" y="10124"/>
                    <a:pt x="140454" y="0"/>
                    <a:pt x="113902" y="0"/>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 name="Google Shape;44;p1"/>
            <p:cNvSpPr/>
            <p:nvPr/>
          </p:nvSpPr>
          <p:spPr>
            <a:xfrm>
              <a:off x="3098244" y="1453479"/>
              <a:ext cx="769834" cy="859663"/>
            </a:xfrm>
            <a:custGeom>
              <a:rect b="b" l="l" r="r" t="t"/>
              <a:pathLst>
                <a:path extrusionOk="0" h="53123" w="47572">
                  <a:moveTo>
                    <a:pt x="39035" y="1"/>
                  </a:moveTo>
                  <a:lnTo>
                    <a:pt x="39035" y="1"/>
                  </a:lnTo>
                  <a:cubicBezTo>
                    <a:pt x="22635" y="9549"/>
                    <a:pt x="9155" y="23422"/>
                    <a:pt x="0" y="40046"/>
                  </a:cubicBezTo>
                  <a:cubicBezTo>
                    <a:pt x="1124" y="40945"/>
                    <a:pt x="2191" y="42012"/>
                    <a:pt x="3314" y="43135"/>
                  </a:cubicBezTo>
                  <a:cubicBezTo>
                    <a:pt x="10435" y="50447"/>
                    <a:pt x="18069" y="53123"/>
                    <a:pt x="24797" y="53123"/>
                  </a:cubicBezTo>
                  <a:cubicBezTo>
                    <a:pt x="33988" y="53123"/>
                    <a:pt x="41491" y="48129"/>
                    <a:pt x="43696" y="43135"/>
                  </a:cubicBezTo>
                  <a:cubicBezTo>
                    <a:pt x="47572" y="34486"/>
                    <a:pt x="30273" y="29150"/>
                    <a:pt x="31677" y="20052"/>
                  </a:cubicBezTo>
                  <a:cubicBezTo>
                    <a:pt x="32632" y="13986"/>
                    <a:pt x="39933" y="5842"/>
                    <a:pt x="39035" y="1"/>
                  </a:cubicBezTo>
                  <a:close/>
                </a:path>
              </a:pathLst>
            </a:cu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5" name="Google Shape;45;p1"/>
            <p:cNvSpPr/>
            <p:nvPr/>
          </p:nvSpPr>
          <p:spPr>
            <a:xfrm>
              <a:off x="2761049" y="2525975"/>
              <a:ext cx="1557841" cy="1885941"/>
            </a:xfrm>
            <a:custGeom>
              <a:rect b="b" l="l" r="r" t="t"/>
              <a:pathLst>
                <a:path extrusionOk="0" h="116542" w="96267">
                  <a:moveTo>
                    <a:pt x="10840" y="0"/>
                  </a:moveTo>
                  <a:cubicBezTo>
                    <a:pt x="0" y="46954"/>
                    <a:pt x="22803" y="95199"/>
                    <a:pt x="65994" y="116542"/>
                  </a:cubicBezTo>
                  <a:cubicBezTo>
                    <a:pt x="77395" y="105927"/>
                    <a:pt x="84022" y="91605"/>
                    <a:pt x="88459" y="79810"/>
                  </a:cubicBezTo>
                  <a:cubicBezTo>
                    <a:pt x="96266" y="59591"/>
                    <a:pt x="64589" y="56446"/>
                    <a:pt x="40888" y="22803"/>
                  </a:cubicBezTo>
                  <a:cubicBezTo>
                    <a:pt x="30722" y="8313"/>
                    <a:pt x="19883" y="2247"/>
                    <a:pt x="10840" y="0"/>
                  </a:cubicBezTo>
                  <a:close/>
                </a:path>
              </a:pathLst>
            </a:cu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6" name="Google Shape;46;p1"/>
            <p:cNvSpPr/>
            <p:nvPr/>
          </p:nvSpPr>
          <p:spPr>
            <a:xfrm>
              <a:off x="4972355" y="1365333"/>
              <a:ext cx="1211551" cy="1087448"/>
            </a:xfrm>
            <a:custGeom>
              <a:rect b="b" l="l" r="r" t="t"/>
              <a:pathLst>
                <a:path extrusionOk="0" h="67199" w="74868">
                  <a:moveTo>
                    <a:pt x="16569" y="0"/>
                  </a:moveTo>
                  <a:cubicBezTo>
                    <a:pt x="9941" y="6347"/>
                    <a:pt x="0" y="18815"/>
                    <a:pt x="20837" y="21174"/>
                  </a:cubicBezTo>
                  <a:cubicBezTo>
                    <a:pt x="48976" y="24432"/>
                    <a:pt x="37069" y="35833"/>
                    <a:pt x="47347" y="56389"/>
                  </a:cubicBezTo>
                  <a:cubicBezTo>
                    <a:pt x="51516" y="64727"/>
                    <a:pt x="58769" y="67199"/>
                    <a:pt x="65944" y="67199"/>
                  </a:cubicBezTo>
                  <a:cubicBezTo>
                    <a:pt x="69015" y="67199"/>
                    <a:pt x="72073" y="66746"/>
                    <a:pt x="74867" y="66106"/>
                  </a:cubicBezTo>
                  <a:cubicBezTo>
                    <a:pt x="66218" y="36507"/>
                    <a:pt x="44820" y="12300"/>
                    <a:pt x="16569" y="0"/>
                  </a:cubicBezTo>
                  <a:close/>
                </a:path>
              </a:pathLst>
            </a:cu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7" name="Google Shape;47;p1"/>
            <p:cNvSpPr/>
            <p:nvPr/>
          </p:nvSpPr>
          <p:spPr>
            <a:xfrm>
              <a:off x="4810579" y="2782564"/>
              <a:ext cx="1437864" cy="1670261"/>
            </a:xfrm>
            <a:custGeom>
              <a:rect b="b" l="l" r="r" t="t"/>
              <a:pathLst>
                <a:path extrusionOk="0" h="103214" w="88853">
                  <a:moveTo>
                    <a:pt x="72259" y="0"/>
                  </a:moveTo>
                  <a:cubicBezTo>
                    <a:pt x="67809" y="0"/>
                    <a:pt x="62522" y="2263"/>
                    <a:pt x="56333" y="8295"/>
                  </a:cubicBezTo>
                  <a:cubicBezTo>
                    <a:pt x="31677" y="32446"/>
                    <a:pt x="47740" y="43903"/>
                    <a:pt x="22466" y="43903"/>
                  </a:cubicBezTo>
                  <a:cubicBezTo>
                    <a:pt x="0" y="43903"/>
                    <a:pt x="11570" y="94676"/>
                    <a:pt x="25667" y="103213"/>
                  </a:cubicBezTo>
                  <a:cubicBezTo>
                    <a:pt x="62006" y="87824"/>
                    <a:pt x="86493" y="53227"/>
                    <a:pt x="88852" y="13855"/>
                  </a:cubicBezTo>
                  <a:cubicBezTo>
                    <a:pt x="85962" y="7893"/>
                    <a:pt x="80571" y="0"/>
                    <a:pt x="72259" y="0"/>
                  </a:cubicBezTo>
                  <a:close/>
                </a:path>
              </a:pathLst>
            </a:cu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 name="Google Shape;48;p1"/>
            <p:cNvSpPr/>
            <p:nvPr/>
          </p:nvSpPr>
          <p:spPr>
            <a:xfrm>
              <a:off x="3552681" y="2751364"/>
              <a:ext cx="267222" cy="139995"/>
            </a:xfrm>
            <a:custGeom>
              <a:rect b="b" l="l" r="r" t="t"/>
              <a:pathLst>
                <a:path extrusionOk="0" h="8651" w="16513">
                  <a:moveTo>
                    <a:pt x="8257" y="1"/>
                  </a:moveTo>
                  <a:cubicBezTo>
                    <a:pt x="3707" y="1"/>
                    <a:pt x="1" y="1967"/>
                    <a:pt x="1" y="4326"/>
                  </a:cubicBezTo>
                  <a:cubicBezTo>
                    <a:pt x="1" y="6741"/>
                    <a:pt x="3651" y="8650"/>
                    <a:pt x="8257" y="8650"/>
                  </a:cubicBezTo>
                  <a:cubicBezTo>
                    <a:pt x="12806" y="8650"/>
                    <a:pt x="16513" y="6741"/>
                    <a:pt x="16513" y="4326"/>
                  </a:cubicBezTo>
                  <a:cubicBezTo>
                    <a:pt x="16513" y="1967"/>
                    <a:pt x="12806" y="1"/>
                    <a:pt x="8257" y="1"/>
                  </a:cubicBezTo>
                  <a:close/>
                </a:path>
              </a:pathLst>
            </a:custGeom>
            <a:solidFill>
              <a:srgbClr val="B4D8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9" name="Google Shape;49;p1"/>
            <p:cNvSpPr/>
            <p:nvPr/>
          </p:nvSpPr>
          <p:spPr>
            <a:xfrm>
              <a:off x="5247749" y="2751364"/>
              <a:ext cx="267222" cy="139995"/>
            </a:xfrm>
            <a:custGeom>
              <a:rect b="b" l="l" r="r" t="t"/>
              <a:pathLst>
                <a:path extrusionOk="0" h="8651" w="16513">
                  <a:moveTo>
                    <a:pt x="8256" y="1"/>
                  </a:moveTo>
                  <a:cubicBezTo>
                    <a:pt x="3707" y="1"/>
                    <a:pt x="0" y="1967"/>
                    <a:pt x="0" y="4326"/>
                  </a:cubicBezTo>
                  <a:cubicBezTo>
                    <a:pt x="0" y="6741"/>
                    <a:pt x="3707" y="8650"/>
                    <a:pt x="8256" y="8650"/>
                  </a:cubicBezTo>
                  <a:cubicBezTo>
                    <a:pt x="12806" y="8650"/>
                    <a:pt x="16513" y="6741"/>
                    <a:pt x="16513" y="4326"/>
                  </a:cubicBezTo>
                  <a:cubicBezTo>
                    <a:pt x="16513" y="1967"/>
                    <a:pt x="12806" y="1"/>
                    <a:pt x="8256" y="1"/>
                  </a:cubicBezTo>
                  <a:close/>
                </a:path>
              </a:pathLst>
            </a:custGeom>
            <a:solidFill>
              <a:srgbClr val="B4D8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0" name="Google Shape;50;p1"/>
            <p:cNvSpPr/>
            <p:nvPr/>
          </p:nvSpPr>
          <p:spPr>
            <a:xfrm>
              <a:off x="4852378" y="2476003"/>
              <a:ext cx="359025" cy="325916"/>
            </a:xfrm>
            <a:custGeom>
              <a:rect b="b" l="l" r="r" t="t"/>
              <a:pathLst>
                <a:path extrusionOk="0" h="20140" w="22186">
                  <a:moveTo>
                    <a:pt x="11073" y="1"/>
                  </a:moveTo>
                  <a:cubicBezTo>
                    <a:pt x="6530" y="1"/>
                    <a:pt x="2396" y="3097"/>
                    <a:pt x="1292" y="7750"/>
                  </a:cubicBezTo>
                  <a:cubicBezTo>
                    <a:pt x="1" y="13142"/>
                    <a:pt x="3371" y="18590"/>
                    <a:pt x="8762" y="19881"/>
                  </a:cubicBezTo>
                  <a:cubicBezTo>
                    <a:pt x="9524" y="20056"/>
                    <a:pt x="10286" y="20140"/>
                    <a:pt x="11038" y="20140"/>
                  </a:cubicBezTo>
                  <a:cubicBezTo>
                    <a:pt x="15610" y="20140"/>
                    <a:pt x="19784" y="17042"/>
                    <a:pt x="20894" y="12411"/>
                  </a:cubicBezTo>
                  <a:cubicBezTo>
                    <a:pt x="22186" y="6964"/>
                    <a:pt x="18816" y="1516"/>
                    <a:pt x="13424" y="280"/>
                  </a:cubicBezTo>
                  <a:cubicBezTo>
                    <a:pt x="12637" y="91"/>
                    <a:pt x="11849" y="1"/>
                    <a:pt x="11073" y="1"/>
                  </a:cubicBezTo>
                  <a:close/>
                </a:path>
              </a:pathLst>
            </a:cu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1" name="Google Shape;51;p1"/>
            <p:cNvSpPr/>
            <p:nvPr/>
          </p:nvSpPr>
          <p:spPr>
            <a:xfrm>
              <a:off x="4906007" y="2510698"/>
              <a:ext cx="256315" cy="237786"/>
            </a:xfrm>
            <a:custGeom>
              <a:rect b="b" l="l" r="r" t="t"/>
              <a:pathLst>
                <a:path extrusionOk="0" h="14694" w="15839">
                  <a:moveTo>
                    <a:pt x="7877" y="0"/>
                  </a:moveTo>
                  <a:cubicBezTo>
                    <a:pt x="4323" y="0"/>
                    <a:pt x="1229" y="2585"/>
                    <a:pt x="674" y="6167"/>
                  </a:cubicBezTo>
                  <a:cubicBezTo>
                    <a:pt x="0" y="10155"/>
                    <a:pt x="2752" y="13974"/>
                    <a:pt x="6740" y="14592"/>
                  </a:cubicBezTo>
                  <a:cubicBezTo>
                    <a:pt x="7146" y="14661"/>
                    <a:pt x="7549" y="14694"/>
                    <a:pt x="7948" y="14694"/>
                  </a:cubicBezTo>
                  <a:cubicBezTo>
                    <a:pt x="11471" y="14694"/>
                    <a:pt x="14610" y="12109"/>
                    <a:pt x="15165" y="8526"/>
                  </a:cubicBezTo>
                  <a:cubicBezTo>
                    <a:pt x="15839" y="4539"/>
                    <a:pt x="13087" y="720"/>
                    <a:pt x="9099" y="102"/>
                  </a:cubicBezTo>
                  <a:cubicBezTo>
                    <a:pt x="8688" y="33"/>
                    <a:pt x="8280" y="0"/>
                    <a:pt x="7877" y="0"/>
                  </a:cubicBezTo>
                  <a:close/>
                </a:path>
              </a:pathLst>
            </a:custGeom>
            <a:solidFill>
              <a:srgbClr val="435D7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2" name="Google Shape;52;p1"/>
            <p:cNvSpPr/>
            <p:nvPr/>
          </p:nvSpPr>
          <p:spPr>
            <a:xfrm>
              <a:off x="4940540" y="2643217"/>
              <a:ext cx="55457" cy="56364"/>
            </a:xfrm>
            <a:custGeom>
              <a:rect b="b" l="l" r="r" t="t"/>
              <a:pathLst>
                <a:path extrusionOk="0" h="3483" w="3427">
                  <a:moveTo>
                    <a:pt x="1742" y="0"/>
                  </a:moveTo>
                  <a:cubicBezTo>
                    <a:pt x="731" y="0"/>
                    <a:pt x="1" y="787"/>
                    <a:pt x="1" y="1742"/>
                  </a:cubicBezTo>
                  <a:cubicBezTo>
                    <a:pt x="1" y="2696"/>
                    <a:pt x="731" y="3483"/>
                    <a:pt x="1742" y="3483"/>
                  </a:cubicBezTo>
                  <a:cubicBezTo>
                    <a:pt x="2697" y="3483"/>
                    <a:pt x="3427" y="2696"/>
                    <a:pt x="3427" y="1742"/>
                  </a:cubicBezTo>
                  <a:cubicBezTo>
                    <a:pt x="3427" y="787"/>
                    <a:pt x="2697" y="0"/>
                    <a:pt x="1742" y="0"/>
                  </a:cubicBezTo>
                  <a:close/>
                </a:path>
              </a:pathLst>
            </a:cu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3" name="Google Shape;53;p1"/>
            <p:cNvSpPr/>
            <p:nvPr/>
          </p:nvSpPr>
          <p:spPr>
            <a:xfrm>
              <a:off x="4987809" y="2559602"/>
              <a:ext cx="119071" cy="102095"/>
            </a:xfrm>
            <a:custGeom>
              <a:rect b="b" l="l" r="r" t="t"/>
              <a:pathLst>
                <a:path extrusionOk="0" h="6309" w="7358">
                  <a:moveTo>
                    <a:pt x="4213" y="0"/>
                  </a:moveTo>
                  <a:cubicBezTo>
                    <a:pt x="1404" y="0"/>
                    <a:pt x="0" y="3426"/>
                    <a:pt x="1966" y="5392"/>
                  </a:cubicBezTo>
                  <a:cubicBezTo>
                    <a:pt x="2599" y="6025"/>
                    <a:pt x="3383" y="6308"/>
                    <a:pt x="4155" y="6308"/>
                  </a:cubicBezTo>
                  <a:cubicBezTo>
                    <a:pt x="5782" y="6308"/>
                    <a:pt x="7358" y="5050"/>
                    <a:pt x="7358" y="3145"/>
                  </a:cubicBezTo>
                  <a:cubicBezTo>
                    <a:pt x="7358" y="1404"/>
                    <a:pt x="5954" y="0"/>
                    <a:pt x="4213" y="0"/>
                  </a:cubicBezTo>
                  <a:close/>
                </a:path>
              </a:pathLst>
            </a:cu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4" name="Google Shape;54;p1"/>
            <p:cNvSpPr/>
            <p:nvPr/>
          </p:nvSpPr>
          <p:spPr>
            <a:xfrm>
              <a:off x="3873515" y="2475485"/>
              <a:ext cx="369026" cy="325851"/>
            </a:xfrm>
            <a:custGeom>
              <a:rect b="b" l="l" r="r" t="t"/>
              <a:pathLst>
                <a:path extrusionOk="0" h="20136" w="22804">
                  <a:moveTo>
                    <a:pt x="11394" y="1"/>
                  </a:moveTo>
                  <a:cubicBezTo>
                    <a:pt x="7393" y="1"/>
                    <a:pt x="3610" y="2375"/>
                    <a:pt x="2023" y="6322"/>
                  </a:cubicBezTo>
                  <a:cubicBezTo>
                    <a:pt x="1" y="11489"/>
                    <a:pt x="2472" y="17386"/>
                    <a:pt x="7639" y="19408"/>
                  </a:cubicBezTo>
                  <a:cubicBezTo>
                    <a:pt x="8867" y="19902"/>
                    <a:pt x="10136" y="20136"/>
                    <a:pt x="11385" y="20136"/>
                  </a:cubicBezTo>
                  <a:cubicBezTo>
                    <a:pt x="15390" y="20136"/>
                    <a:pt x="19184" y="17731"/>
                    <a:pt x="20725" y="13791"/>
                  </a:cubicBezTo>
                  <a:cubicBezTo>
                    <a:pt x="22803" y="8624"/>
                    <a:pt x="20276" y="2783"/>
                    <a:pt x="15109" y="705"/>
                  </a:cubicBezTo>
                  <a:cubicBezTo>
                    <a:pt x="13889" y="228"/>
                    <a:pt x="12631" y="1"/>
                    <a:pt x="11394" y="1"/>
                  </a:cubicBezTo>
                  <a:close/>
                </a:path>
              </a:pathLst>
            </a:cu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5" name="Google Shape;55;p1"/>
            <p:cNvSpPr/>
            <p:nvPr/>
          </p:nvSpPr>
          <p:spPr>
            <a:xfrm>
              <a:off x="3898970" y="2519615"/>
              <a:ext cx="277222" cy="237591"/>
            </a:xfrm>
            <a:custGeom>
              <a:rect b="b" l="l" r="r" t="t"/>
              <a:pathLst>
                <a:path extrusionOk="0" h="14682" w="17131">
                  <a:moveTo>
                    <a:pt x="9829" y="0"/>
                  </a:moveTo>
                  <a:cubicBezTo>
                    <a:pt x="3314" y="0"/>
                    <a:pt x="0" y="7919"/>
                    <a:pt x="4662" y="12525"/>
                  </a:cubicBezTo>
                  <a:cubicBezTo>
                    <a:pt x="6152" y="14015"/>
                    <a:pt x="7983" y="14682"/>
                    <a:pt x="9778" y="14682"/>
                  </a:cubicBezTo>
                  <a:cubicBezTo>
                    <a:pt x="13532" y="14682"/>
                    <a:pt x="17130" y="11765"/>
                    <a:pt x="17130" y="7358"/>
                  </a:cubicBezTo>
                  <a:cubicBezTo>
                    <a:pt x="17130" y="3314"/>
                    <a:pt x="13873" y="0"/>
                    <a:pt x="9829" y="0"/>
                  </a:cubicBezTo>
                  <a:close/>
                </a:path>
              </a:pathLst>
            </a:custGeom>
            <a:solidFill>
              <a:srgbClr val="435D7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6" name="Google Shape;56;p1"/>
            <p:cNvSpPr/>
            <p:nvPr/>
          </p:nvSpPr>
          <p:spPr>
            <a:xfrm>
              <a:off x="3966224" y="2643217"/>
              <a:ext cx="56364" cy="56364"/>
            </a:xfrm>
            <a:custGeom>
              <a:rect b="b" l="l" r="r" t="t"/>
              <a:pathLst>
                <a:path extrusionOk="0" h="3483" w="3483">
                  <a:moveTo>
                    <a:pt x="1742" y="0"/>
                  </a:moveTo>
                  <a:cubicBezTo>
                    <a:pt x="787" y="0"/>
                    <a:pt x="0" y="787"/>
                    <a:pt x="0" y="1742"/>
                  </a:cubicBezTo>
                  <a:cubicBezTo>
                    <a:pt x="0" y="2696"/>
                    <a:pt x="787" y="3483"/>
                    <a:pt x="1742" y="3483"/>
                  </a:cubicBezTo>
                  <a:cubicBezTo>
                    <a:pt x="2696" y="3483"/>
                    <a:pt x="3483" y="2696"/>
                    <a:pt x="3483" y="1742"/>
                  </a:cubicBezTo>
                  <a:cubicBezTo>
                    <a:pt x="3483" y="787"/>
                    <a:pt x="2696" y="0"/>
                    <a:pt x="1742" y="0"/>
                  </a:cubicBezTo>
                  <a:close/>
                </a:path>
              </a:pathLst>
            </a:cu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7" name="Google Shape;57;p1"/>
            <p:cNvSpPr/>
            <p:nvPr/>
          </p:nvSpPr>
          <p:spPr>
            <a:xfrm>
              <a:off x="4014400" y="2559602"/>
              <a:ext cx="119071" cy="102095"/>
            </a:xfrm>
            <a:custGeom>
              <a:rect b="b" l="l" r="r" t="t"/>
              <a:pathLst>
                <a:path extrusionOk="0" h="6309" w="7358">
                  <a:moveTo>
                    <a:pt x="4212" y="0"/>
                  </a:moveTo>
                  <a:cubicBezTo>
                    <a:pt x="1404" y="0"/>
                    <a:pt x="0" y="3370"/>
                    <a:pt x="1966" y="5392"/>
                  </a:cubicBezTo>
                  <a:cubicBezTo>
                    <a:pt x="2599" y="6025"/>
                    <a:pt x="3383" y="6308"/>
                    <a:pt x="4155" y="6308"/>
                  </a:cubicBezTo>
                  <a:cubicBezTo>
                    <a:pt x="5782" y="6308"/>
                    <a:pt x="7358" y="5050"/>
                    <a:pt x="7358" y="3145"/>
                  </a:cubicBezTo>
                  <a:cubicBezTo>
                    <a:pt x="7301" y="1404"/>
                    <a:pt x="5897" y="0"/>
                    <a:pt x="4212" y="0"/>
                  </a:cubicBezTo>
                  <a:close/>
                </a:path>
              </a:pathLst>
            </a:cu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8" name="Google Shape;58;p1"/>
            <p:cNvSpPr/>
            <p:nvPr/>
          </p:nvSpPr>
          <p:spPr>
            <a:xfrm>
              <a:off x="4381581" y="2824089"/>
              <a:ext cx="316303" cy="160886"/>
            </a:xfrm>
            <a:custGeom>
              <a:rect b="b" l="l" r="r" t="t"/>
              <a:pathLst>
                <a:path extrusionOk="0" fill="none" h="9942" w="19546">
                  <a:moveTo>
                    <a:pt x="1" y="9941"/>
                  </a:moveTo>
                  <a:cubicBezTo>
                    <a:pt x="1" y="9941"/>
                    <a:pt x="8987" y="0"/>
                    <a:pt x="19546" y="9941"/>
                  </a:cubicBezTo>
                </a:path>
              </a:pathLst>
            </a:custGeom>
            <a:noFill/>
            <a:ln cap="rnd" cmpd="sng" w="84250">
              <a:solidFill>
                <a:srgbClr val="435D7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9" name="Google Shape;59;p1"/>
            <p:cNvSpPr/>
            <p:nvPr/>
          </p:nvSpPr>
          <p:spPr>
            <a:xfrm>
              <a:off x="2935561" y="3285792"/>
              <a:ext cx="3274707" cy="1298807"/>
            </a:xfrm>
            <a:custGeom>
              <a:rect b="b" l="l" r="r" t="t"/>
              <a:pathLst>
                <a:path extrusionOk="0" h="80260" w="202361">
                  <a:moveTo>
                    <a:pt x="0" y="1"/>
                  </a:moveTo>
                  <a:cubicBezTo>
                    <a:pt x="10952" y="47010"/>
                    <a:pt x="52907" y="80260"/>
                    <a:pt x="101152" y="80260"/>
                  </a:cubicBezTo>
                  <a:cubicBezTo>
                    <a:pt x="149453" y="80260"/>
                    <a:pt x="191352" y="47010"/>
                    <a:pt x="202360" y="1"/>
                  </a:cubicBezTo>
                  <a:close/>
                </a:path>
              </a:pathLst>
            </a:cu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60" name="Google Shape;60;p1"/>
            <p:cNvGrpSpPr/>
            <p:nvPr/>
          </p:nvGrpSpPr>
          <p:grpSpPr>
            <a:xfrm>
              <a:off x="3101885" y="3319354"/>
              <a:ext cx="2903885" cy="1141643"/>
              <a:chOff x="3057342" y="3324103"/>
              <a:chExt cx="2903885" cy="1141643"/>
            </a:xfrm>
          </p:grpSpPr>
          <p:sp>
            <p:nvSpPr>
              <p:cNvPr id="61" name="Google Shape;61;p1"/>
              <p:cNvSpPr/>
              <p:nvPr/>
            </p:nvSpPr>
            <p:spPr>
              <a:xfrm>
                <a:off x="4529723" y="4073838"/>
                <a:ext cx="718940" cy="299312"/>
              </a:xfrm>
              <a:custGeom>
                <a:rect b="b" l="l" r="r" t="t"/>
                <a:pathLst>
                  <a:path extrusionOk="0" h="18496" w="44427">
                    <a:moveTo>
                      <a:pt x="20102" y="1"/>
                    </a:moveTo>
                    <a:cubicBezTo>
                      <a:pt x="17796" y="1"/>
                      <a:pt x="15534" y="2174"/>
                      <a:pt x="14715" y="3043"/>
                    </a:cubicBezTo>
                    <a:lnTo>
                      <a:pt x="4213" y="965"/>
                    </a:lnTo>
                    <a:cubicBezTo>
                      <a:pt x="4153" y="948"/>
                      <a:pt x="4095" y="940"/>
                      <a:pt x="4039" y="940"/>
                    </a:cubicBezTo>
                    <a:cubicBezTo>
                      <a:pt x="3723" y="940"/>
                      <a:pt x="3466" y="1193"/>
                      <a:pt x="3370" y="1527"/>
                    </a:cubicBezTo>
                    <a:lnTo>
                      <a:pt x="3314" y="1808"/>
                    </a:lnTo>
                    <a:lnTo>
                      <a:pt x="1685" y="1190"/>
                    </a:lnTo>
                    <a:cubicBezTo>
                      <a:pt x="1580" y="1145"/>
                      <a:pt x="1475" y="1124"/>
                      <a:pt x="1374" y="1124"/>
                    </a:cubicBezTo>
                    <a:cubicBezTo>
                      <a:pt x="1098" y="1124"/>
                      <a:pt x="854" y="1280"/>
                      <a:pt x="731" y="1527"/>
                    </a:cubicBezTo>
                    <a:cubicBezTo>
                      <a:pt x="731" y="1583"/>
                      <a:pt x="674" y="1639"/>
                      <a:pt x="674" y="1696"/>
                    </a:cubicBezTo>
                    <a:lnTo>
                      <a:pt x="57" y="4841"/>
                    </a:lnTo>
                    <a:cubicBezTo>
                      <a:pt x="0" y="5065"/>
                      <a:pt x="57" y="5290"/>
                      <a:pt x="225" y="5459"/>
                    </a:cubicBezTo>
                    <a:cubicBezTo>
                      <a:pt x="337" y="5627"/>
                      <a:pt x="562" y="5739"/>
                      <a:pt x="731" y="5739"/>
                    </a:cubicBezTo>
                    <a:lnTo>
                      <a:pt x="2528" y="5739"/>
                    </a:lnTo>
                    <a:lnTo>
                      <a:pt x="2472" y="6020"/>
                    </a:lnTo>
                    <a:cubicBezTo>
                      <a:pt x="2415" y="6413"/>
                      <a:pt x="2640" y="6807"/>
                      <a:pt x="3033" y="6863"/>
                    </a:cubicBezTo>
                    <a:lnTo>
                      <a:pt x="13536" y="8941"/>
                    </a:lnTo>
                    <a:cubicBezTo>
                      <a:pt x="13985" y="10120"/>
                      <a:pt x="15502" y="13434"/>
                      <a:pt x="18029" y="13939"/>
                    </a:cubicBezTo>
                    <a:lnTo>
                      <a:pt x="41057" y="18489"/>
                    </a:lnTo>
                    <a:cubicBezTo>
                      <a:pt x="41091" y="18494"/>
                      <a:pt x="41125" y="18496"/>
                      <a:pt x="41158" y="18496"/>
                    </a:cubicBezTo>
                    <a:cubicBezTo>
                      <a:pt x="41515" y="18496"/>
                      <a:pt x="41848" y="18235"/>
                      <a:pt x="41899" y="17927"/>
                    </a:cubicBezTo>
                    <a:lnTo>
                      <a:pt x="44370" y="5402"/>
                    </a:lnTo>
                    <a:cubicBezTo>
                      <a:pt x="44426" y="5009"/>
                      <a:pt x="44202" y="4672"/>
                      <a:pt x="43809" y="4560"/>
                    </a:cubicBezTo>
                    <a:lnTo>
                      <a:pt x="20781" y="67"/>
                    </a:lnTo>
                    <a:cubicBezTo>
                      <a:pt x="20555" y="22"/>
                      <a:pt x="20328" y="1"/>
                      <a:pt x="20102" y="1"/>
                    </a:cubicBezTo>
                    <a:close/>
                  </a:path>
                </a:pathLst>
              </a:cu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2" name="Google Shape;62;p1"/>
              <p:cNvSpPr/>
              <p:nvPr/>
            </p:nvSpPr>
            <p:spPr>
              <a:xfrm>
                <a:off x="3057342" y="3357455"/>
                <a:ext cx="129072" cy="107614"/>
              </a:xfrm>
              <a:custGeom>
                <a:rect b="b" l="l" r="r" t="t"/>
                <a:pathLst>
                  <a:path extrusionOk="0" h="6650" w="7976">
                    <a:moveTo>
                      <a:pt x="5668" y="1"/>
                    </a:moveTo>
                    <a:cubicBezTo>
                      <a:pt x="5458" y="1"/>
                      <a:pt x="5244" y="64"/>
                      <a:pt x="5055" y="190"/>
                    </a:cubicBezTo>
                    <a:lnTo>
                      <a:pt x="674" y="2942"/>
                    </a:lnTo>
                    <a:cubicBezTo>
                      <a:pt x="169" y="3279"/>
                      <a:pt x="0" y="3953"/>
                      <a:pt x="337" y="4459"/>
                    </a:cubicBezTo>
                    <a:lnTo>
                      <a:pt x="1741" y="6649"/>
                    </a:lnTo>
                    <a:lnTo>
                      <a:pt x="7975" y="2718"/>
                    </a:lnTo>
                    <a:lnTo>
                      <a:pt x="6571" y="527"/>
                    </a:lnTo>
                    <a:cubicBezTo>
                      <a:pt x="6361" y="176"/>
                      <a:pt x="6018" y="1"/>
                      <a:pt x="5668" y="1"/>
                    </a:cubicBezTo>
                    <a:close/>
                  </a:path>
                </a:pathLst>
              </a:cu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 name="Google Shape;63;p1"/>
              <p:cNvSpPr/>
              <p:nvPr/>
            </p:nvSpPr>
            <p:spPr>
              <a:xfrm>
                <a:off x="3094594" y="3415971"/>
                <a:ext cx="392652" cy="478452"/>
              </a:xfrm>
              <a:custGeom>
                <a:rect b="b" l="l" r="r" t="t"/>
                <a:pathLst>
                  <a:path extrusionOk="0" h="29566" w="24264">
                    <a:moveTo>
                      <a:pt x="6235" y="0"/>
                    </a:moveTo>
                    <a:lnTo>
                      <a:pt x="1" y="3932"/>
                    </a:lnTo>
                    <a:lnTo>
                      <a:pt x="787" y="12188"/>
                    </a:lnTo>
                    <a:lnTo>
                      <a:pt x="1798" y="13761"/>
                    </a:lnTo>
                    <a:cubicBezTo>
                      <a:pt x="2304" y="14547"/>
                      <a:pt x="3090" y="14042"/>
                      <a:pt x="3539" y="14828"/>
                    </a:cubicBezTo>
                    <a:cubicBezTo>
                      <a:pt x="4045" y="15614"/>
                      <a:pt x="3258" y="16120"/>
                      <a:pt x="3764" y="16906"/>
                    </a:cubicBezTo>
                    <a:cubicBezTo>
                      <a:pt x="4269" y="17692"/>
                      <a:pt x="5056" y="17187"/>
                      <a:pt x="5561" y="17973"/>
                    </a:cubicBezTo>
                    <a:cubicBezTo>
                      <a:pt x="6067" y="18759"/>
                      <a:pt x="5280" y="19265"/>
                      <a:pt x="5730" y="19995"/>
                    </a:cubicBezTo>
                    <a:cubicBezTo>
                      <a:pt x="6235" y="20781"/>
                      <a:pt x="7021" y="20332"/>
                      <a:pt x="7527" y="21118"/>
                    </a:cubicBezTo>
                    <a:cubicBezTo>
                      <a:pt x="8032" y="21905"/>
                      <a:pt x="7246" y="22354"/>
                      <a:pt x="7752" y="23140"/>
                    </a:cubicBezTo>
                    <a:lnTo>
                      <a:pt x="10672" y="27858"/>
                    </a:lnTo>
                    <a:cubicBezTo>
                      <a:pt x="11397" y="28946"/>
                      <a:pt x="12591" y="29566"/>
                      <a:pt x="13815" y="29566"/>
                    </a:cubicBezTo>
                    <a:cubicBezTo>
                      <a:pt x="14486" y="29566"/>
                      <a:pt x="15166" y="29379"/>
                      <a:pt x="15783" y="28981"/>
                    </a:cubicBezTo>
                    <a:lnTo>
                      <a:pt x="22073" y="25050"/>
                    </a:lnTo>
                    <a:cubicBezTo>
                      <a:pt x="23758" y="23983"/>
                      <a:pt x="24264" y="21680"/>
                      <a:pt x="23197" y="19939"/>
                    </a:cubicBezTo>
                    <a:lnTo>
                      <a:pt x="20276" y="15277"/>
                    </a:lnTo>
                    <a:cubicBezTo>
                      <a:pt x="19771" y="14491"/>
                      <a:pt x="18984" y="14996"/>
                      <a:pt x="18479" y="14210"/>
                    </a:cubicBezTo>
                    <a:cubicBezTo>
                      <a:pt x="17973" y="13424"/>
                      <a:pt x="18760" y="12918"/>
                      <a:pt x="18254" y="12132"/>
                    </a:cubicBezTo>
                    <a:cubicBezTo>
                      <a:pt x="17749" y="11346"/>
                      <a:pt x="17019" y="11851"/>
                      <a:pt x="16513" y="11065"/>
                    </a:cubicBezTo>
                    <a:cubicBezTo>
                      <a:pt x="15952" y="10335"/>
                      <a:pt x="16794" y="9773"/>
                      <a:pt x="16289" y="8987"/>
                    </a:cubicBezTo>
                    <a:cubicBezTo>
                      <a:pt x="15783" y="8200"/>
                      <a:pt x="14997" y="8706"/>
                      <a:pt x="14491" y="7920"/>
                    </a:cubicBezTo>
                    <a:cubicBezTo>
                      <a:pt x="14042" y="7133"/>
                      <a:pt x="14828" y="6684"/>
                      <a:pt x="14323" y="5898"/>
                    </a:cubicBezTo>
                    <a:lnTo>
                      <a:pt x="13312" y="4325"/>
                    </a:lnTo>
                    <a:lnTo>
                      <a:pt x="13312" y="4269"/>
                    </a:lnTo>
                    <a:lnTo>
                      <a:pt x="6235" y="0"/>
                    </a:lnTo>
                    <a:close/>
                  </a:path>
                </a:pathLst>
              </a:cu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4" name="Google Shape;64;p1"/>
              <p:cNvSpPr/>
              <p:nvPr/>
            </p:nvSpPr>
            <p:spPr>
              <a:xfrm>
                <a:off x="5413158" y="3359510"/>
                <a:ext cx="110899" cy="127372"/>
              </a:xfrm>
              <a:custGeom>
                <a:rect b="b" l="l" r="r" t="t"/>
                <a:pathLst>
                  <a:path extrusionOk="0" h="7871" w="6853">
                    <a:moveTo>
                      <a:pt x="4084" y="0"/>
                    </a:moveTo>
                    <a:cubicBezTo>
                      <a:pt x="3721" y="0"/>
                      <a:pt x="3363" y="186"/>
                      <a:pt x="3145" y="513"/>
                    </a:cubicBezTo>
                    <a:lnTo>
                      <a:pt x="337" y="4894"/>
                    </a:lnTo>
                    <a:cubicBezTo>
                      <a:pt x="0" y="5399"/>
                      <a:pt x="169" y="6129"/>
                      <a:pt x="674" y="6466"/>
                    </a:cubicBezTo>
                    <a:lnTo>
                      <a:pt x="2865" y="7870"/>
                    </a:lnTo>
                    <a:lnTo>
                      <a:pt x="6852" y="1580"/>
                    </a:lnTo>
                    <a:lnTo>
                      <a:pt x="4662" y="176"/>
                    </a:lnTo>
                    <a:cubicBezTo>
                      <a:pt x="4483" y="56"/>
                      <a:pt x="4283" y="0"/>
                      <a:pt x="4084" y="0"/>
                    </a:cubicBezTo>
                    <a:close/>
                  </a:path>
                </a:pathLst>
              </a:cu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5" name="Google Shape;65;p1"/>
              <p:cNvSpPr/>
              <p:nvPr/>
            </p:nvSpPr>
            <p:spPr>
              <a:xfrm>
                <a:off x="5474959" y="3394157"/>
                <a:ext cx="486268" cy="386260"/>
              </a:xfrm>
              <a:custGeom>
                <a:rect b="b" l="l" r="r" t="t"/>
                <a:pathLst>
                  <a:path extrusionOk="0" h="23869" w="30049">
                    <a:moveTo>
                      <a:pt x="3932" y="1"/>
                    </a:moveTo>
                    <a:lnTo>
                      <a:pt x="0" y="6291"/>
                    </a:lnTo>
                    <a:lnTo>
                      <a:pt x="4269" y="13368"/>
                    </a:lnTo>
                    <a:lnTo>
                      <a:pt x="5785" y="14379"/>
                    </a:lnTo>
                    <a:cubicBezTo>
                      <a:pt x="5993" y="14512"/>
                      <a:pt x="6180" y="14555"/>
                      <a:pt x="6359" y="14555"/>
                    </a:cubicBezTo>
                    <a:cubicBezTo>
                      <a:pt x="6694" y="14555"/>
                      <a:pt x="6997" y="14402"/>
                      <a:pt x="7335" y="14402"/>
                    </a:cubicBezTo>
                    <a:cubicBezTo>
                      <a:pt x="7500" y="14402"/>
                      <a:pt x="7674" y="14439"/>
                      <a:pt x="7863" y="14547"/>
                    </a:cubicBezTo>
                    <a:cubicBezTo>
                      <a:pt x="8650" y="15053"/>
                      <a:pt x="8144" y="15839"/>
                      <a:pt x="8930" y="16344"/>
                    </a:cubicBezTo>
                    <a:cubicBezTo>
                      <a:pt x="9140" y="16479"/>
                      <a:pt x="9330" y="16522"/>
                      <a:pt x="9511" y="16522"/>
                    </a:cubicBezTo>
                    <a:cubicBezTo>
                      <a:pt x="9826" y="16522"/>
                      <a:pt x="10113" y="16391"/>
                      <a:pt x="10428" y="16391"/>
                    </a:cubicBezTo>
                    <a:cubicBezTo>
                      <a:pt x="10609" y="16391"/>
                      <a:pt x="10799" y="16434"/>
                      <a:pt x="11009" y="16569"/>
                    </a:cubicBezTo>
                    <a:cubicBezTo>
                      <a:pt x="11795" y="17075"/>
                      <a:pt x="11289" y="17861"/>
                      <a:pt x="12076" y="18310"/>
                    </a:cubicBezTo>
                    <a:cubicBezTo>
                      <a:pt x="12271" y="18445"/>
                      <a:pt x="12449" y="18488"/>
                      <a:pt x="12622" y="18488"/>
                    </a:cubicBezTo>
                    <a:cubicBezTo>
                      <a:pt x="12923" y="18488"/>
                      <a:pt x="13205" y="18357"/>
                      <a:pt x="13518" y="18357"/>
                    </a:cubicBezTo>
                    <a:cubicBezTo>
                      <a:pt x="13698" y="18357"/>
                      <a:pt x="13888" y="18400"/>
                      <a:pt x="14098" y="18535"/>
                    </a:cubicBezTo>
                    <a:cubicBezTo>
                      <a:pt x="14884" y="19040"/>
                      <a:pt x="14378" y="19827"/>
                      <a:pt x="15165" y="20332"/>
                    </a:cubicBezTo>
                    <a:lnTo>
                      <a:pt x="19883" y="23309"/>
                    </a:lnTo>
                    <a:cubicBezTo>
                      <a:pt x="20481" y="23688"/>
                      <a:pt x="21157" y="23868"/>
                      <a:pt x="21830" y="23868"/>
                    </a:cubicBezTo>
                    <a:cubicBezTo>
                      <a:pt x="23054" y="23868"/>
                      <a:pt x="24269" y="23272"/>
                      <a:pt x="24993" y="22186"/>
                    </a:cubicBezTo>
                    <a:lnTo>
                      <a:pt x="28925" y="15895"/>
                    </a:lnTo>
                    <a:cubicBezTo>
                      <a:pt x="30048" y="14210"/>
                      <a:pt x="29543" y="11907"/>
                      <a:pt x="27802" y="10784"/>
                    </a:cubicBezTo>
                    <a:lnTo>
                      <a:pt x="23140" y="7807"/>
                    </a:lnTo>
                    <a:cubicBezTo>
                      <a:pt x="22930" y="7672"/>
                      <a:pt x="22740" y="7630"/>
                      <a:pt x="22560" y="7630"/>
                    </a:cubicBezTo>
                    <a:cubicBezTo>
                      <a:pt x="22244" y="7630"/>
                      <a:pt x="21958" y="7761"/>
                      <a:pt x="21642" y="7761"/>
                    </a:cubicBezTo>
                    <a:cubicBezTo>
                      <a:pt x="21462" y="7761"/>
                      <a:pt x="21272" y="7718"/>
                      <a:pt x="21062" y="7583"/>
                    </a:cubicBezTo>
                    <a:cubicBezTo>
                      <a:pt x="20276" y="7133"/>
                      <a:pt x="20781" y="6347"/>
                      <a:pt x="19995" y="5842"/>
                    </a:cubicBezTo>
                    <a:cubicBezTo>
                      <a:pt x="19785" y="5707"/>
                      <a:pt x="19599" y="5664"/>
                      <a:pt x="19425" y="5664"/>
                    </a:cubicBezTo>
                    <a:cubicBezTo>
                      <a:pt x="19119" y="5664"/>
                      <a:pt x="18848" y="5795"/>
                      <a:pt x="18543" y="5795"/>
                    </a:cubicBezTo>
                    <a:cubicBezTo>
                      <a:pt x="18369" y="5795"/>
                      <a:pt x="18183" y="5752"/>
                      <a:pt x="17973" y="5617"/>
                    </a:cubicBezTo>
                    <a:cubicBezTo>
                      <a:pt x="17187" y="5111"/>
                      <a:pt x="17692" y="4325"/>
                      <a:pt x="16906" y="3820"/>
                    </a:cubicBezTo>
                    <a:cubicBezTo>
                      <a:pt x="16716" y="3711"/>
                      <a:pt x="16542" y="3675"/>
                      <a:pt x="16377" y="3675"/>
                    </a:cubicBezTo>
                    <a:cubicBezTo>
                      <a:pt x="16039" y="3675"/>
                      <a:pt x="15737" y="3828"/>
                      <a:pt x="15401" y="3828"/>
                    </a:cubicBezTo>
                    <a:cubicBezTo>
                      <a:pt x="15223" y="3828"/>
                      <a:pt x="15035" y="3784"/>
                      <a:pt x="14828" y="3651"/>
                    </a:cubicBezTo>
                    <a:cubicBezTo>
                      <a:pt x="14041" y="3146"/>
                      <a:pt x="14547" y="2359"/>
                      <a:pt x="13761" y="1854"/>
                    </a:cubicBezTo>
                    <a:lnTo>
                      <a:pt x="12188" y="843"/>
                    </a:lnTo>
                    <a:lnTo>
                      <a:pt x="3932" y="1"/>
                    </a:lnTo>
                    <a:close/>
                  </a:path>
                </a:pathLst>
              </a:cu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6" name="Google Shape;66;p1"/>
              <p:cNvSpPr/>
              <p:nvPr/>
            </p:nvSpPr>
            <p:spPr>
              <a:xfrm>
                <a:off x="4684234" y="3613203"/>
                <a:ext cx="104539" cy="128295"/>
              </a:xfrm>
              <a:custGeom>
                <a:rect b="b" l="l" r="r" t="t"/>
                <a:pathLst>
                  <a:path extrusionOk="0" h="7928" w="6460">
                    <a:moveTo>
                      <a:pt x="3370" y="0"/>
                    </a:moveTo>
                    <a:lnTo>
                      <a:pt x="0" y="6628"/>
                    </a:lnTo>
                    <a:lnTo>
                      <a:pt x="2303" y="7807"/>
                    </a:lnTo>
                    <a:cubicBezTo>
                      <a:pt x="2467" y="7889"/>
                      <a:pt x="2641" y="7928"/>
                      <a:pt x="2811" y="7928"/>
                    </a:cubicBezTo>
                    <a:cubicBezTo>
                      <a:pt x="3225" y="7928"/>
                      <a:pt x="3621" y="7699"/>
                      <a:pt x="3820" y="7302"/>
                    </a:cubicBezTo>
                    <a:lnTo>
                      <a:pt x="6178" y="2696"/>
                    </a:lnTo>
                    <a:cubicBezTo>
                      <a:pt x="6459" y="2134"/>
                      <a:pt x="6235" y="1460"/>
                      <a:pt x="5673" y="1180"/>
                    </a:cubicBezTo>
                    <a:lnTo>
                      <a:pt x="3370" y="0"/>
                    </a:lnTo>
                    <a:close/>
                  </a:path>
                </a:pathLst>
              </a:cu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7" name="Google Shape;67;p1"/>
              <p:cNvSpPr/>
              <p:nvPr/>
            </p:nvSpPr>
            <p:spPr>
              <a:xfrm>
                <a:off x="4227062" y="3354623"/>
                <a:ext cx="496269" cy="357666"/>
              </a:xfrm>
              <a:custGeom>
                <a:rect b="b" l="l" r="r" t="t"/>
                <a:pathLst>
                  <a:path extrusionOk="0" h="22102" w="30667">
                    <a:moveTo>
                      <a:pt x="7608" y="1"/>
                    </a:moveTo>
                    <a:cubicBezTo>
                      <a:pt x="6268" y="1"/>
                      <a:pt x="4994" y="736"/>
                      <a:pt x="4325" y="1994"/>
                    </a:cubicBezTo>
                    <a:lnTo>
                      <a:pt x="955" y="8565"/>
                    </a:lnTo>
                    <a:cubicBezTo>
                      <a:pt x="1" y="10363"/>
                      <a:pt x="731" y="12609"/>
                      <a:pt x="2528" y="13508"/>
                    </a:cubicBezTo>
                    <a:lnTo>
                      <a:pt x="7471" y="16092"/>
                    </a:lnTo>
                    <a:cubicBezTo>
                      <a:pt x="7628" y="16170"/>
                      <a:pt x="7772" y="16199"/>
                      <a:pt x="7908" y="16199"/>
                    </a:cubicBezTo>
                    <a:cubicBezTo>
                      <a:pt x="8301" y="16199"/>
                      <a:pt x="8631" y="15956"/>
                      <a:pt x="9037" y="15956"/>
                    </a:cubicBezTo>
                    <a:cubicBezTo>
                      <a:pt x="9194" y="15956"/>
                      <a:pt x="9361" y="15992"/>
                      <a:pt x="9549" y="16092"/>
                    </a:cubicBezTo>
                    <a:cubicBezTo>
                      <a:pt x="10391" y="16485"/>
                      <a:pt x="9942" y="17327"/>
                      <a:pt x="10784" y="17720"/>
                    </a:cubicBezTo>
                    <a:cubicBezTo>
                      <a:pt x="10971" y="17820"/>
                      <a:pt x="11136" y="17856"/>
                      <a:pt x="11289" y="17856"/>
                    </a:cubicBezTo>
                    <a:cubicBezTo>
                      <a:pt x="11686" y="17856"/>
                      <a:pt x="12000" y="17612"/>
                      <a:pt x="12404" y="17612"/>
                    </a:cubicBezTo>
                    <a:cubicBezTo>
                      <a:pt x="12543" y="17612"/>
                      <a:pt x="12694" y="17642"/>
                      <a:pt x="12862" y="17720"/>
                    </a:cubicBezTo>
                    <a:cubicBezTo>
                      <a:pt x="13705" y="18113"/>
                      <a:pt x="13255" y="19012"/>
                      <a:pt x="14098" y="19405"/>
                    </a:cubicBezTo>
                    <a:cubicBezTo>
                      <a:pt x="14273" y="19505"/>
                      <a:pt x="14431" y="19541"/>
                      <a:pt x="14580" y="19541"/>
                    </a:cubicBezTo>
                    <a:cubicBezTo>
                      <a:pt x="14969" y="19541"/>
                      <a:pt x="15299" y="19297"/>
                      <a:pt x="15712" y="19297"/>
                    </a:cubicBezTo>
                    <a:cubicBezTo>
                      <a:pt x="15855" y="19297"/>
                      <a:pt x="16007" y="19327"/>
                      <a:pt x="16176" y="19405"/>
                    </a:cubicBezTo>
                    <a:cubicBezTo>
                      <a:pt x="16962" y="19798"/>
                      <a:pt x="16569" y="20641"/>
                      <a:pt x="17355" y="21090"/>
                    </a:cubicBezTo>
                    <a:lnTo>
                      <a:pt x="19040" y="21933"/>
                    </a:lnTo>
                    <a:lnTo>
                      <a:pt x="19040" y="21989"/>
                    </a:lnTo>
                    <a:lnTo>
                      <a:pt x="27297" y="22101"/>
                    </a:lnTo>
                    <a:lnTo>
                      <a:pt x="30666" y="15474"/>
                    </a:lnTo>
                    <a:lnTo>
                      <a:pt x="25780" y="8790"/>
                    </a:lnTo>
                    <a:lnTo>
                      <a:pt x="24095" y="7948"/>
                    </a:lnTo>
                    <a:cubicBezTo>
                      <a:pt x="23929" y="7865"/>
                      <a:pt x="23778" y="7834"/>
                      <a:pt x="23635" y="7834"/>
                    </a:cubicBezTo>
                    <a:cubicBezTo>
                      <a:pt x="23246" y="7834"/>
                      <a:pt x="22922" y="8061"/>
                      <a:pt x="22533" y="8061"/>
                    </a:cubicBezTo>
                    <a:cubicBezTo>
                      <a:pt x="22391" y="8061"/>
                      <a:pt x="22239" y="8031"/>
                      <a:pt x="22073" y="7948"/>
                    </a:cubicBezTo>
                    <a:cubicBezTo>
                      <a:pt x="21231" y="7554"/>
                      <a:pt x="21624" y="6712"/>
                      <a:pt x="20838" y="6319"/>
                    </a:cubicBezTo>
                    <a:cubicBezTo>
                      <a:pt x="20650" y="6219"/>
                      <a:pt x="20485" y="6183"/>
                      <a:pt x="20333" y="6183"/>
                    </a:cubicBezTo>
                    <a:cubicBezTo>
                      <a:pt x="19936" y="6183"/>
                      <a:pt x="19622" y="6427"/>
                      <a:pt x="19218" y="6427"/>
                    </a:cubicBezTo>
                    <a:cubicBezTo>
                      <a:pt x="19079" y="6427"/>
                      <a:pt x="18928" y="6397"/>
                      <a:pt x="18760" y="6319"/>
                    </a:cubicBezTo>
                    <a:cubicBezTo>
                      <a:pt x="17917" y="5870"/>
                      <a:pt x="18366" y="5027"/>
                      <a:pt x="17524" y="4634"/>
                    </a:cubicBezTo>
                    <a:cubicBezTo>
                      <a:pt x="17349" y="4534"/>
                      <a:pt x="17191" y="4498"/>
                      <a:pt x="17042" y="4498"/>
                    </a:cubicBezTo>
                    <a:cubicBezTo>
                      <a:pt x="16653" y="4498"/>
                      <a:pt x="16323" y="4742"/>
                      <a:pt x="15910" y="4742"/>
                    </a:cubicBezTo>
                    <a:cubicBezTo>
                      <a:pt x="15767" y="4742"/>
                      <a:pt x="15614" y="4713"/>
                      <a:pt x="15446" y="4634"/>
                    </a:cubicBezTo>
                    <a:cubicBezTo>
                      <a:pt x="14660" y="4241"/>
                      <a:pt x="15053" y="3398"/>
                      <a:pt x="14210" y="2949"/>
                    </a:cubicBezTo>
                    <a:lnTo>
                      <a:pt x="9324" y="422"/>
                    </a:lnTo>
                    <a:cubicBezTo>
                      <a:pt x="8768" y="135"/>
                      <a:pt x="8182" y="1"/>
                      <a:pt x="7608" y="1"/>
                    </a:cubicBezTo>
                    <a:close/>
                  </a:path>
                </a:pathLst>
              </a:cu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8" name="Google Shape;68;p1"/>
              <p:cNvSpPr/>
              <p:nvPr/>
            </p:nvSpPr>
            <p:spPr>
              <a:xfrm>
                <a:off x="4787850" y="3353733"/>
                <a:ext cx="481721" cy="601228"/>
              </a:xfrm>
              <a:custGeom>
                <a:rect b="b" l="l" r="r" t="t"/>
                <a:pathLst>
                  <a:path extrusionOk="0" h="37153" w="29768">
                    <a:moveTo>
                      <a:pt x="21570" y="0"/>
                    </a:moveTo>
                    <a:cubicBezTo>
                      <a:pt x="20351" y="0"/>
                      <a:pt x="19208" y="1600"/>
                      <a:pt x="19208" y="1600"/>
                    </a:cubicBezTo>
                    <a:lnTo>
                      <a:pt x="15445" y="6992"/>
                    </a:lnTo>
                    <a:cubicBezTo>
                      <a:pt x="12862" y="10642"/>
                      <a:pt x="10952" y="14686"/>
                      <a:pt x="9717" y="19011"/>
                    </a:cubicBezTo>
                    <a:cubicBezTo>
                      <a:pt x="8144" y="24066"/>
                      <a:pt x="2190" y="32940"/>
                      <a:pt x="2190" y="32940"/>
                    </a:cubicBezTo>
                    <a:lnTo>
                      <a:pt x="1404" y="32378"/>
                    </a:lnTo>
                    <a:lnTo>
                      <a:pt x="0" y="34456"/>
                    </a:lnTo>
                    <a:lnTo>
                      <a:pt x="1966" y="35804"/>
                    </a:lnTo>
                    <a:lnTo>
                      <a:pt x="3875" y="37152"/>
                    </a:lnTo>
                    <a:lnTo>
                      <a:pt x="5336" y="35130"/>
                    </a:lnTo>
                    <a:lnTo>
                      <a:pt x="4549" y="34568"/>
                    </a:lnTo>
                    <a:cubicBezTo>
                      <a:pt x="4549" y="34568"/>
                      <a:pt x="10840" y="25919"/>
                      <a:pt x="14996" y="22718"/>
                    </a:cubicBezTo>
                    <a:cubicBezTo>
                      <a:pt x="18647" y="20078"/>
                      <a:pt x="21792" y="16877"/>
                      <a:pt x="24375" y="13226"/>
                    </a:cubicBezTo>
                    <a:lnTo>
                      <a:pt x="28138" y="7834"/>
                    </a:lnTo>
                    <a:cubicBezTo>
                      <a:pt x="28138" y="7834"/>
                      <a:pt x="29767" y="5419"/>
                      <a:pt x="28307" y="4408"/>
                    </a:cubicBezTo>
                    <a:lnTo>
                      <a:pt x="22353" y="252"/>
                    </a:lnTo>
                    <a:cubicBezTo>
                      <a:pt x="22096" y="74"/>
                      <a:pt x="21831" y="0"/>
                      <a:pt x="21570" y="0"/>
                    </a:cubicBezTo>
                    <a:close/>
                  </a:path>
                </a:pathLst>
              </a:cu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9" name="Google Shape;69;p1"/>
              <p:cNvSpPr/>
              <p:nvPr/>
            </p:nvSpPr>
            <p:spPr>
              <a:xfrm>
                <a:off x="3635381" y="3664097"/>
                <a:ext cx="484456" cy="600646"/>
              </a:xfrm>
              <a:custGeom>
                <a:rect b="b" l="l" r="r" t="t"/>
                <a:pathLst>
                  <a:path extrusionOk="0" h="37117" w="29937">
                    <a:moveTo>
                      <a:pt x="26061" y="0"/>
                    </a:moveTo>
                    <a:lnTo>
                      <a:pt x="24601" y="2078"/>
                    </a:lnTo>
                    <a:lnTo>
                      <a:pt x="25387" y="2640"/>
                    </a:lnTo>
                    <a:cubicBezTo>
                      <a:pt x="25387" y="2640"/>
                      <a:pt x="19040" y="11233"/>
                      <a:pt x="14828" y="14435"/>
                    </a:cubicBezTo>
                    <a:cubicBezTo>
                      <a:pt x="11234" y="17018"/>
                      <a:pt x="8032" y="20220"/>
                      <a:pt x="5449" y="23870"/>
                    </a:cubicBezTo>
                    <a:lnTo>
                      <a:pt x="1686" y="29262"/>
                    </a:lnTo>
                    <a:cubicBezTo>
                      <a:pt x="1686" y="29262"/>
                      <a:pt x="1" y="31677"/>
                      <a:pt x="1517" y="32688"/>
                    </a:cubicBezTo>
                    <a:lnTo>
                      <a:pt x="7414" y="36844"/>
                    </a:lnTo>
                    <a:cubicBezTo>
                      <a:pt x="7679" y="37037"/>
                      <a:pt x="7952" y="37117"/>
                      <a:pt x="8223" y="37117"/>
                    </a:cubicBezTo>
                    <a:cubicBezTo>
                      <a:pt x="9448" y="37117"/>
                      <a:pt x="10616" y="35496"/>
                      <a:pt x="10616" y="35496"/>
                    </a:cubicBezTo>
                    <a:lnTo>
                      <a:pt x="14379" y="30161"/>
                    </a:lnTo>
                    <a:cubicBezTo>
                      <a:pt x="16962" y="26510"/>
                      <a:pt x="18872" y="22410"/>
                      <a:pt x="20107" y="18142"/>
                    </a:cubicBezTo>
                    <a:cubicBezTo>
                      <a:pt x="21680" y="13087"/>
                      <a:pt x="27690" y="4213"/>
                      <a:pt x="27690" y="4213"/>
                    </a:cubicBezTo>
                    <a:lnTo>
                      <a:pt x="28476" y="4831"/>
                    </a:lnTo>
                    <a:lnTo>
                      <a:pt x="29936" y="2752"/>
                    </a:lnTo>
                    <a:lnTo>
                      <a:pt x="28027" y="1405"/>
                    </a:lnTo>
                    <a:lnTo>
                      <a:pt x="26061" y="0"/>
                    </a:lnTo>
                    <a:close/>
                  </a:path>
                </a:pathLst>
              </a:cu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0" name="Google Shape;70;p1"/>
              <p:cNvSpPr/>
              <p:nvPr/>
            </p:nvSpPr>
            <p:spPr>
              <a:xfrm>
                <a:off x="4129821" y="3944944"/>
                <a:ext cx="242673" cy="485443"/>
              </a:xfrm>
              <a:custGeom>
                <a:rect b="b" l="l" r="r" t="t"/>
                <a:pathLst>
                  <a:path extrusionOk="0" h="29998" w="14996">
                    <a:moveTo>
                      <a:pt x="2359" y="0"/>
                    </a:moveTo>
                    <a:cubicBezTo>
                      <a:pt x="2247" y="0"/>
                      <a:pt x="2134" y="56"/>
                      <a:pt x="2134" y="169"/>
                    </a:cubicBezTo>
                    <a:lnTo>
                      <a:pt x="506" y="7695"/>
                    </a:lnTo>
                    <a:cubicBezTo>
                      <a:pt x="0" y="9885"/>
                      <a:pt x="562" y="12132"/>
                      <a:pt x="1910" y="13873"/>
                    </a:cubicBezTo>
                    <a:cubicBezTo>
                      <a:pt x="3033" y="15333"/>
                      <a:pt x="4662" y="16232"/>
                      <a:pt x="6403" y="16513"/>
                    </a:cubicBezTo>
                    <a:lnTo>
                      <a:pt x="6178" y="27128"/>
                    </a:lnTo>
                    <a:cubicBezTo>
                      <a:pt x="4269" y="27184"/>
                      <a:pt x="2078" y="27521"/>
                      <a:pt x="2078" y="28420"/>
                    </a:cubicBezTo>
                    <a:cubicBezTo>
                      <a:pt x="2078" y="29318"/>
                      <a:pt x="4662" y="29936"/>
                      <a:pt x="7077" y="29992"/>
                    </a:cubicBezTo>
                    <a:cubicBezTo>
                      <a:pt x="7226" y="29996"/>
                      <a:pt x="7376" y="29997"/>
                      <a:pt x="7526" y="29997"/>
                    </a:cubicBezTo>
                    <a:cubicBezTo>
                      <a:pt x="9808" y="29997"/>
                      <a:pt x="12132" y="29593"/>
                      <a:pt x="12132" y="28644"/>
                    </a:cubicBezTo>
                    <a:cubicBezTo>
                      <a:pt x="12188" y="27689"/>
                      <a:pt x="9997" y="27296"/>
                      <a:pt x="8088" y="27128"/>
                    </a:cubicBezTo>
                    <a:lnTo>
                      <a:pt x="8369" y="16513"/>
                    </a:lnTo>
                    <a:cubicBezTo>
                      <a:pt x="10110" y="16344"/>
                      <a:pt x="11738" y="15502"/>
                      <a:pt x="12918" y="14210"/>
                    </a:cubicBezTo>
                    <a:cubicBezTo>
                      <a:pt x="14378" y="12469"/>
                      <a:pt x="14996" y="10222"/>
                      <a:pt x="14603" y="8032"/>
                    </a:cubicBezTo>
                    <a:lnTo>
                      <a:pt x="13311" y="450"/>
                    </a:lnTo>
                    <a:cubicBezTo>
                      <a:pt x="13311" y="337"/>
                      <a:pt x="13199" y="225"/>
                      <a:pt x="13086" y="225"/>
                    </a:cubicBezTo>
                    <a:lnTo>
                      <a:pt x="2359" y="0"/>
                    </a:lnTo>
                    <a:close/>
                  </a:path>
                </a:pathLst>
              </a:cu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1" name="Google Shape;71;p1"/>
              <p:cNvSpPr/>
              <p:nvPr/>
            </p:nvSpPr>
            <p:spPr>
              <a:xfrm>
                <a:off x="5199565" y="3668256"/>
                <a:ext cx="351759" cy="496689"/>
              </a:xfrm>
              <a:custGeom>
                <a:rect b="b" l="l" r="r" t="t"/>
                <a:pathLst>
                  <a:path extrusionOk="0" h="30693" w="21737">
                    <a:moveTo>
                      <a:pt x="10095" y="1"/>
                    </a:moveTo>
                    <a:cubicBezTo>
                      <a:pt x="10064" y="1"/>
                      <a:pt x="10031" y="8"/>
                      <a:pt x="9998" y="24"/>
                    </a:cubicBezTo>
                    <a:lnTo>
                      <a:pt x="169" y="4461"/>
                    </a:lnTo>
                    <a:cubicBezTo>
                      <a:pt x="57" y="4461"/>
                      <a:pt x="1" y="4574"/>
                      <a:pt x="57" y="4686"/>
                    </a:cubicBezTo>
                    <a:lnTo>
                      <a:pt x="1798" y="12156"/>
                    </a:lnTo>
                    <a:cubicBezTo>
                      <a:pt x="2303" y="14402"/>
                      <a:pt x="3764" y="16256"/>
                      <a:pt x="5785" y="17267"/>
                    </a:cubicBezTo>
                    <a:cubicBezTo>
                      <a:pt x="6726" y="17737"/>
                      <a:pt x="7768" y="17966"/>
                      <a:pt x="8825" y="17966"/>
                    </a:cubicBezTo>
                    <a:cubicBezTo>
                      <a:pt x="9535" y="17966"/>
                      <a:pt x="10253" y="17863"/>
                      <a:pt x="10953" y="17660"/>
                    </a:cubicBezTo>
                    <a:lnTo>
                      <a:pt x="15277" y="27320"/>
                    </a:lnTo>
                    <a:cubicBezTo>
                      <a:pt x="13592" y="28219"/>
                      <a:pt x="11795" y="29454"/>
                      <a:pt x="12132" y="30297"/>
                    </a:cubicBezTo>
                    <a:cubicBezTo>
                      <a:pt x="12261" y="30573"/>
                      <a:pt x="12625" y="30692"/>
                      <a:pt x="13135" y="30692"/>
                    </a:cubicBezTo>
                    <a:cubicBezTo>
                      <a:pt x="14182" y="30692"/>
                      <a:pt x="15845" y="30190"/>
                      <a:pt x="17355" y="29511"/>
                    </a:cubicBezTo>
                    <a:cubicBezTo>
                      <a:pt x="19546" y="28556"/>
                      <a:pt x="21736" y="27039"/>
                      <a:pt x="21343" y="26141"/>
                    </a:cubicBezTo>
                    <a:cubicBezTo>
                      <a:pt x="21202" y="25819"/>
                      <a:pt x="20838" y="25692"/>
                      <a:pt x="20347" y="25692"/>
                    </a:cubicBezTo>
                    <a:cubicBezTo>
                      <a:pt x="19465" y="25692"/>
                      <a:pt x="18172" y="26101"/>
                      <a:pt x="17018" y="26534"/>
                    </a:cubicBezTo>
                    <a:lnTo>
                      <a:pt x="12694" y="16874"/>
                    </a:lnTo>
                    <a:cubicBezTo>
                      <a:pt x="14266" y="15919"/>
                      <a:pt x="15333" y="14459"/>
                      <a:pt x="15839" y="12717"/>
                    </a:cubicBezTo>
                    <a:cubicBezTo>
                      <a:pt x="16401" y="10527"/>
                      <a:pt x="16007" y="8224"/>
                      <a:pt x="14716" y="6427"/>
                    </a:cubicBezTo>
                    <a:lnTo>
                      <a:pt x="10279" y="80"/>
                    </a:lnTo>
                    <a:cubicBezTo>
                      <a:pt x="10239" y="41"/>
                      <a:pt x="10171" y="1"/>
                      <a:pt x="10095" y="1"/>
                    </a:cubicBezTo>
                    <a:close/>
                  </a:path>
                </a:pathLst>
              </a:cu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2" name="Google Shape;72;p1"/>
              <p:cNvSpPr/>
              <p:nvPr/>
            </p:nvSpPr>
            <p:spPr>
              <a:xfrm>
                <a:off x="3595394" y="3324103"/>
                <a:ext cx="378104" cy="490572"/>
              </a:xfrm>
              <a:custGeom>
                <a:rect b="b" l="l" r="r" t="t"/>
                <a:pathLst>
                  <a:path extrusionOk="0" h="30315" w="23365">
                    <a:moveTo>
                      <a:pt x="14973" y="1"/>
                    </a:moveTo>
                    <a:cubicBezTo>
                      <a:pt x="14572" y="1"/>
                      <a:pt x="14280" y="104"/>
                      <a:pt x="14154" y="342"/>
                    </a:cubicBezTo>
                    <a:cubicBezTo>
                      <a:pt x="13648" y="1240"/>
                      <a:pt x="15389" y="2532"/>
                      <a:pt x="17018" y="3543"/>
                    </a:cubicBezTo>
                    <a:lnTo>
                      <a:pt x="11907" y="12867"/>
                    </a:lnTo>
                    <a:cubicBezTo>
                      <a:pt x="11065" y="12530"/>
                      <a:pt x="10180" y="12361"/>
                      <a:pt x="9296" y="12361"/>
                    </a:cubicBezTo>
                    <a:cubicBezTo>
                      <a:pt x="8411" y="12361"/>
                      <a:pt x="7526" y="12530"/>
                      <a:pt x="6684" y="12867"/>
                    </a:cubicBezTo>
                    <a:cubicBezTo>
                      <a:pt x="4662" y="13653"/>
                      <a:pt x="3033" y="15394"/>
                      <a:pt x="2415" y="17472"/>
                    </a:cubicBezTo>
                    <a:lnTo>
                      <a:pt x="0" y="24830"/>
                    </a:lnTo>
                    <a:cubicBezTo>
                      <a:pt x="0" y="24942"/>
                      <a:pt x="0" y="25054"/>
                      <a:pt x="113" y="25054"/>
                    </a:cubicBezTo>
                    <a:lnTo>
                      <a:pt x="9548" y="30278"/>
                    </a:lnTo>
                    <a:cubicBezTo>
                      <a:pt x="9595" y="30301"/>
                      <a:pt x="9641" y="30314"/>
                      <a:pt x="9684" y="30314"/>
                    </a:cubicBezTo>
                    <a:cubicBezTo>
                      <a:pt x="9744" y="30314"/>
                      <a:pt x="9796" y="30287"/>
                      <a:pt x="9829" y="30221"/>
                    </a:cubicBezTo>
                    <a:lnTo>
                      <a:pt x="14772" y="24324"/>
                    </a:lnTo>
                    <a:cubicBezTo>
                      <a:pt x="16176" y="22583"/>
                      <a:pt x="16794" y="20336"/>
                      <a:pt x="16344" y="18146"/>
                    </a:cubicBezTo>
                    <a:cubicBezTo>
                      <a:pt x="16007" y="16349"/>
                      <a:pt x="14996" y="14832"/>
                      <a:pt x="13536" y="13765"/>
                    </a:cubicBezTo>
                    <a:lnTo>
                      <a:pt x="18703" y="4498"/>
                    </a:lnTo>
                    <a:cubicBezTo>
                      <a:pt x="19857" y="5037"/>
                      <a:pt x="21222" y="5522"/>
                      <a:pt x="22094" y="5522"/>
                    </a:cubicBezTo>
                    <a:cubicBezTo>
                      <a:pt x="22495" y="5522"/>
                      <a:pt x="22792" y="5420"/>
                      <a:pt x="22915" y="5172"/>
                    </a:cubicBezTo>
                    <a:cubicBezTo>
                      <a:pt x="23365" y="4386"/>
                      <a:pt x="21343" y="2701"/>
                      <a:pt x="19265" y="1521"/>
                    </a:cubicBezTo>
                    <a:cubicBezTo>
                      <a:pt x="17732" y="674"/>
                      <a:pt x="15996" y="1"/>
                      <a:pt x="14973" y="1"/>
                    </a:cubicBezTo>
                    <a:close/>
                  </a:path>
                </a:pathLst>
              </a:cu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3" name="Google Shape;73;p1"/>
              <p:cNvSpPr/>
              <p:nvPr/>
            </p:nvSpPr>
            <p:spPr>
              <a:xfrm>
                <a:off x="5611281" y="3833140"/>
                <a:ext cx="52739" cy="51833"/>
              </a:xfrm>
              <a:custGeom>
                <a:rect b="b" l="l" r="r" t="t"/>
                <a:pathLst>
                  <a:path extrusionOk="0" h="3203" w="3259">
                    <a:moveTo>
                      <a:pt x="1630" y="1"/>
                    </a:moveTo>
                    <a:cubicBezTo>
                      <a:pt x="731" y="1"/>
                      <a:pt x="1" y="731"/>
                      <a:pt x="1" y="1630"/>
                    </a:cubicBezTo>
                    <a:cubicBezTo>
                      <a:pt x="1" y="2528"/>
                      <a:pt x="731" y="3202"/>
                      <a:pt x="1630" y="3202"/>
                    </a:cubicBezTo>
                    <a:cubicBezTo>
                      <a:pt x="2528" y="3202"/>
                      <a:pt x="3259" y="2528"/>
                      <a:pt x="3259" y="1630"/>
                    </a:cubicBezTo>
                    <a:cubicBezTo>
                      <a:pt x="3259" y="731"/>
                      <a:pt x="2528" y="1"/>
                      <a:pt x="1630" y="1"/>
                    </a:cubicBezTo>
                    <a:close/>
                  </a:path>
                </a:pathLst>
              </a:cu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4" name="Google Shape;74;p1"/>
              <p:cNvSpPr/>
              <p:nvPr/>
            </p:nvSpPr>
            <p:spPr>
              <a:xfrm>
                <a:off x="3456338" y="4013785"/>
                <a:ext cx="69083" cy="51137"/>
              </a:xfrm>
              <a:custGeom>
                <a:rect b="b" l="l" r="r" t="t"/>
                <a:pathLst>
                  <a:path extrusionOk="0" h="3160" w="4269">
                    <a:moveTo>
                      <a:pt x="2135" y="1"/>
                    </a:moveTo>
                    <a:cubicBezTo>
                      <a:pt x="1727" y="1"/>
                      <a:pt x="1320" y="155"/>
                      <a:pt x="1011" y="464"/>
                    </a:cubicBezTo>
                    <a:cubicBezTo>
                      <a:pt x="0" y="1475"/>
                      <a:pt x="674" y="3160"/>
                      <a:pt x="2135" y="3160"/>
                    </a:cubicBezTo>
                    <a:cubicBezTo>
                      <a:pt x="3539" y="3160"/>
                      <a:pt x="4269" y="1475"/>
                      <a:pt x="3258" y="464"/>
                    </a:cubicBezTo>
                    <a:cubicBezTo>
                      <a:pt x="2949" y="155"/>
                      <a:pt x="2542" y="1"/>
                      <a:pt x="2135" y="1"/>
                    </a:cubicBezTo>
                    <a:close/>
                  </a:path>
                </a:pathLst>
              </a:cu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5" name="Google Shape;75;p1"/>
              <p:cNvSpPr/>
              <p:nvPr/>
            </p:nvSpPr>
            <p:spPr>
              <a:xfrm>
                <a:off x="4526988" y="3868595"/>
                <a:ext cx="51833" cy="51816"/>
              </a:xfrm>
              <a:custGeom>
                <a:rect b="b" l="l" r="r" t="t"/>
                <a:pathLst>
                  <a:path extrusionOk="0" h="3202" w="3203">
                    <a:moveTo>
                      <a:pt x="1573" y="0"/>
                    </a:moveTo>
                    <a:cubicBezTo>
                      <a:pt x="675" y="0"/>
                      <a:pt x="1" y="731"/>
                      <a:pt x="1" y="1629"/>
                    </a:cubicBezTo>
                    <a:cubicBezTo>
                      <a:pt x="1" y="2472"/>
                      <a:pt x="675" y="3202"/>
                      <a:pt x="1573" y="3202"/>
                    </a:cubicBezTo>
                    <a:cubicBezTo>
                      <a:pt x="2472" y="3202"/>
                      <a:pt x="3202" y="2472"/>
                      <a:pt x="3202" y="1629"/>
                    </a:cubicBezTo>
                    <a:cubicBezTo>
                      <a:pt x="3202" y="731"/>
                      <a:pt x="2472" y="0"/>
                      <a:pt x="1573" y="0"/>
                    </a:cubicBezTo>
                    <a:close/>
                  </a:path>
                </a:pathLst>
              </a:cu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6" name="Google Shape;76;p1"/>
              <p:cNvSpPr/>
              <p:nvPr/>
            </p:nvSpPr>
            <p:spPr>
              <a:xfrm>
                <a:off x="3430883" y="3439597"/>
                <a:ext cx="52739" cy="51833"/>
              </a:xfrm>
              <a:custGeom>
                <a:rect b="b" l="l" r="r" t="t"/>
                <a:pathLst>
                  <a:path extrusionOk="0" h="3203" w="3259">
                    <a:moveTo>
                      <a:pt x="1629" y="1"/>
                    </a:moveTo>
                    <a:cubicBezTo>
                      <a:pt x="731" y="1"/>
                      <a:pt x="1" y="675"/>
                      <a:pt x="1" y="1573"/>
                    </a:cubicBezTo>
                    <a:cubicBezTo>
                      <a:pt x="1" y="2472"/>
                      <a:pt x="731" y="3202"/>
                      <a:pt x="1629" y="3202"/>
                    </a:cubicBezTo>
                    <a:cubicBezTo>
                      <a:pt x="2528" y="3202"/>
                      <a:pt x="3258" y="2472"/>
                      <a:pt x="3258" y="1573"/>
                    </a:cubicBezTo>
                    <a:cubicBezTo>
                      <a:pt x="3258" y="675"/>
                      <a:pt x="2528" y="1"/>
                      <a:pt x="1629" y="1"/>
                    </a:cubicBezTo>
                    <a:close/>
                  </a:path>
                </a:pathLst>
              </a:cu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7" name="Google Shape;77;p1"/>
              <p:cNvSpPr/>
              <p:nvPr/>
            </p:nvSpPr>
            <p:spPr>
              <a:xfrm>
                <a:off x="4555162" y="4413703"/>
                <a:ext cx="70005" cy="52043"/>
              </a:xfrm>
              <a:custGeom>
                <a:rect b="b" l="l" r="r" t="t"/>
                <a:pathLst>
                  <a:path extrusionOk="0" h="3216" w="4326">
                    <a:moveTo>
                      <a:pt x="2184" y="0"/>
                    </a:moveTo>
                    <a:cubicBezTo>
                      <a:pt x="1770" y="0"/>
                      <a:pt x="1349" y="155"/>
                      <a:pt x="1012" y="463"/>
                    </a:cubicBezTo>
                    <a:cubicBezTo>
                      <a:pt x="1" y="1474"/>
                      <a:pt x="731" y="3216"/>
                      <a:pt x="2191" y="3216"/>
                    </a:cubicBezTo>
                    <a:cubicBezTo>
                      <a:pt x="3596" y="3216"/>
                      <a:pt x="4326" y="1474"/>
                      <a:pt x="3315" y="463"/>
                    </a:cubicBezTo>
                    <a:cubicBezTo>
                      <a:pt x="3006" y="155"/>
                      <a:pt x="2599" y="0"/>
                      <a:pt x="2184" y="0"/>
                    </a:cubicBezTo>
                    <a:close/>
                  </a:path>
                </a:pathLst>
              </a:cu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sp>
        <p:nvSpPr>
          <p:cNvPr id="78" name="Google Shape;78;p1"/>
          <p:cNvSpPr/>
          <p:nvPr/>
        </p:nvSpPr>
        <p:spPr>
          <a:xfrm>
            <a:off x="6249513" y="2019226"/>
            <a:ext cx="460200" cy="460200"/>
          </a:xfrm>
          <a:prstGeom prst="ellipse">
            <a:avLst/>
          </a:prstGeom>
          <a:solidFill>
            <a:schemeClr val="accent5"/>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600"/>
              <a:buFont typeface="Arial"/>
              <a:buNone/>
            </a:pPr>
            <a:r>
              <a:rPr b="0" i="0" lang="ar-OM" sz="1600" u="none" cap="none" strike="noStrike">
                <a:solidFill>
                  <a:srgbClr val="FFFFFF"/>
                </a:solidFill>
                <a:latin typeface="Fira Sans Extra Condensed SemiBold"/>
                <a:ea typeface="Fira Sans Extra Condensed SemiBold"/>
                <a:cs typeface="Fira Sans Extra Condensed SemiBold"/>
                <a:sym typeface="Fira Sans Extra Condensed SemiBold"/>
              </a:rPr>
              <a:t>C</a:t>
            </a:r>
            <a:endParaRPr b="0" i="0" sz="1600" u="none" cap="none" strike="noStrike">
              <a:solidFill>
                <a:srgbClr val="FFFFFF"/>
              </a:solidFill>
              <a:latin typeface="Fira Sans Extra Condensed SemiBold"/>
              <a:ea typeface="Fira Sans Extra Condensed SemiBold"/>
              <a:cs typeface="Fira Sans Extra Condensed SemiBold"/>
              <a:sym typeface="Fira Sans Extra Condensed SemiBold"/>
            </a:endParaRPr>
          </a:p>
        </p:txBody>
      </p:sp>
      <p:sp>
        <p:nvSpPr>
          <p:cNvPr id="79" name="Google Shape;79;p1"/>
          <p:cNvSpPr/>
          <p:nvPr/>
        </p:nvSpPr>
        <p:spPr>
          <a:xfrm>
            <a:off x="2434287" y="3342454"/>
            <a:ext cx="460200" cy="460200"/>
          </a:xfrm>
          <a:prstGeom prst="ellipse">
            <a:avLst/>
          </a:prstGeom>
          <a:solidFill>
            <a:srgbClr val="61FEC8"/>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600"/>
              <a:buFont typeface="Arial"/>
              <a:buNone/>
            </a:pPr>
            <a:r>
              <a:rPr b="0" i="0" lang="ar-OM" sz="1600" u="none" cap="none" strike="noStrike">
                <a:solidFill>
                  <a:srgbClr val="FFFFFF"/>
                </a:solidFill>
                <a:latin typeface="Fira Sans Extra Condensed SemiBold"/>
                <a:ea typeface="Fira Sans Extra Condensed SemiBold"/>
                <a:cs typeface="Fira Sans Extra Condensed SemiBold"/>
                <a:sym typeface="Fira Sans Extra Condensed SemiBold"/>
              </a:rPr>
              <a:t>B</a:t>
            </a:r>
            <a:endParaRPr b="0" i="0" sz="1600" u="none" cap="none" strike="noStrike">
              <a:solidFill>
                <a:srgbClr val="FFFFFF"/>
              </a:solidFill>
              <a:latin typeface="Fira Sans Extra Condensed SemiBold"/>
              <a:ea typeface="Fira Sans Extra Condensed SemiBold"/>
              <a:cs typeface="Fira Sans Extra Condensed SemiBold"/>
              <a:sym typeface="Fira Sans Extra Condensed SemiBold"/>
            </a:endParaRPr>
          </a:p>
        </p:txBody>
      </p:sp>
      <p:sp>
        <p:nvSpPr>
          <p:cNvPr id="80" name="Google Shape;80;p1"/>
          <p:cNvSpPr/>
          <p:nvPr/>
        </p:nvSpPr>
        <p:spPr>
          <a:xfrm>
            <a:off x="6249450" y="3342454"/>
            <a:ext cx="460200" cy="460200"/>
          </a:xfrm>
          <a:prstGeom prst="ellipse">
            <a:avLst/>
          </a:prstGeom>
          <a:solidFill>
            <a:srgbClr val="729E3F"/>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600"/>
              <a:buFont typeface="Arial"/>
              <a:buNone/>
            </a:pPr>
            <a:r>
              <a:rPr b="0" i="0" lang="ar-OM" sz="1600" u="none" cap="none" strike="noStrike">
                <a:solidFill>
                  <a:srgbClr val="FFFFFF"/>
                </a:solidFill>
                <a:latin typeface="Fira Sans Extra Condensed SemiBold"/>
                <a:ea typeface="Fira Sans Extra Condensed SemiBold"/>
                <a:cs typeface="Fira Sans Extra Condensed SemiBold"/>
                <a:sym typeface="Fira Sans Extra Condensed SemiBold"/>
              </a:rPr>
              <a:t>D</a:t>
            </a:r>
            <a:endParaRPr b="0" i="0" sz="1600" u="none" cap="none" strike="noStrike">
              <a:solidFill>
                <a:srgbClr val="FFFFFF"/>
              </a:solidFill>
              <a:latin typeface="Fira Sans Extra Condensed SemiBold"/>
              <a:ea typeface="Fira Sans Extra Condensed SemiBold"/>
              <a:cs typeface="Fira Sans Extra Condensed SemiBold"/>
              <a:sym typeface="Fira Sans Extra Condensed SemiBold"/>
            </a:endParaRPr>
          </a:p>
        </p:txBody>
      </p:sp>
      <p:sp>
        <p:nvSpPr>
          <p:cNvPr id="81" name="Google Shape;81;p1"/>
          <p:cNvSpPr/>
          <p:nvPr/>
        </p:nvSpPr>
        <p:spPr>
          <a:xfrm>
            <a:off x="2434350" y="2019226"/>
            <a:ext cx="460200" cy="460200"/>
          </a:xfrm>
          <a:prstGeom prst="ellipse">
            <a:avLst/>
          </a:prstGeom>
          <a:solidFill>
            <a:schemeClr val="lt2"/>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600"/>
              <a:buFont typeface="Arial"/>
              <a:buNone/>
            </a:pPr>
            <a:r>
              <a:rPr b="0" i="0" lang="ar-OM" sz="1600" u="none" cap="none" strike="noStrike">
                <a:solidFill>
                  <a:srgbClr val="FFFFFF"/>
                </a:solidFill>
                <a:latin typeface="Fira Sans Extra Condensed SemiBold"/>
                <a:ea typeface="Fira Sans Extra Condensed SemiBold"/>
                <a:cs typeface="Fira Sans Extra Condensed SemiBold"/>
                <a:sym typeface="Fira Sans Extra Condensed SemiBold"/>
              </a:rPr>
              <a:t>A</a:t>
            </a:r>
            <a:endParaRPr b="0" i="0" sz="1600" u="none" cap="none" strike="noStrike">
              <a:solidFill>
                <a:srgbClr val="FFFFFF"/>
              </a:solidFill>
              <a:latin typeface="Fira Sans Extra Condensed SemiBold"/>
              <a:ea typeface="Fira Sans Extra Condensed SemiBold"/>
              <a:cs typeface="Fira Sans Extra Condensed SemiBold"/>
              <a:sym typeface="Fira Sans Extra Condensed SemiBold"/>
            </a:endParaRPr>
          </a:p>
        </p:txBody>
      </p:sp>
      <p:grpSp>
        <p:nvGrpSpPr>
          <p:cNvPr id="82" name="Google Shape;82;p1"/>
          <p:cNvGrpSpPr/>
          <p:nvPr/>
        </p:nvGrpSpPr>
        <p:grpSpPr>
          <a:xfrm>
            <a:off x="6826012" y="1370042"/>
            <a:ext cx="1386062" cy="1123162"/>
            <a:chOff x="457925" y="335400"/>
            <a:chExt cx="4600726" cy="4396502"/>
          </a:xfrm>
        </p:grpSpPr>
        <p:sp>
          <p:nvSpPr>
            <p:cNvPr id="83" name="Google Shape;83;p1"/>
            <p:cNvSpPr/>
            <p:nvPr/>
          </p:nvSpPr>
          <p:spPr>
            <a:xfrm>
              <a:off x="1736521" y="335400"/>
              <a:ext cx="3322130" cy="959994"/>
            </a:xfrm>
            <a:custGeom>
              <a:rect b="b" l="l" r="r" t="t"/>
              <a:pathLst>
                <a:path extrusionOk="0" h="21993" w="76104">
                  <a:moveTo>
                    <a:pt x="39452" y="0"/>
                  </a:moveTo>
                  <a:cubicBezTo>
                    <a:pt x="37728" y="0"/>
                    <a:pt x="36001" y="802"/>
                    <a:pt x="34919" y="2426"/>
                  </a:cubicBezTo>
                  <a:cubicBezTo>
                    <a:pt x="33885" y="1665"/>
                    <a:pt x="32766" y="1330"/>
                    <a:pt x="31684" y="1330"/>
                  </a:cubicBezTo>
                  <a:cubicBezTo>
                    <a:pt x="28206" y="1330"/>
                    <a:pt x="25109" y="4785"/>
                    <a:pt x="26457" y="8670"/>
                  </a:cubicBezTo>
                  <a:cubicBezTo>
                    <a:pt x="26279" y="8632"/>
                    <a:pt x="26097" y="8613"/>
                    <a:pt x="25914" y="8613"/>
                  </a:cubicBezTo>
                  <a:cubicBezTo>
                    <a:pt x="25508" y="8613"/>
                    <a:pt x="25100" y="8705"/>
                    <a:pt x="24731" y="8875"/>
                  </a:cubicBezTo>
                  <a:cubicBezTo>
                    <a:pt x="24422" y="8995"/>
                    <a:pt x="24292" y="9051"/>
                    <a:pt x="24189" y="9051"/>
                  </a:cubicBezTo>
                  <a:cubicBezTo>
                    <a:pt x="24046" y="9051"/>
                    <a:pt x="23953" y="8943"/>
                    <a:pt x="23499" y="8752"/>
                  </a:cubicBezTo>
                  <a:cubicBezTo>
                    <a:pt x="23105" y="8589"/>
                    <a:pt x="22694" y="8512"/>
                    <a:pt x="22286" y="8512"/>
                  </a:cubicBezTo>
                  <a:cubicBezTo>
                    <a:pt x="21457" y="8512"/>
                    <a:pt x="20640" y="8831"/>
                    <a:pt x="20007" y="9409"/>
                  </a:cubicBezTo>
                  <a:cubicBezTo>
                    <a:pt x="19144" y="7373"/>
                    <a:pt x="17035" y="5917"/>
                    <a:pt x="14824" y="5917"/>
                  </a:cubicBezTo>
                  <a:cubicBezTo>
                    <a:pt x="14403" y="5917"/>
                    <a:pt x="13978" y="5970"/>
                    <a:pt x="13557" y="6082"/>
                  </a:cubicBezTo>
                  <a:cubicBezTo>
                    <a:pt x="10928" y="6821"/>
                    <a:pt x="9408" y="9615"/>
                    <a:pt x="9778" y="12203"/>
                  </a:cubicBezTo>
                  <a:cubicBezTo>
                    <a:pt x="9641" y="12175"/>
                    <a:pt x="9505" y="12162"/>
                    <a:pt x="9371" y="12162"/>
                  </a:cubicBezTo>
                  <a:cubicBezTo>
                    <a:pt x="8303" y="12162"/>
                    <a:pt x="7391" y="13002"/>
                    <a:pt x="7354" y="14133"/>
                  </a:cubicBezTo>
                  <a:cubicBezTo>
                    <a:pt x="7254" y="14114"/>
                    <a:pt x="7155" y="14104"/>
                    <a:pt x="7056" y="14104"/>
                  </a:cubicBezTo>
                  <a:cubicBezTo>
                    <a:pt x="6343" y="14104"/>
                    <a:pt x="5691" y="14608"/>
                    <a:pt x="5547" y="15366"/>
                  </a:cubicBezTo>
                  <a:cubicBezTo>
                    <a:pt x="5011" y="15062"/>
                    <a:pt x="4418" y="14916"/>
                    <a:pt x="3831" y="14916"/>
                  </a:cubicBezTo>
                  <a:cubicBezTo>
                    <a:pt x="2753" y="14916"/>
                    <a:pt x="1693" y="15407"/>
                    <a:pt x="1028" y="16311"/>
                  </a:cubicBezTo>
                  <a:cubicBezTo>
                    <a:pt x="1" y="17954"/>
                    <a:pt x="494" y="20090"/>
                    <a:pt x="2096" y="21158"/>
                  </a:cubicBezTo>
                  <a:cubicBezTo>
                    <a:pt x="2137" y="21199"/>
                    <a:pt x="2188" y="21220"/>
                    <a:pt x="2240" y="21220"/>
                  </a:cubicBezTo>
                  <a:cubicBezTo>
                    <a:pt x="2291" y="21220"/>
                    <a:pt x="2343" y="21199"/>
                    <a:pt x="2384" y="21158"/>
                  </a:cubicBezTo>
                  <a:cubicBezTo>
                    <a:pt x="3152" y="21770"/>
                    <a:pt x="4113" y="21992"/>
                    <a:pt x="5130" y="21992"/>
                  </a:cubicBezTo>
                  <a:cubicBezTo>
                    <a:pt x="6776" y="21992"/>
                    <a:pt x="8571" y="21410"/>
                    <a:pt x="9942" y="20953"/>
                  </a:cubicBezTo>
                  <a:cubicBezTo>
                    <a:pt x="10910" y="20643"/>
                    <a:pt x="11987" y="20042"/>
                    <a:pt x="13035" y="20042"/>
                  </a:cubicBezTo>
                  <a:cubicBezTo>
                    <a:pt x="13100" y="20042"/>
                    <a:pt x="13164" y="20044"/>
                    <a:pt x="13229" y="20049"/>
                  </a:cubicBezTo>
                  <a:cubicBezTo>
                    <a:pt x="13516" y="20111"/>
                    <a:pt x="13814" y="20141"/>
                    <a:pt x="14112" y="20141"/>
                  </a:cubicBezTo>
                  <a:cubicBezTo>
                    <a:pt x="14410" y="20141"/>
                    <a:pt x="14708" y="20111"/>
                    <a:pt x="14995" y="20049"/>
                  </a:cubicBezTo>
                  <a:cubicBezTo>
                    <a:pt x="16269" y="19803"/>
                    <a:pt x="17337" y="19022"/>
                    <a:pt x="17953" y="17913"/>
                  </a:cubicBezTo>
                  <a:cubicBezTo>
                    <a:pt x="19274" y="18768"/>
                    <a:pt x="20778" y="19191"/>
                    <a:pt x="22280" y="19191"/>
                  </a:cubicBezTo>
                  <a:cubicBezTo>
                    <a:pt x="23954" y="19191"/>
                    <a:pt x="25624" y="18665"/>
                    <a:pt x="27032" y="17625"/>
                  </a:cubicBezTo>
                  <a:cubicBezTo>
                    <a:pt x="27073" y="18652"/>
                    <a:pt x="27319" y="19720"/>
                    <a:pt x="28100" y="20378"/>
                  </a:cubicBezTo>
                  <a:cubicBezTo>
                    <a:pt x="28489" y="20698"/>
                    <a:pt x="28955" y="20866"/>
                    <a:pt x="29426" y="20866"/>
                  </a:cubicBezTo>
                  <a:cubicBezTo>
                    <a:pt x="29800" y="20866"/>
                    <a:pt x="30178" y="20760"/>
                    <a:pt x="30523" y="20542"/>
                  </a:cubicBezTo>
                  <a:cubicBezTo>
                    <a:pt x="30934" y="20254"/>
                    <a:pt x="30975" y="19885"/>
                    <a:pt x="31181" y="19474"/>
                  </a:cubicBezTo>
                  <a:cubicBezTo>
                    <a:pt x="31674" y="18406"/>
                    <a:pt x="32372" y="18283"/>
                    <a:pt x="33070" y="17543"/>
                  </a:cubicBezTo>
                  <a:cubicBezTo>
                    <a:pt x="33440" y="17132"/>
                    <a:pt x="33604" y="16598"/>
                    <a:pt x="33481" y="16064"/>
                  </a:cubicBezTo>
                  <a:lnTo>
                    <a:pt x="33481" y="16064"/>
                  </a:lnTo>
                  <a:cubicBezTo>
                    <a:pt x="33846" y="16121"/>
                    <a:pt x="34210" y="16148"/>
                    <a:pt x="34570" y="16148"/>
                  </a:cubicBezTo>
                  <a:cubicBezTo>
                    <a:pt x="37086" y="16148"/>
                    <a:pt x="39412" y="14801"/>
                    <a:pt x="40670" y="12572"/>
                  </a:cubicBezTo>
                  <a:cubicBezTo>
                    <a:pt x="42357" y="14910"/>
                    <a:pt x="44990" y="16144"/>
                    <a:pt x="47642" y="16144"/>
                  </a:cubicBezTo>
                  <a:cubicBezTo>
                    <a:pt x="49512" y="16144"/>
                    <a:pt x="51391" y="15531"/>
                    <a:pt x="52953" y="14257"/>
                  </a:cubicBezTo>
                  <a:cubicBezTo>
                    <a:pt x="53597" y="16131"/>
                    <a:pt x="55326" y="17243"/>
                    <a:pt x="57129" y="17243"/>
                  </a:cubicBezTo>
                  <a:cubicBezTo>
                    <a:pt x="57974" y="17243"/>
                    <a:pt x="58835" y="16999"/>
                    <a:pt x="59608" y="16475"/>
                  </a:cubicBezTo>
                  <a:cubicBezTo>
                    <a:pt x="59814" y="16311"/>
                    <a:pt x="60019" y="16105"/>
                    <a:pt x="60265" y="15982"/>
                  </a:cubicBezTo>
                  <a:cubicBezTo>
                    <a:pt x="60478" y="15903"/>
                    <a:pt x="60724" y="15857"/>
                    <a:pt x="60972" y="15857"/>
                  </a:cubicBezTo>
                  <a:cubicBezTo>
                    <a:pt x="61108" y="15857"/>
                    <a:pt x="61244" y="15871"/>
                    <a:pt x="61375" y="15900"/>
                  </a:cubicBezTo>
                  <a:cubicBezTo>
                    <a:pt x="63388" y="15900"/>
                    <a:pt x="65277" y="14791"/>
                    <a:pt x="66304" y="13024"/>
                  </a:cubicBezTo>
                  <a:cubicBezTo>
                    <a:pt x="67384" y="13796"/>
                    <a:pt x="68696" y="14521"/>
                    <a:pt x="70030" y="14521"/>
                  </a:cubicBezTo>
                  <a:cubicBezTo>
                    <a:pt x="70472" y="14521"/>
                    <a:pt x="70917" y="14441"/>
                    <a:pt x="71357" y="14257"/>
                  </a:cubicBezTo>
                  <a:cubicBezTo>
                    <a:pt x="72548" y="13805"/>
                    <a:pt x="73329" y="12572"/>
                    <a:pt x="73247" y="11299"/>
                  </a:cubicBezTo>
                  <a:lnTo>
                    <a:pt x="73247" y="11299"/>
                  </a:lnTo>
                  <a:cubicBezTo>
                    <a:pt x="73408" y="11346"/>
                    <a:pt x="73570" y="11369"/>
                    <a:pt x="73731" y="11369"/>
                  </a:cubicBezTo>
                  <a:cubicBezTo>
                    <a:pt x="74963" y="11369"/>
                    <a:pt x="76103" y="10060"/>
                    <a:pt x="75958" y="8752"/>
                  </a:cubicBezTo>
                  <a:cubicBezTo>
                    <a:pt x="75671" y="6328"/>
                    <a:pt x="72754" y="5137"/>
                    <a:pt x="70659" y="4932"/>
                  </a:cubicBezTo>
                  <a:cubicBezTo>
                    <a:pt x="70412" y="4904"/>
                    <a:pt x="70174" y="4892"/>
                    <a:pt x="69941" y="4892"/>
                  </a:cubicBezTo>
                  <a:cubicBezTo>
                    <a:pt x="68777" y="4892"/>
                    <a:pt x="67756" y="5205"/>
                    <a:pt x="66592" y="5548"/>
                  </a:cubicBezTo>
                  <a:cubicBezTo>
                    <a:pt x="66397" y="5599"/>
                    <a:pt x="66229" y="5621"/>
                    <a:pt x="66077" y="5621"/>
                  </a:cubicBezTo>
                  <a:cubicBezTo>
                    <a:pt x="65492" y="5621"/>
                    <a:pt x="65157" y="5282"/>
                    <a:pt x="64538" y="4890"/>
                  </a:cubicBezTo>
                  <a:cubicBezTo>
                    <a:pt x="63963" y="4480"/>
                    <a:pt x="63346" y="4151"/>
                    <a:pt x="62689" y="3905"/>
                  </a:cubicBezTo>
                  <a:cubicBezTo>
                    <a:pt x="62068" y="3680"/>
                    <a:pt x="61395" y="3557"/>
                    <a:pt x="60734" y="3557"/>
                  </a:cubicBezTo>
                  <a:cubicBezTo>
                    <a:pt x="59339" y="3557"/>
                    <a:pt x="57991" y="4102"/>
                    <a:pt x="57267" y="5383"/>
                  </a:cubicBezTo>
                  <a:cubicBezTo>
                    <a:pt x="57020" y="5219"/>
                    <a:pt x="56743" y="5137"/>
                    <a:pt x="56466" y="5137"/>
                  </a:cubicBezTo>
                  <a:cubicBezTo>
                    <a:pt x="56188" y="5137"/>
                    <a:pt x="55911" y="5219"/>
                    <a:pt x="55665" y="5383"/>
                  </a:cubicBezTo>
                  <a:cubicBezTo>
                    <a:pt x="55089" y="4644"/>
                    <a:pt x="54186" y="4192"/>
                    <a:pt x="53241" y="4151"/>
                  </a:cubicBezTo>
                  <a:cubicBezTo>
                    <a:pt x="52947" y="4151"/>
                    <a:pt x="52549" y="4256"/>
                    <a:pt x="52211" y="4256"/>
                  </a:cubicBezTo>
                  <a:cubicBezTo>
                    <a:pt x="52075" y="4256"/>
                    <a:pt x="51950" y="4239"/>
                    <a:pt x="51844" y="4192"/>
                  </a:cubicBezTo>
                  <a:cubicBezTo>
                    <a:pt x="51515" y="4069"/>
                    <a:pt x="51022" y="3329"/>
                    <a:pt x="50612" y="3083"/>
                  </a:cubicBezTo>
                  <a:cubicBezTo>
                    <a:pt x="49543" y="2339"/>
                    <a:pt x="48276" y="1964"/>
                    <a:pt x="46999" y="1964"/>
                  </a:cubicBezTo>
                  <a:cubicBezTo>
                    <a:pt x="46018" y="1964"/>
                    <a:pt x="45031" y="2185"/>
                    <a:pt x="44121" y="2631"/>
                  </a:cubicBezTo>
                  <a:cubicBezTo>
                    <a:pt x="43069" y="885"/>
                    <a:pt x="41263" y="0"/>
                    <a:pt x="39452" y="0"/>
                  </a:cubicBezTo>
                  <a:close/>
                </a:path>
              </a:pathLst>
            </a:custGeom>
            <a:solidFill>
              <a:srgbClr val="EFEFE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84" name="Google Shape;84;p1"/>
            <p:cNvGrpSpPr/>
            <p:nvPr/>
          </p:nvGrpSpPr>
          <p:grpSpPr>
            <a:xfrm>
              <a:off x="457925" y="1215900"/>
              <a:ext cx="1920073" cy="3516002"/>
              <a:chOff x="457925" y="1215900"/>
              <a:chExt cx="1920073" cy="3516002"/>
            </a:xfrm>
          </p:grpSpPr>
          <p:sp>
            <p:nvSpPr>
              <p:cNvPr id="85" name="Google Shape;85;p1"/>
              <p:cNvSpPr/>
              <p:nvPr/>
            </p:nvSpPr>
            <p:spPr>
              <a:xfrm>
                <a:off x="579641" y="1302329"/>
                <a:ext cx="1678095" cy="3331662"/>
              </a:xfrm>
              <a:custGeom>
                <a:rect b="b" l="l" r="r" t="t"/>
                <a:pathLst>
                  <a:path extrusionOk="0" h="128363" w="64654">
                    <a:moveTo>
                      <a:pt x="46228" y="0"/>
                    </a:moveTo>
                    <a:lnTo>
                      <a:pt x="43509" y="91125"/>
                    </a:lnTo>
                    <a:lnTo>
                      <a:pt x="42677" y="91125"/>
                    </a:lnTo>
                    <a:lnTo>
                      <a:pt x="42677" y="79082"/>
                    </a:lnTo>
                    <a:lnTo>
                      <a:pt x="21366" y="91125"/>
                    </a:lnTo>
                    <a:lnTo>
                      <a:pt x="21366" y="79082"/>
                    </a:lnTo>
                    <a:lnTo>
                      <a:pt x="0" y="91125"/>
                    </a:lnTo>
                    <a:lnTo>
                      <a:pt x="0" y="128363"/>
                    </a:lnTo>
                    <a:lnTo>
                      <a:pt x="64653" y="128363"/>
                    </a:lnTo>
                    <a:lnTo>
                      <a:pt x="64653" y="91125"/>
                    </a:lnTo>
                    <a:lnTo>
                      <a:pt x="61878" y="0"/>
                    </a:lnTo>
                    <a:close/>
                  </a:path>
                </a:pathLst>
              </a:cu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6" name="Google Shape;86;p1"/>
              <p:cNvSpPr/>
              <p:nvPr/>
            </p:nvSpPr>
            <p:spPr>
              <a:xfrm>
                <a:off x="1762186" y="1302329"/>
                <a:ext cx="440794" cy="553127"/>
              </a:xfrm>
              <a:custGeom>
                <a:rect b="b" l="l" r="r" t="t"/>
                <a:pathLst>
                  <a:path extrusionOk="0" h="21311" w="16983">
                    <a:moveTo>
                      <a:pt x="666" y="0"/>
                    </a:moveTo>
                    <a:lnTo>
                      <a:pt x="0" y="21311"/>
                    </a:lnTo>
                    <a:lnTo>
                      <a:pt x="16982" y="21311"/>
                    </a:lnTo>
                    <a:lnTo>
                      <a:pt x="16316" y="0"/>
                    </a:lnTo>
                    <a:close/>
                  </a:path>
                </a:pathLst>
              </a:cu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7" name="Google Shape;87;p1"/>
              <p:cNvSpPr/>
              <p:nvPr/>
            </p:nvSpPr>
            <p:spPr>
              <a:xfrm>
                <a:off x="1736258" y="1877043"/>
                <a:ext cx="492652" cy="871465"/>
              </a:xfrm>
              <a:custGeom>
                <a:rect b="b" l="l" r="r" t="t"/>
                <a:pathLst>
                  <a:path extrusionOk="0" h="33576" w="18981">
                    <a:moveTo>
                      <a:pt x="999" y="0"/>
                    </a:moveTo>
                    <a:lnTo>
                      <a:pt x="1" y="33575"/>
                    </a:lnTo>
                    <a:lnTo>
                      <a:pt x="18980" y="33575"/>
                    </a:lnTo>
                    <a:lnTo>
                      <a:pt x="17981" y="0"/>
                    </a:lnTo>
                    <a:close/>
                  </a:path>
                </a:pathLst>
              </a:cu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8" name="Google Shape;88;p1"/>
              <p:cNvSpPr/>
              <p:nvPr/>
            </p:nvSpPr>
            <p:spPr>
              <a:xfrm>
                <a:off x="1747782" y="1215900"/>
                <a:ext cx="469604" cy="174314"/>
              </a:xfrm>
              <a:custGeom>
                <a:rect b="b" l="l" r="r" t="t"/>
                <a:pathLst>
                  <a:path extrusionOk="0" h="6716" w="18093">
                    <a:moveTo>
                      <a:pt x="0" y="0"/>
                    </a:moveTo>
                    <a:lnTo>
                      <a:pt x="0" y="6715"/>
                    </a:lnTo>
                    <a:lnTo>
                      <a:pt x="18092" y="6715"/>
                    </a:lnTo>
                    <a:lnTo>
                      <a:pt x="18092" y="0"/>
                    </a:lnTo>
                    <a:close/>
                  </a:path>
                </a:pathLst>
              </a:cu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9" name="Google Shape;89;p1"/>
              <p:cNvSpPr/>
              <p:nvPr/>
            </p:nvSpPr>
            <p:spPr>
              <a:xfrm>
                <a:off x="1134188" y="3310208"/>
                <a:ext cx="556008" cy="357245"/>
              </a:xfrm>
              <a:custGeom>
                <a:rect b="b" l="l" r="r" t="t"/>
                <a:pathLst>
                  <a:path extrusionOk="0" h="13764" w="21422">
                    <a:moveTo>
                      <a:pt x="21422" y="1"/>
                    </a:moveTo>
                    <a:lnTo>
                      <a:pt x="0" y="12265"/>
                    </a:lnTo>
                    <a:lnTo>
                      <a:pt x="0" y="13764"/>
                    </a:lnTo>
                    <a:lnTo>
                      <a:pt x="21422" y="1721"/>
                    </a:lnTo>
                    <a:lnTo>
                      <a:pt x="21422" y="1"/>
                    </a:lnTo>
                    <a:close/>
                  </a:path>
                </a:pathLst>
              </a:cu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0" name="Google Shape;90;p1"/>
              <p:cNvSpPr/>
              <p:nvPr/>
            </p:nvSpPr>
            <p:spPr>
              <a:xfrm>
                <a:off x="578188" y="3310208"/>
                <a:ext cx="556034" cy="357245"/>
              </a:xfrm>
              <a:custGeom>
                <a:rect b="b" l="l" r="r" t="t"/>
                <a:pathLst>
                  <a:path extrusionOk="0" h="13764" w="21423">
                    <a:moveTo>
                      <a:pt x="21422" y="1"/>
                    </a:moveTo>
                    <a:lnTo>
                      <a:pt x="1" y="12265"/>
                    </a:lnTo>
                    <a:lnTo>
                      <a:pt x="1" y="13764"/>
                    </a:lnTo>
                    <a:lnTo>
                      <a:pt x="21422" y="1721"/>
                    </a:lnTo>
                    <a:lnTo>
                      <a:pt x="21422" y="1"/>
                    </a:lnTo>
                    <a:close/>
                  </a:path>
                </a:pathLst>
              </a:cu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1" name="Google Shape;91;p1"/>
              <p:cNvSpPr/>
              <p:nvPr/>
            </p:nvSpPr>
            <p:spPr>
              <a:xfrm>
                <a:off x="684783" y="3879160"/>
                <a:ext cx="299625" cy="182957"/>
              </a:xfrm>
              <a:custGeom>
                <a:rect b="b" l="l" r="r" t="t"/>
                <a:pathLst>
                  <a:path extrusionOk="0" h="7049" w="11544">
                    <a:moveTo>
                      <a:pt x="0" y="1"/>
                    </a:moveTo>
                    <a:lnTo>
                      <a:pt x="0" y="7049"/>
                    </a:lnTo>
                    <a:lnTo>
                      <a:pt x="11543" y="7049"/>
                    </a:lnTo>
                    <a:lnTo>
                      <a:pt x="11543" y="1"/>
                    </a:ln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2" name="Google Shape;92;p1"/>
              <p:cNvSpPr/>
              <p:nvPr/>
            </p:nvSpPr>
            <p:spPr>
              <a:xfrm>
                <a:off x="1037663" y="3879160"/>
                <a:ext cx="301078" cy="182957"/>
              </a:xfrm>
              <a:custGeom>
                <a:rect b="b" l="l" r="r" t="t"/>
                <a:pathLst>
                  <a:path extrusionOk="0" h="7049" w="11600">
                    <a:moveTo>
                      <a:pt x="1" y="1"/>
                    </a:moveTo>
                    <a:lnTo>
                      <a:pt x="1" y="7049"/>
                    </a:lnTo>
                    <a:lnTo>
                      <a:pt x="11600" y="7049"/>
                    </a:lnTo>
                    <a:lnTo>
                      <a:pt x="11600" y="1"/>
                    </a:ln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3" name="Google Shape;93;p1"/>
              <p:cNvSpPr/>
              <p:nvPr/>
            </p:nvSpPr>
            <p:spPr>
              <a:xfrm>
                <a:off x="1498591" y="3879160"/>
                <a:ext cx="301078" cy="182957"/>
              </a:xfrm>
              <a:custGeom>
                <a:rect b="b" l="l" r="r" t="t"/>
                <a:pathLst>
                  <a:path extrusionOk="0" h="7049" w="11600">
                    <a:moveTo>
                      <a:pt x="1" y="1"/>
                    </a:moveTo>
                    <a:lnTo>
                      <a:pt x="1" y="7049"/>
                    </a:lnTo>
                    <a:lnTo>
                      <a:pt x="11599" y="7049"/>
                    </a:lnTo>
                    <a:lnTo>
                      <a:pt x="11599" y="1"/>
                    </a:ln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4" name="Google Shape;94;p1"/>
              <p:cNvSpPr/>
              <p:nvPr/>
            </p:nvSpPr>
            <p:spPr>
              <a:xfrm>
                <a:off x="1851496" y="3879160"/>
                <a:ext cx="301052" cy="182957"/>
              </a:xfrm>
              <a:custGeom>
                <a:rect b="b" l="l" r="r" t="t"/>
                <a:pathLst>
                  <a:path extrusionOk="0" h="7049" w="11599">
                    <a:moveTo>
                      <a:pt x="0" y="1"/>
                    </a:moveTo>
                    <a:lnTo>
                      <a:pt x="0" y="7049"/>
                    </a:lnTo>
                    <a:lnTo>
                      <a:pt x="11599" y="7049"/>
                    </a:lnTo>
                    <a:lnTo>
                      <a:pt x="11599" y="1"/>
                    </a:ln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5" name="Google Shape;95;p1"/>
              <p:cNvSpPr/>
              <p:nvPr/>
            </p:nvSpPr>
            <p:spPr>
              <a:xfrm>
                <a:off x="684783" y="4144209"/>
                <a:ext cx="299625" cy="182957"/>
              </a:xfrm>
              <a:custGeom>
                <a:rect b="b" l="l" r="r" t="t"/>
                <a:pathLst>
                  <a:path extrusionOk="0" h="7049" w="11544">
                    <a:moveTo>
                      <a:pt x="0" y="0"/>
                    </a:moveTo>
                    <a:lnTo>
                      <a:pt x="0" y="7048"/>
                    </a:lnTo>
                    <a:lnTo>
                      <a:pt x="11543" y="7048"/>
                    </a:lnTo>
                    <a:lnTo>
                      <a:pt x="11543" y="0"/>
                    </a:ln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6" name="Google Shape;96;p1"/>
              <p:cNvSpPr/>
              <p:nvPr/>
            </p:nvSpPr>
            <p:spPr>
              <a:xfrm>
                <a:off x="1037663" y="4144209"/>
                <a:ext cx="301078" cy="182957"/>
              </a:xfrm>
              <a:custGeom>
                <a:rect b="b" l="l" r="r" t="t"/>
                <a:pathLst>
                  <a:path extrusionOk="0" h="7049" w="11600">
                    <a:moveTo>
                      <a:pt x="1" y="0"/>
                    </a:moveTo>
                    <a:lnTo>
                      <a:pt x="1" y="7048"/>
                    </a:lnTo>
                    <a:lnTo>
                      <a:pt x="11600" y="7048"/>
                    </a:lnTo>
                    <a:lnTo>
                      <a:pt x="11600" y="0"/>
                    </a:ln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7" name="Google Shape;97;p1"/>
              <p:cNvSpPr/>
              <p:nvPr/>
            </p:nvSpPr>
            <p:spPr>
              <a:xfrm>
                <a:off x="1498591" y="4144209"/>
                <a:ext cx="301078" cy="182957"/>
              </a:xfrm>
              <a:custGeom>
                <a:rect b="b" l="l" r="r" t="t"/>
                <a:pathLst>
                  <a:path extrusionOk="0" h="7049" w="11600">
                    <a:moveTo>
                      <a:pt x="1" y="0"/>
                    </a:moveTo>
                    <a:lnTo>
                      <a:pt x="1" y="7048"/>
                    </a:lnTo>
                    <a:lnTo>
                      <a:pt x="11599" y="7048"/>
                    </a:lnTo>
                    <a:lnTo>
                      <a:pt x="11599" y="0"/>
                    </a:ln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8" name="Google Shape;98;p1"/>
              <p:cNvSpPr/>
              <p:nvPr/>
            </p:nvSpPr>
            <p:spPr>
              <a:xfrm>
                <a:off x="1851496" y="4144209"/>
                <a:ext cx="301052" cy="182957"/>
              </a:xfrm>
              <a:custGeom>
                <a:rect b="b" l="l" r="r" t="t"/>
                <a:pathLst>
                  <a:path extrusionOk="0" h="7049" w="11599">
                    <a:moveTo>
                      <a:pt x="0" y="0"/>
                    </a:moveTo>
                    <a:lnTo>
                      <a:pt x="0" y="7048"/>
                    </a:lnTo>
                    <a:lnTo>
                      <a:pt x="11599" y="7048"/>
                    </a:lnTo>
                    <a:lnTo>
                      <a:pt x="11599" y="0"/>
                    </a:ln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9" name="Google Shape;99;p1"/>
              <p:cNvSpPr/>
              <p:nvPr/>
            </p:nvSpPr>
            <p:spPr>
              <a:xfrm>
                <a:off x="457925" y="4632494"/>
                <a:ext cx="1920073" cy="99408"/>
              </a:xfrm>
              <a:custGeom>
                <a:rect b="b" l="l" r="r" t="t"/>
                <a:pathLst>
                  <a:path extrusionOk="0" h="3830" w="73977">
                    <a:moveTo>
                      <a:pt x="0" y="0"/>
                    </a:moveTo>
                    <a:lnTo>
                      <a:pt x="0" y="3830"/>
                    </a:lnTo>
                    <a:lnTo>
                      <a:pt x="73977" y="3830"/>
                    </a:lnTo>
                    <a:lnTo>
                      <a:pt x="73977" y="0"/>
                    </a:lnTo>
                    <a:close/>
                  </a:path>
                </a:pathLst>
              </a:cu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cxnSp>
          <p:nvCxnSpPr>
            <p:cNvPr id="100" name="Google Shape;100;p1"/>
            <p:cNvCxnSpPr/>
            <p:nvPr/>
          </p:nvCxnSpPr>
          <p:spPr>
            <a:xfrm>
              <a:off x="1730632" y="1876338"/>
              <a:ext cx="501300" cy="0"/>
            </a:xfrm>
            <a:prstGeom prst="straightConnector1">
              <a:avLst/>
            </a:prstGeom>
            <a:noFill/>
            <a:ln cap="flat" cmpd="sng" w="38100">
              <a:solidFill>
                <a:schemeClr val="accent6"/>
              </a:solidFill>
              <a:prstDash val="solid"/>
              <a:round/>
              <a:headEnd len="sm" w="sm" type="none"/>
              <a:tailEnd len="sm" w="sm" type="none"/>
            </a:ln>
          </p:spPr>
        </p:cxnSp>
      </p:grpSp>
      <p:sp>
        <p:nvSpPr>
          <p:cNvPr id="101" name="Google Shape;101;p1"/>
          <p:cNvSpPr/>
          <p:nvPr/>
        </p:nvSpPr>
        <p:spPr>
          <a:xfrm>
            <a:off x="1359830" y="1359923"/>
            <a:ext cx="1094955" cy="1274377"/>
          </a:xfrm>
          <a:custGeom>
            <a:rect b="b" l="l" r="r" t="t"/>
            <a:pathLst>
              <a:path extrusionOk="0" h="75049" w="42622">
                <a:moveTo>
                  <a:pt x="21930" y="1"/>
                </a:moveTo>
                <a:cubicBezTo>
                  <a:pt x="21573" y="1"/>
                  <a:pt x="21218" y="388"/>
                  <a:pt x="21218" y="1021"/>
                </a:cubicBezTo>
                <a:cubicBezTo>
                  <a:pt x="21218" y="1427"/>
                  <a:pt x="21363" y="6936"/>
                  <a:pt x="21566" y="14736"/>
                </a:cubicBezTo>
                <a:cubicBezTo>
                  <a:pt x="20725" y="14997"/>
                  <a:pt x="19392" y="15606"/>
                  <a:pt x="18841" y="16157"/>
                </a:cubicBezTo>
                <a:cubicBezTo>
                  <a:pt x="18155" y="16843"/>
                  <a:pt x="13680" y="19138"/>
                  <a:pt x="12586" y="19138"/>
                </a:cubicBezTo>
                <a:cubicBezTo>
                  <a:pt x="12523" y="19138"/>
                  <a:pt x="12472" y="19130"/>
                  <a:pt x="12433" y="19115"/>
                </a:cubicBezTo>
                <a:cubicBezTo>
                  <a:pt x="11709" y="18836"/>
                  <a:pt x="8656" y="16872"/>
                  <a:pt x="8263" y="16872"/>
                </a:cubicBezTo>
                <a:cubicBezTo>
                  <a:pt x="8247" y="16872"/>
                  <a:pt x="8235" y="16875"/>
                  <a:pt x="8228" y="16882"/>
                </a:cubicBezTo>
                <a:cubicBezTo>
                  <a:pt x="7938" y="17172"/>
                  <a:pt x="11563" y="19926"/>
                  <a:pt x="12433" y="20158"/>
                </a:cubicBezTo>
                <a:cubicBezTo>
                  <a:pt x="12489" y="20172"/>
                  <a:pt x="12553" y="20178"/>
                  <a:pt x="12624" y="20178"/>
                </a:cubicBezTo>
                <a:cubicBezTo>
                  <a:pt x="13620" y="20178"/>
                  <a:pt x="15972" y="18941"/>
                  <a:pt x="16405" y="18941"/>
                </a:cubicBezTo>
                <a:cubicBezTo>
                  <a:pt x="18203" y="18680"/>
                  <a:pt x="19972" y="18245"/>
                  <a:pt x="21682" y="17694"/>
                </a:cubicBezTo>
                <a:cubicBezTo>
                  <a:pt x="21798" y="21492"/>
                  <a:pt x="21914" y="25725"/>
                  <a:pt x="22030" y="30104"/>
                </a:cubicBezTo>
                <a:cubicBezTo>
                  <a:pt x="19073" y="32423"/>
                  <a:pt x="11795" y="38976"/>
                  <a:pt x="8808" y="39991"/>
                </a:cubicBezTo>
                <a:cubicBezTo>
                  <a:pt x="5184" y="41238"/>
                  <a:pt x="603" y="40803"/>
                  <a:pt x="255" y="41180"/>
                </a:cubicBezTo>
                <a:cubicBezTo>
                  <a:pt x="0" y="41434"/>
                  <a:pt x="4815" y="41890"/>
                  <a:pt x="7638" y="41890"/>
                </a:cubicBezTo>
                <a:cubicBezTo>
                  <a:pt x="8675" y="41890"/>
                  <a:pt x="9443" y="41829"/>
                  <a:pt x="9591" y="41673"/>
                </a:cubicBezTo>
                <a:cubicBezTo>
                  <a:pt x="10142" y="41064"/>
                  <a:pt x="16579" y="36657"/>
                  <a:pt x="16927" y="36251"/>
                </a:cubicBezTo>
                <a:cubicBezTo>
                  <a:pt x="16940" y="36237"/>
                  <a:pt x="16950" y="36231"/>
                  <a:pt x="16955" y="36231"/>
                </a:cubicBezTo>
                <a:cubicBezTo>
                  <a:pt x="17107" y="36231"/>
                  <a:pt x="14469" y="41002"/>
                  <a:pt x="13854" y="41673"/>
                </a:cubicBezTo>
                <a:cubicBezTo>
                  <a:pt x="13714" y="41819"/>
                  <a:pt x="13704" y="41882"/>
                  <a:pt x="13783" y="41882"/>
                </a:cubicBezTo>
                <a:cubicBezTo>
                  <a:pt x="14084" y="41882"/>
                  <a:pt x="15665" y="40980"/>
                  <a:pt x="16376" y="40223"/>
                </a:cubicBezTo>
                <a:cubicBezTo>
                  <a:pt x="17304" y="39266"/>
                  <a:pt x="18290" y="35323"/>
                  <a:pt x="18638" y="34975"/>
                </a:cubicBezTo>
                <a:cubicBezTo>
                  <a:pt x="18841" y="34772"/>
                  <a:pt x="20667" y="33641"/>
                  <a:pt x="22088" y="32771"/>
                </a:cubicBezTo>
                <a:cubicBezTo>
                  <a:pt x="22233" y="38020"/>
                  <a:pt x="22407" y="43442"/>
                  <a:pt x="22552" y="48545"/>
                </a:cubicBezTo>
                <a:cubicBezTo>
                  <a:pt x="20493" y="49502"/>
                  <a:pt x="16985" y="51357"/>
                  <a:pt x="15332" y="51357"/>
                </a:cubicBezTo>
                <a:cubicBezTo>
                  <a:pt x="13274" y="51357"/>
                  <a:pt x="6721" y="50111"/>
                  <a:pt x="5677" y="50111"/>
                </a:cubicBezTo>
                <a:cubicBezTo>
                  <a:pt x="4662" y="50111"/>
                  <a:pt x="5416" y="50343"/>
                  <a:pt x="6431" y="51357"/>
                </a:cubicBezTo>
                <a:cubicBezTo>
                  <a:pt x="7269" y="52196"/>
                  <a:pt x="13610" y="53727"/>
                  <a:pt x="16279" y="53727"/>
                </a:cubicBezTo>
                <a:cubicBezTo>
                  <a:pt x="16841" y="53727"/>
                  <a:pt x="17240" y="53659"/>
                  <a:pt x="17391" y="53503"/>
                </a:cubicBezTo>
                <a:cubicBezTo>
                  <a:pt x="18029" y="52865"/>
                  <a:pt x="20754" y="51966"/>
                  <a:pt x="22639" y="51154"/>
                </a:cubicBezTo>
                <a:cubicBezTo>
                  <a:pt x="22987" y="63680"/>
                  <a:pt x="23364" y="73829"/>
                  <a:pt x="23451" y="74786"/>
                </a:cubicBezTo>
                <a:cubicBezTo>
                  <a:pt x="23473" y="74971"/>
                  <a:pt x="23883" y="75048"/>
                  <a:pt x="24468" y="75048"/>
                </a:cubicBezTo>
                <a:cubicBezTo>
                  <a:pt x="26174" y="75048"/>
                  <a:pt x="29369" y="74390"/>
                  <a:pt x="28786" y="73829"/>
                </a:cubicBezTo>
                <a:cubicBezTo>
                  <a:pt x="28525" y="73539"/>
                  <a:pt x="27742" y="65130"/>
                  <a:pt x="26843" y="54083"/>
                </a:cubicBezTo>
                <a:cubicBezTo>
                  <a:pt x="28728" y="52691"/>
                  <a:pt x="32614" y="49328"/>
                  <a:pt x="33077" y="49154"/>
                </a:cubicBezTo>
                <a:cubicBezTo>
                  <a:pt x="33128" y="49132"/>
                  <a:pt x="33220" y="49122"/>
                  <a:pt x="33347" y="49122"/>
                </a:cubicBezTo>
                <a:cubicBezTo>
                  <a:pt x="34757" y="49122"/>
                  <a:pt x="40478" y="50343"/>
                  <a:pt x="41196" y="50343"/>
                </a:cubicBezTo>
                <a:cubicBezTo>
                  <a:pt x="41979" y="50343"/>
                  <a:pt x="42385" y="49473"/>
                  <a:pt x="41399" y="49473"/>
                </a:cubicBezTo>
                <a:cubicBezTo>
                  <a:pt x="40413" y="49473"/>
                  <a:pt x="34440" y="47762"/>
                  <a:pt x="33077" y="47530"/>
                </a:cubicBezTo>
                <a:cubicBezTo>
                  <a:pt x="33028" y="47522"/>
                  <a:pt x="32973" y="47518"/>
                  <a:pt x="32914" y="47518"/>
                </a:cubicBezTo>
                <a:cubicBezTo>
                  <a:pt x="31646" y="47518"/>
                  <a:pt x="28186" y="49228"/>
                  <a:pt x="26525" y="50198"/>
                </a:cubicBezTo>
                <a:cubicBezTo>
                  <a:pt x="26090" y="44978"/>
                  <a:pt x="25655" y="39382"/>
                  <a:pt x="25220" y="33873"/>
                </a:cubicBezTo>
                <a:lnTo>
                  <a:pt x="25220" y="33873"/>
                </a:lnTo>
                <a:cubicBezTo>
                  <a:pt x="28206" y="35323"/>
                  <a:pt x="35948" y="38396"/>
                  <a:pt x="38094" y="39353"/>
                </a:cubicBezTo>
                <a:cubicBezTo>
                  <a:pt x="39522" y="39974"/>
                  <a:pt x="40476" y="40204"/>
                  <a:pt x="41135" y="40204"/>
                </a:cubicBezTo>
                <a:cubicBezTo>
                  <a:pt x="41706" y="40204"/>
                  <a:pt x="42055" y="40031"/>
                  <a:pt x="42298" y="39788"/>
                </a:cubicBezTo>
                <a:cubicBezTo>
                  <a:pt x="42622" y="39426"/>
                  <a:pt x="42170" y="39352"/>
                  <a:pt x="41566" y="39352"/>
                </a:cubicBezTo>
                <a:cubicBezTo>
                  <a:pt x="41252" y="39352"/>
                  <a:pt x="40896" y="39372"/>
                  <a:pt x="40587" y="39382"/>
                </a:cubicBezTo>
                <a:cubicBezTo>
                  <a:pt x="40584" y="39382"/>
                  <a:pt x="40580" y="39383"/>
                  <a:pt x="40576" y="39383"/>
                </a:cubicBezTo>
                <a:cubicBezTo>
                  <a:pt x="39642" y="39383"/>
                  <a:pt x="33706" y="35990"/>
                  <a:pt x="33228" y="35990"/>
                </a:cubicBezTo>
                <a:cubicBezTo>
                  <a:pt x="33226" y="35990"/>
                  <a:pt x="33224" y="35990"/>
                  <a:pt x="33222" y="35990"/>
                </a:cubicBezTo>
                <a:cubicBezTo>
                  <a:pt x="32788" y="35990"/>
                  <a:pt x="34266" y="35004"/>
                  <a:pt x="34991" y="34221"/>
                </a:cubicBezTo>
                <a:cubicBezTo>
                  <a:pt x="35523" y="33668"/>
                  <a:pt x="35540" y="33099"/>
                  <a:pt x="35396" y="33099"/>
                </a:cubicBezTo>
                <a:cubicBezTo>
                  <a:pt x="35344" y="33099"/>
                  <a:pt x="35271" y="33174"/>
                  <a:pt x="35194" y="33351"/>
                </a:cubicBezTo>
                <a:cubicBezTo>
                  <a:pt x="34904" y="34018"/>
                  <a:pt x="32295" y="35265"/>
                  <a:pt x="31715" y="35265"/>
                </a:cubicBezTo>
                <a:cubicBezTo>
                  <a:pt x="31251" y="35265"/>
                  <a:pt x="27162" y="32307"/>
                  <a:pt x="24988" y="30713"/>
                </a:cubicBezTo>
                <a:cubicBezTo>
                  <a:pt x="24640" y="26247"/>
                  <a:pt x="24321" y="21956"/>
                  <a:pt x="24002" y="18042"/>
                </a:cubicBezTo>
                <a:lnTo>
                  <a:pt x="24002" y="18042"/>
                </a:lnTo>
                <a:cubicBezTo>
                  <a:pt x="26032" y="19144"/>
                  <a:pt x="29018" y="21231"/>
                  <a:pt x="29627" y="21521"/>
                </a:cubicBezTo>
                <a:cubicBezTo>
                  <a:pt x="31121" y="22229"/>
                  <a:pt x="32638" y="26489"/>
                  <a:pt x="32916" y="26489"/>
                </a:cubicBezTo>
                <a:cubicBezTo>
                  <a:pt x="32946" y="26489"/>
                  <a:pt x="32961" y="26440"/>
                  <a:pt x="32961" y="26334"/>
                </a:cubicBezTo>
                <a:cubicBezTo>
                  <a:pt x="32961" y="25580"/>
                  <a:pt x="31454" y="21260"/>
                  <a:pt x="30758" y="20564"/>
                </a:cubicBezTo>
                <a:cubicBezTo>
                  <a:pt x="30178" y="20013"/>
                  <a:pt x="26264" y="16679"/>
                  <a:pt x="23799" y="15258"/>
                </a:cubicBezTo>
                <a:cubicBezTo>
                  <a:pt x="23161" y="7168"/>
                  <a:pt x="22697" y="1369"/>
                  <a:pt x="22610" y="789"/>
                </a:cubicBezTo>
                <a:cubicBezTo>
                  <a:pt x="22495" y="241"/>
                  <a:pt x="22212" y="1"/>
                  <a:pt x="21930" y="1"/>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صورة تحتوي على المصباح&#10;&#10;تم إنشاء الوصف تلقائياً" id="102" name="Google Shape;102;p1"/>
          <p:cNvPicPr preferRelativeResize="0"/>
          <p:nvPr/>
        </p:nvPicPr>
        <p:blipFill rotWithShape="1">
          <a:blip r:embed="rId3">
            <a:alphaModFix/>
          </a:blip>
          <a:srcRect b="0" l="20520" r="18736" t="9117"/>
          <a:stretch/>
        </p:blipFill>
        <p:spPr>
          <a:xfrm>
            <a:off x="1441466" y="3175468"/>
            <a:ext cx="866039" cy="863845"/>
          </a:xfrm>
          <a:prstGeom prst="rect">
            <a:avLst/>
          </a:prstGeom>
          <a:noFill/>
          <a:ln>
            <a:noFill/>
          </a:ln>
        </p:spPr>
      </p:pic>
      <p:pic>
        <p:nvPicPr>
          <p:cNvPr descr="صورة تحتوي على لعبة, مزين&#10;&#10;تم إنشاء الوصف تلقائياً" id="103" name="Google Shape;103;p1"/>
          <p:cNvPicPr preferRelativeResize="0"/>
          <p:nvPr/>
        </p:nvPicPr>
        <p:blipFill rotWithShape="1">
          <a:blip r:embed="rId4">
            <a:alphaModFix/>
          </a:blip>
          <a:srcRect b="0" l="0" r="0" t="0"/>
          <a:stretch/>
        </p:blipFill>
        <p:spPr>
          <a:xfrm>
            <a:off x="6657398" y="3297979"/>
            <a:ext cx="1358308" cy="850323"/>
          </a:xfrm>
          <a:prstGeom prst="rect">
            <a:avLst/>
          </a:prstGeom>
          <a:noFill/>
          <a:ln>
            <a:noFill/>
          </a:ln>
        </p:spPr>
      </p:pic>
      <p:grpSp>
        <p:nvGrpSpPr>
          <p:cNvPr id="104" name="Google Shape;104;p1"/>
          <p:cNvGrpSpPr/>
          <p:nvPr/>
        </p:nvGrpSpPr>
        <p:grpSpPr>
          <a:xfrm>
            <a:off x="3195938" y="224166"/>
            <a:ext cx="2382625" cy="754200"/>
            <a:chOff x="3514507" y="154144"/>
            <a:chExt cx="2382625" cy="754200"/>
          </a:xfrm>
        </p:grpSpPr>
        <p:sp>
          <p:nvSpPr>
            <p:cNvPr id="105" name="Google Shape;105;p1"/>
            <p:cNvSpPr txBox="1"/>
            <p:nvPr/>
          </p:nvSpPr>
          <p:spPr>
            <a:xfrm>
              <a:off x="3514507" y="154144"/>
              <a:ext cx="1514100" cy="754200"/>
            </a:xfrm>
            <a:prstGeom prst="rect">
              <a:avLst/>
            </a:prstGeom>
            <a:solidFill>
              <a:schemeClr val="accent1"/>
            </a:solidFill>
            <a:ln cap="flat" cmpd="sng" w="38100">
              <a:solidFill>
                <a:schemeClr val="lt1"/>
              </a:solidFill>
              <a:prstDash val="solid"/>
              <a:round/>
              <a:headEnd len="sm" w="sm" type="none"/>
              <a:tailEnd len="sm" w="sm" type="none"/>
            </a:ln>
            <a:effectLst>
              <a:outerShdw blurRad="40000" rotWithShape="0" dir="5400000" dist="20000">
                <a:srgbClr val="000000">
                  <a:alpha val="37647"/>
                </a:srgbClr>
              </a:outerShdw>
            </a:effectLst>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ar-OM" sz="4300" u="none" cap="none" strike="noStrike">
                  <a:solidFill>
                    <a:schemeClr val="lt1"/>
                  </a:solidFill>
                  <a:latin typeface="Arial"/>
                  <a:ea typeface="Arial"/>
                  <a:cs typeface="Arial"/>
                  <a:sym typeface="Arial"/>
                </a:rPr>
                <a:t>التلوث</a:t>
              </a:r>
              <a:endParaRPr sz="1300"/>
            </a:p>
          </p:txBody>
        </p:sp>
        <p:sp>
          <p:nvSpPr>
            <p:cNvPr id="106" name="Google Shape;106;p1"/>
            <p:cNvSpPr txBox="1"/>
            <p:nvPr/>
          </p:nvSpPr>
          <p:spPr>
            <a:xfrm>
              <a:off x="5056832" y="216541"/>
              <a:ext cx="840300" cy="615600"/>
            </a:xfrm>
            <a:prstGeom prst="rect">
              <a:avLst/>
            </a:prstGeom>
            <a:solidFill>
              <a:schemeClr val="accent1"/>
            </a:solidFill>
            <a:ln cap="flat" cmpd="sng" w="38100">
              <a:solidFill>
                <a:schemeClr val="lt1"/>
              </a:solidFill>
              <a:prstDash val="solid"/>
              <a:round/>
              <a:headEnd len="sm" w="sm" type="none"/>
              <a:tailEnd len="sm" w="sm" type="none"/>
            </a:ln>
            <a:effectLst>
              <a:outerShdw blurRad="40000" rotWithShape="0" dir="5400000" dist="20000">
                <a:srgbClr val="000000">
                  <a:alpha val="37647"/>
                </a:srgbClr>
              </a:outerShdw>
            </a:effectLst>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lang="ar-OM" sz="3400">
                  <a:solidFill>
                    <a:schemeClr val="lt1"/>
                  </a:solidFill>
                </a:rPr>
                <a:t>6</a:t>
              </a:r>
              <a:r>
                <a:rPr b="1" i="0" lang="ar-OM" sz="3400" u="none" cap="none" strike="noStrike">
                  <a:solidFill>
                    <a:schemeClr val="lt1"/>
                  </a:solidFill>
                  <a:latin typeface="Arial"/>
                  <a:ea typeface="Arial"/>
                  <a:cs typeface="Arial"/>
                  <a:sym typeface="Arial"/>
                </a:rPr>
                <a:t>-</a:t>
              </a:r>
              <a:r>
                <a:rPr b="1" lang="ar-OM" sz="3400">
                  <a:solidFill>
                    <a:schemeClr val="lt1"/>
                  </a:solidFill>
                </a:rPr>
                <a:t>7</a:t>
              </a:r>
              <a:endParaRPr sz="400"/>
            </a:p>
          </p:txBody>
        </p:sp>
      </p:grpSp>
      <p:sp>
        <p:nvSpPr>
          <p:cNvPr id="107" name="Google Shape;107;p1"/>
          <p:cNvSpPr txBox="1"/>
          <p:nvPr/>
        </p:nvSpPr>
        <p:spPr>
          <a:xfrm>
            <a:off x="650584" y="4538408"/>
            <a:ext cx="1418492" cy="369332"/>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ar-OM" sz="1800" u="none" cap="none" strike="noStrike">
                <a:solidFill>
                  <a:srgbClr val="000000"/>
                </a:solidFill>
                <a:latin typeface="Calibri"/>
                <a:ea typeface="Calibri"/>
                <a:cs typeface="Calibri"/>
                <a:sym typeface="Calibri"/>
              </a:rPr>
              <a:t>أ.كلثم الهوتية</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 name="Shape 111"/>
        <p:cNvGrpSpPr/>
        <p:nvPr/>
      </p:nvGrpSpPr>
      <p:grpSpPr>
        <a:xfrm>
          <a:off x="0" y="0"/>
          <a:ext cx="0" cy="0"/>
          <a:chOff x="0" y="0"/>
          <a:chExt cx="0" cy="0"/>
        </a:xfrm>
      </p:grpSpPr>
      <p:sp>
        <p:nvSpPr>
          <p:cNvPr id="112" name="Google Shape;112;p2"/>
          <p:cNvSpPr txBox="1"/>
          <p:nvPr/>
        </p:nvSpPr>
        <p:spPr>
          <a:xfrm>
            <a:off x="1632069" y="117018"/>
            <a:ext cx="5212707" cy="830997"/>
          </a:xfrm>
          <a:prstGeom prst="rect">
            <a:avLst/>
          </a:prstGeom>
          <a:gradFill>
            <a:gsLst>
              <a:gs pos="0">
                <a:srgbClr val="008551"/>
              </a:gs>
              <a:gs pos="100000">
                <a:srgbClr val="A8D9BD"/>
              </a:gs>
            </a:gsLst>
            <a:lin ang="16200000" scaled="0"/>
          </a:gradFill>
          <a:ln>
            <a:noFill/>
          </a:ln>
          <a:effectLst>
            <a:outerShdw blurRad="40000" rotWithShape="0" dir="5400000" dist="23000">
              <a:srgbClr val="000000">
                <a:alpha val="34901"/>
              </a:srgbClr>
            </a:outerShdw>
          </a:effectLst>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ar-OM" sz="2400" u="none" cap="none" strike="noStrike">
                <a:solidFill>
                  <a:schemeClr val="lt1"/>
                </a:solidFill>
                <a:latin typeface="Calibri"/>
                <a:ea typeface="Calibri"/>
                <a:cs typeface="Calibri"/>
                <a:sym typeface="Calibri"/>
              </a:rPr>
              <a:t>من خلال معلوماتك السابقة حول التلوث</a:t>
            </a:r>
            <a:endParaRPr/>
          </a:p>
          <a:p>
            <a:pPr indent="0" lvl="0" marL="0" marR="0" rtl="0" algn="ctr">
              <a:lnSpc>
                <a:spcPct val="100000"/>
              </a:lnSpc>
              <a:spcBef>
                <a:spcPts val="0"/>
              </a:spcBef>
              <a:spcAft>
                <a:spcPts val="0"/>
              </a:spcAft>
              <a:buNone/>
            </a:pPr>
            <a:r>
              <a:rPr b="1" i="0" lang="ar-OM" sz="2400" u="none" cap="none" strike="noStrike">
                <a:solidFill>
                  <a:schemeClr val="lt1"/>
                </a:solidFill>
                <a:latin typeface="Calibri"/>
                <a:ea typeface="Calibri"/>
                <a:cs typeface="Calibri"/>
                <a:sym typeface="Calibri"/>
              </a:rPr>
              <a:t> اذكر أنواع التلوث </a:t>
            </a:r>
            <a:endParaRPr/>
          </a:p>
        </p:txBody>
      </p:sp>
      <p:grpSp>
        <p:nvGrpSpPr>
          <p:cNvPr id="113" name="Google Shape;113;p2"/>
          <p:cNvGrpSpPr/>
          <p:nvPr/>
        </p:nvGrpSpPr>
        <p:grpSpPr>
          <a:xfrm>
            <a:off x="7474856" y="3293592"/>
            <a:ext cx="1531018" cy="699218"/>
            <a:chOff x="7474856" y="3293592"/>
            <a:chExt cx="1531018" cy="699218"/>
          </a:xfrm>
        </p:grpSpPr>
        <p:sp>
          <p:nvSpPr>
            <p:cNvPr id="114" name="Google Shape;114;p2"/>
            <p:cNvSpPr/>
            <p:nvPr/>
          </p:nvSpPr>
          <p:spPr>
            <a:xfrm>
              <a:off x="7474856" y="3293592"/>
              <a:ext cx="1512463" cy="699218"/>
            </a:xfrm>
            <a:prstGeom prst="ellipse">
              <a:avLst/>
            </a:prstGeom>
            <a:solidFill>
              <a:srgbClr val="F2F6E0"/>
            </a:solidFill>
            <a:ln cap="flat" cmpd="sng" w="25400">
              <a:solidFill>
                <a:srgbClr val="8D9B4D"/>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15" name="Google Shape;115;p2"/>
            <p:cNvSpPr txBox="1"/>
            <p:nvPr/>
          </p:nvSpPr>
          <p:spPr>
            <a:xfrm>
              <a:off x="7541488" y="3354230"/>
              <a:ext cx="1464386" cy="58477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ar-OM" sz="3200" u="none" cap="none" strike="noStrike">
                  <a:solidFill>
                    <a:srgbClr val="000000"/>
                  </a:solidFill>
                  <a:latin typeface="Arial"/>
                  <a:ea typeface="Arial"/>
                  <a:cs typeface="Arial"/>
                  <a:sym typeface="Arial"/>
                </a:rPr>
                <a:t>تلوث الهواء</a:t>
              </a:r>
              <a:endParaRPr/>
            </a:p>
          </p:txBody>
        </p:sp>
      </p:grpSp>
      <p:grpSp>
        <p:nvGrpSpPr>
          <p:cNvPr id="116" name="Google Shape;116;p2"/>
          <p:cNvGrpSpPr/>
          <p:nvPr/>
        </p:nvGrpSpPr>
        <p:grpSpPr>
          <a:xfrm>
            <a:off x="7585164" y="1762011"/>
            <a:ext cx="1464386" cy="817182"/>
            <a:chOff x="7585164" y="1762011"/>
            <a:chExt cx="1464386" cy="817182"/>
          </a:xfrm>
        </p:grpSpPr>
        <p:sp>
          <p:nvSpPr>
            <p:cNvPr id="117" name="Google Shape;117;p2"/>
            <p:cNvSpPr/>
            <p:nvPr/>
          </p:nvSpPr>
          <p:spPr>
            <a:xfrm>
              <a:off x="7647396" y="1762011"/>
              <a:ext cx="1339923" cy="817182"/>
            </a:xfrm>
            <a:prstGeom prst="ellipse">
              <a:avLst/>
            </a:prstGeom>
            <a:solidFill>
              <a:srgbClr val="E9F2DF"/>
            </a:solidFill>
            <a:ln cap="flat" cmpd="sng" w="25400">
              <a:solidFill>
                <a:srgbClr val="8D9B4D"/>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18" name="Google Shape;118;p2"/>
            <p:cNvSpPr txBox="1"/>
            <p:nvPr/>
          </p:nvSpPr>
          <p:spPr>
            <a:xfrm>
              <a:off x="7585164" y="1888453"/>
              <a:ext cx="1464386" cy="58477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ar-OM" sz="3200" u="none" cap="none" strike="noStrike">
                  <a:solidFill>
                    <a:srgbClr val="000000"/>
                  </a:solidFill>
                  <a:latin typeface="Arial"/>
                  <a:ea typeface="Arial"/>
                  <a:cs typeface="Arial"/>
                  <a:sym typeface="Arial"/>
                </a:rPr>
                <a:t>تلوث الماء</a:t>
              </a:r>
              <a:endParaRPr/>
            </a:p>
          </p:txBody>
        </p:sp>
      </p:grpSp>
      <p:grpSp>
        <p:nvGrpSpPr>
          <p:cNvPr id="119" name="Google Shape;119;p2"/>
          <p:cNvGrpSpPr/>
          <p:nvPr/>
        </p:nvGrpSpPr>
        <p:grpSpPr>
          <a:xfrm>
            <a:off x="280908" y="1821050"/>
            <a:ext cx="1517111" cy="758143"/>
            <a:chOff x="280908" y="1821050"/>
            <a:chExt cx="1517111" cy="758143"/>
          </a:xfrm>
        </p:grpSpPr>
        <p:sp>
          <p:nvSpPr>
            <p:cNvPr id="120" name="Google Shape;120;p2"/>
            <p:cNvSpPr/>
            <p:nvPr/>
          </p:nvSpPr>
          <p:spPr>
            <a:xfrm>
              <a:off x="280908" y="1821050"/>
              <a:ext cx="1517111" cy="758143"/>
            </a:xfrm>
            <a:prstGeom prst="ellipse">
              <a:avLst/>
            </a:prstGeom>
            <a:solidFill>
              <a:srgbClr val="F2F6E0"/>
            </a:solidFill>
            <a:ln cap="flat" cmpd="sng" w="25400">
              <a:solidFill>
                <a:srgbClr val="8D9B4D"/>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21" name="Google Shape;121;p2"/>
            <p:cNvSpPr txBox="1"/>
            <p:nvPr/>
          </p:nvSpPr>
          <p:spPr>
            <a:xfrm>
              <a:off x="318789" y="1883441"/>
              <a:ext cx="1464386" cy="58477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ar-OM" sz="3200" u="none" cap="none" strike="noStrike">
                  <a:solidFill>
                    <a:srgbClr val="000000"/>
                  </a:solidFill>
                  <a:latin typeface="Arial"/>
                  <a:ea typeface="Arial"/>
                  <a:cs typeface="Arial"/>
                  <a:sym typeface="Arial"/>
                </a:rPr>
                <a:t>تلوث التربة</a:t>
              </a:r>
              <a:endParaRPr/>
            </a:p>
          </p:txBody>
        </p:sp>
      </p:grpSp>
      <p:grpSp>
        <p:nvGrpSpPr>
          <p:cNvPr id="122" name="Google Shape;122;p2"/>
          <p:cNvGrpSpPr/>
          <p:nvPr/>
        </p:nvGrpSpPr>
        <p:grpSpPr>
          <a:xfrm>
            <a:off x="1753485" y="1255800"/>
            <a:ext cx="5726784" cy="3295388"/>
            <a:chOff x="1753485" y="1255800"/>
            <a:chExt cx="5726784" cy="3295388"/>
          </a:xfrm>
        </p:grpSpPr>
        <p:sp>
          <p:nvSpPr>
            <p:cNvPr id="123" name="Google Shape;123;p2"/>
            <p:cNvSpPr/>
            <p:nvPr/>
          </p:nvSpPr>
          <p:spPr>
            <a:xfrm>
              <a:off x="2241000" y="1570594"/>
              <a:ext cx="4662000" cy="2665800"/>
            </a:xfrm>
            <a:prstGeom prst="roundRect">
              <a:avLst>
                <a:gd fmla="val 13733" name="adj"/>
              </a:avLst>
            </a:prstGeom>
            <a:noFill/>
            <a:ln cap="flat" cmpd="sng" w="9525">
              <a:solidFill>
                <a:srgbClr val="B7B7B7"/>
              </a:solidFill>
              <a:prstDash val="dash"/>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124" name="Google Shape;124;p2"/>
            <p:cNvGrpSpPr/>
            <p:nvPr/>
          </p:nvGrpSpPr>
          <p:grpSpPr>
            <a:xfrm>
              <a:off x="2861160" y="1255800"/>
              <a:ext cx="3421679" cy="3295388"/>
              <a:chOff x="3088662" y="1752371"/>
              <a:chExt cx="2283555" cy="2200152"/>
            </a:xfrm>
          </p:grpSpPr>
          <p:sp>
            <p:nvSpPr>
              <p:cNvPr id="125" name="Google Shape;125;p2"/>
              <p:cNvSpPr/>
              <p:nvPr/>
            </p:nvSpPr>
            <p:spPr>
              <a:xfrm>
                <a:off x="3088662" y="1752371"/>
                <a:ext cx="2200152" cy="2200152"/>
              </a:xfrm>
              <a:custGeom>
                <a:rect b="b" l="l" r="r" t="t"/>
                <a:pathLst>
                  <a:path extrusionOk="0" h="119606" w="119606">
                    <a:moveTo>
                      <a:pt x="59803" y="1"/>
                    </a:moveTo>
                    <a:cubicBezTo>
                      <a:pt x="26767" y="1"/>
                      <a:pt x="1" y="26767"/>
                      <a:pt x="1" y="59803"/>
                    </a:cubicBezTo>
                    <a:cubicBezTo>
                      <a:pt x="1" y="92840"/>
                      <a:pt x="26767" y="119606"/>
                      <a:pt x="59803" y="119606"/>
                    </a:cubicBezTo>
                    <a:cubicBezTo>
                      <a:pt x="92839" y="119606"/>
                      <a:pt x="119606" y="92840"/>
                      <a:pt x="119606" y="59803"/>
                    </a:cubicBezTo>
                    <a:cubicBezTo>
                      <a:pt x="119606" y="26767"/>
                      <a:pt x="92839" y="1"/>
                      <a:pt x="59803" y="1"/>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126" name="Google Shape;126;p2"/>
              <p:cNvGrpSpPr/>
              <p:nvPr/>
            </p:nvGrpSpPr>
            <p:grpSpPr>
              <a:xfrm>
                <a:off x="3089563" y="1839839"/>
                <a:ext cx="2199251" cy="1869612"/>
                <a:chOff x="3089563" y="1839839"/>
                <a:chExt cx="2199251" cy="1869612"/>
              </a:xfrm>
            </p:grpSpPr>
            <p:sp>
              <p:nvSpPr>
                <p:cNvPr id="127" name="Google Shape;127;p2"/>
                <p:cNvSpPr/>
                <p:nvPr/>
              </p:nvSpPr>
              <p:spPr>
                <a:xfrm>
                  <a:off x="3493205" y="1976937"/>
                  <a:ext cx="947508" cy="1580443"/>
                </a:xfrm>
                <a:custGeom>
                  <a:rect b="b" l="l" r="r" t="t"/>
                  <a:pathLst>
                    <a:path extrusionOk="0" h="85917" w="51509">
                      <a:moveTo>
                        <a:pt x="36141" y="0"/>
                      </a:moveTo>
                      <a:cubicBezTo>
                        <a:pt x="34219" y="0"/>
                        <a:pt x="32155" y="1247"/>
                        <a:pt x="31204" y="2985"/>
                      </a:cubicBezTo>
                      <a:cubicBezTo>
                        <a:pt x="29757" y="5589"/>
                        <a:pt x="29999" y="8724"/>
                        <a:pt x="30191" y="11714"/>
                      </a:cubicBezTo>
                      <a:cubicBezTo>
                        <a:pt x="30336" y="13209"/>
                        <a:pt x="30433" y="14801"/>
                        <a:pt x="29661" y="16054"/>
                      </a:cubicBezTo>
                      <a:cubicBezTo>
                        <a:pt x="29160" y="16899"/>
                        <a:pt x="28152" y="17460"/>
                        <a:pt x="27216" y="17460"/>
                      </a:cubicBezTo>
                      <a:cubicBezTo>
                        <a:pt x="26710" y="17460"/>
                        <a:pt x="26224" y="17295"/>
                        <a:pt x="25851" y="16923"/>
                      </a:cubicBezTo>
                      <a:cubicBezTo>
                        <a:pt x="25947" y="15620"/>
                        <a:pt x="25947" y="14270"/>
                        <a:pt x="25272" y="13161"/>
                      </a:cubicBezTo>
                      <a:cubicBezTo>
                        <a:pt x="24844" y="12487"/>
                        <a:pt x="24286" y="12341"/>
                        <a:pt x="23726" y="12341"/>
                      </a:cubicBezTo>
                      <a:cubicBezTo>
                        <a:pt x="23294" y="12341"/>
                        <a:pt x="22860" y="12428"/>
                        <a:pt x="22485" y="12428"/>
                      </a:cubicBezTo>
                      <a:cubicBezTo>
                        <a:pt x="22198" y="12428"/>
                        <a:pt x="21945" y="12377"/>
                        <a:pt x="21752" y="12196"/>
                      </a:cubicBezTo>
                      <a:cubicBezTo>
                        <a:pt x="20835" y="11376"/>
                        <a:pt x="22330" y="9013"/>
                        <a:pt x="22427" y="7904"/>
                      </a:cubicBezTo>
                      <a:cubicBezTo>
                        <a:pt x="22668" y="5396"/>
                        <a:pt x="20015" y="3660"/>
                        <a:pt x="17604" y="3129"/>
                      </a:cubicBezTo>
                      <a:cubicBezTo>
                        <a:pt x="16882" y="2976"/>
                        <a:pt x="16127" y="2886"/>
                        <a:pt x="15377" y="2886"/>
                      </a:cubicBezTo>
                      <a:cubicBezTo>
                        <a:pt x="13772" y="2886"/>
                        <a:pt x="12196" y="3298"/>
                        <a:pt x="11045" y="4383"/>
                      </a:cubicBezTo>
                      <a:cubicBezTo>
                        <a:pt x="9454" y="5878"/>
                        <a:pt x="9116" y="8193"/>
                        <a:pt x="8296" y="10171"/>
                      </a:cubicBezTo>
                      <a:cubicBezTo>
                        <a:pt x="6512" y="14318"/>
                        <a:pt x="2557" y="17115"/>
                        <a:pt x="435" y="21118"/>
                      </a:cubicBezTo>
                      <a:cubicBezTo>
                        <a:pt x="146" y="21552"/>
                        <a:pt x="1" y="22131"/>
                        <a:pt x="49" y="22710"/>
                      </a:cubicBezTo>
                      <a:cubicBezTo>
                        <a:pt x="194" y="23144"/>
                        <a:pt x="435" y="23530"/>
                        <a:pt x="773" y="23916"/>
                      </a:cubicBezTo>
                      <a:cubicBezTo>
                        <a:pt x="2026" y="25748"/>
                        <a:pt x="1544" y="28160"/>
                        <a:pt x="1496" y="30378"/>
                      </a:cubicBezTo>
                      <a:cubicBezTo>
                        <a:pt x="1448" y="35490"/>
                        <a:pt x="3907" y="40217"/>
                        <a:pt x="6270" y="44702"/>
                      </a:cubicBezTo>
                      <a:cubicBezTo>
                        <a:pt x="6555" y="45190"/>
                        <a:pt x="7011" y="45780"/>
                        <a:pt x="7523" y="45780"/>
                      </a:cubicBezTo>
                      <a:cubicBezTo>
                        <a:pt x="7618" y="45780"/>
                        <a:pt x="7715" y="45760"/>
                        <a:pt x="7814" y="45715"/>
                      </a:cubicBezTo>
                      <a:cubicBezTo>
                        <a:pt x="8055" y="45570"/>
                        <a:pt x="8248" y="45329"/>
                        <a:pt x="8344" y="45039"/>
                      </a:cubicBezTo>
                      <a:cubicBezTo>
                        <a:pt x="8778" y="43834"/>
                        <a:pt x="8537" y="42483"/>
                        <a:pt x="8730" y="41229"/>
                      </a:cubicBezTo>
                      <a:cubicBezTo>
                        <a:pt x="8939" y="40102"/>
                        <a:pt x="9835" y="38974"/>
                        <a:pt x="10854" y="38974"/>
                      </a:cubicBezTo>
                      <a:cubicBezTo>
                        <a:pt x="11012" y="38974"/>
                        <a:pt x="11173" y="39001"/>
                        <a:pt x="11334" y="39059"/>
                      </a:cubicBezTo>
                      <a:cubicBezTo>
                        <a:pt x="12540" y="39493"/>
                        <a:pt x="12540" y="41036"/>
                        <a:pt x="13167" y="42097"/>
                      </a:cubicBezTo>
                      <a:cubicBezTo>
                        <a:pt x="14710" y="44702"/>
                        <a:pt x="19196" y="43544"/>
                        <a:pt x="21318" y="45715"/>
                      </a:cubicBezTo>
                      <a:cubicBezTo>
                        <a:pt x="22813" y="47210"/>
                        <a:pt x="22668" y="49669"/>
                        <a:pt x="21993" y="51647"/>
                      </a:cubicBezTo>
                      <a:cubicBezTo>
                        <a:pt x="21318" y="53624"/>
                        <a:pt x="20160" y="55505"/>
                        <a:pt x="20112" y="57627"/>
                      </a:cubicBezTo>
                      <a:cubicBezTo>
                        <a:pt x="20015" y="58640"/>
                        <a:pt x="20305" y="59604"/>
                        <a:pt x="20883" y="60424"/>
                      </a:cubicBezTo>
                      <a:cubicBezTo>
                        <a:pt x="21848" y="61630"/>
                        <a:pt x="23536" y="61967"/>
                        <a:pt x="24886" y="62739"/>
                      </a:cubicBezTo>
                      <a:cubicBezTo>
                        <a:pt x="26912" y="63945"/>
                        <a:pt x="28118" y="66211"/>
                        <a:pt x="27973" y="68623"/>
                      </a:cubicBezTo>
                      <a:cubicBezTo>
                        <a:pt x="27828" y="69973"/>
                        <a:pt x="27250" y="71324"/>
                        <a:pt x="27394" y="72674"/>
                      </a:cubicBezTo>
                      <a:cubicBezTo>
                        <a:pt x="27635" y="74989"/>
                        <a:pt x="29757" y="76725"/>
                        <a:pt x="30288" y="79040"/>
                      </a:cubicBezTo>
                      <a:cubicBezTo>
                        <a:pt x="30770" y="81210"/>
                        <a:pt x="29854" y="84056"/>
                        <a:pt x="31638" y="85406"/>
                      </a:cubicBezTo>
                      <a:cubicBezTo>
                        <a:pt x="32075" y="85762"/>
                        <a:pt x="32598" y="85917"/>
                        <a:pt x="33141" y="85917"/>
                      </a:cubicBezTo>
                      <a:cubicBezTo>
                        <a:pt x="34217" y="85917"/>
                        <a:pt x="35370" y="85307"/>
                        <a:pt x="36075" y="84442"/>
                      </a:cubicBezTo>
                      <a:cubicBezTo>
                        <a:pt x="37088" y="83139"/>
                        <a:pt x="37426" y="81403"/>
                        <a:pt x="37763" y="79763"/>
                      </a:cubicBezTo>
                      <a:cubicBezTo>
                        <a:pt x="38583" y="75664"/>
                        <a:pt x="40223" y="71227"/>
                        <a:pt x="43985" y="69346"/>
                      </a:cubicBezTo>
                      <a:cubicBezTo>
                        <a:pt x="45528" y="68575"/>
                        <a:pt x="47361" y="68285"/>
                        <a:pt x="48711" y="67272"/>
                      </a:cubicBezTo>
                      <a:cubicBezTo>
                        <a:pt x="51412" y="65247"/>
                        <a:pt x="51508" y="61340"/>
                        <a:pt x="51267" y="58061"/>
                      </a:cubicBezTo>
                      <a:cubicBezTo>
                        <a:pt x="51026" y="54830"/>
                        <a:pt x="50640" y="51647"/>
                        <a:pt x="50206" y="48464"/>
                      </a:cubicBezTo>
                      <a:cubicBezTo>
                        <a:pt x="49868" y="46390"/>
                        <a:pt x="49434" y="44123"/>
                        <a:pt x="47939" y="42628"/>
                      </a:cubicBezTo>
                      <a:cubicBezTo>
                        <a:pt x="46898" y="41587"/>
                        <a:pt x="45473" y="41114"/>
                        <a:pt x="44007" y="41114"/>
                      </a:cubicBezTo>
                      <a:cubicBezTo>
                        <a:pt x="42486" y="41114"/>
                        <a:pt x="40920" y="41623"/>
                        <a:pt x="39692" y="42532"/>
                      </a:cubicBezTo>
                      <a:cubicBezTo>
                        <a:pt x="38101" y="43737"/>
                        <a:pt x="36943" y="45570"/>
                        <a:pt x="35255" y="46679"/>
                      </a:cubicBezTo>
                      <a:cubicBezTo>
                        <a:pt x="34508" y="47192"/>
                        <a:pt x="33552" y="47477"/>
                        <a:pt x="32644" y="47477"/>
                      </a:cubicBezTo>
                      <a:cubicBezTo>
                        <a:pt x="31502" y="47477"/>
                        <a:pt x="30434" y="47025"/>
                        <a:pt x="29950" y="46004"/>
                      </a:cubicBezTo>
                      <a:cubicBezTo>
                        <a:pt x="29082" y="44171"/>
                        <a:pt x="30481" y="41181"/>
                        <a:pt x="28648" y="40217"/>
                      </a:cubicBezTo>
                      <a:cubicBezTo>
                        <a:pt x="28237" y="40030"/>
                        <a:pt x="27797" y="39959"/>
                        <a:pt x="27350" y="39959"/>
                      </a:cubicBezTo>
                      <a:cubicBezTo>
                        <a:pt x="27220" y="39959"/>
                        <a:pt x="27090" y="39965"/>
                        <a:pt x="26960" y="39975"/>
                      </a:cubicBezTo>
                      <a:lnTo>
                        <a:pt x="18376" y="40458"/>
                      </a:lnTo>
                      <a:cubicBezTo>
                        <a:pt x="17893" y="37902"/>
                        <a:pt x="18424" y="35297"/>
                        <a:pt x="19871" y="33224"/>
                      </a:cubicBezTo>
                      <a:cubicBezTo>
                        <a:pt x="21252" y="31324"/>
                        <a:pt x="23406" y="30236"/>
                        <a:pt x="25710" y="30236"/>
                      </a:cubicBezTo>
                      <a:cubicBezTo>
                        <a:pt x="25980" y="30236"/>
                        <a:pt x="26253" y="30251"/>
                        <a:pt x="26526" y="30282"/>
                      </a:cubicBezTo>
                      <a:cubicBezTo>
                        <a:pt x="28647" y="30656"/>
                        <a:pt x="30696" y="32142"/>
                        <a:pt x="32767" y="32142"/>
                      </a:cubicBezTo>
                      <a:cubicBezTo>
                        <a:pt x="33097" y="32142"/>
                        <a:pt x="33428" y="32104"/>
                        <a:pt x="33760" y="32018"/>
                      </a:cubicBezTo>
                      <a:cubicBezTo>
                        <a:pt x="35352" y="31632"/>
                        <a:pt x="36509" y="30233"/>
                        <a:pt x="37281" y="28787"/>
                      </a:cubicBezTo>
                      <a:cubicBezTo>
                        <a:pt x="38004" y="27340"/>
                        <a:pt x="38438" y="25700"/>
                        <a:pt x="39210" y="24253"/>
                      </a:cubicBezTo>
                      <a:cubicBezTo>
                        <a:pt x="40126" y="22662"/>
                        <a:pt x="41429" y="21311"/>
                        <a:pt x="42393" y="19720"/>
                      </a:cubicBezTo>
                      <a:cubicBezTo>
                        <a:pt x="42731" y="19286"/>
                        <a:pt x="42924" y="18707"/>
                        <a:pt x="42972" y="18128"/>
                      </a:cubicBezTo>
                      <a:cubicBezTo>
                        <a:pt x="42972" y="16761"/>
                        <a:pt x="41500" y="16045"/>
                        <a:pt x="40053" y="16045"/>
                      </a:cubicBezTo>
                      <a:cubicBezTo>
                        <a:pt x="39611" y="16045"/>
                        <a:pt x="39171" y="16112"/>
                        <a:pt x="38776" y="16247"/>
                      </a:cubicBezTo>
                      <a:cubicBezTo>
                        <a:pt x="37162" y="16785"/>
                        <a:pt x="35673" y="17907"/>
                        <a:pt x="33999" y="17907"/>
                      </a:cubicBezTo>
                      <a:cubicBezTo>
                        <a:pt x="33872" y="17907"/>
                        <a:pt x="33744" y="17901"/>
                        <a:pt x="33616" y="17887"/>
                      </a:cubicBezTo>
                      <a:cubicBezTo>
                        <a:pt x="33471" y="15862"/>
                        <a:pt x="33616" y="13498"/>
                        <a:pt x="35352" y="12437"/>
                      </a:cubicBezTo>
                      <a:cubicBezTo>
                        <a:pt x="36075" y="12003"/>
                        <a:pt x="36943" y="11859"/>
                        <a:pt x="37667" y="11473"/>
                      </a:cubicBezTo>
                      <a:cubicBezTo>
                        <a:pt x="39258" y="10556"/>
                        <a:pt x="39789" y="8531"/>
                        <a:pt x="40030" y="6698"/>
                      </a:cubicBezTo>
                      <a:cubicBezTo>
                        <a:pt x="40271" y="4673"/>
                        <a:pt x="40175" y="2310"/>
                        <a:pt x="38631" y="911"/>
                      </a:cubicBezTo>
                      <a:cubicBezTo>
                        <a:pt x="37921" y="277"/>
                        <a:pt x="37047" y="0"/>
                        <a:pt x="36141" y="0"/>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8" name="Google Shape;128;p2"/>
                <p:cNvSpPr/>
                <p:nvPr/>
              </p:nvSpPr>
              <p:spPr>
                <a:xfrm>
                  <a:off x="3570390" y="3253237"/>
                  <a:ext cx="207606" cy="227105"/>
                </a:xfrm>
                <a:custGeom>
                  <a:rect b="b" l="l" r="r" t="t"/>
                  <a:pathLst>
                    <a:path extrusionOk="0" h="12346" w="11286">
                      <a:moveTo>
                        <a:pt x="1711" y="0"/>
                      </a:moveTo>
                      <a:cubicBezTo>
                        <a:pt x="1519" y="0"/>
                        <a:pt x="1319" y="48"/>
                        <a:pt x="1110" y="156"/>
                      </a:cubicBezTo>
                      <a:cubicBezTo>
                        <a:pt x="483" y="542"/>
                        <a:pt x="1" y="3339"/>
                        <a:pt x="1" y="4063"/>
                      </a:cubicBezTo>
                      <a:cubicBezTo>
                        <a:pt x="145" y="6908"/>
                        <a:pt x="2316" y="9271"/>
                        <a:pt x="4245" y="11104"/>
                      </a:cubicBezTo>
                      <a:cubicBezTo>
                        <a:pt x="4631" y="11441"/>
                        <a:pt x="5065" y="11779"/>
                        <a:pt x="5547" y="12020"/>
                      </a:cubicBezTo>
                      <a:cubicBezTo>
                        <a:pt x="6077" y="12165"/>
                        <a:pt x="6656" y="12261"/>
                        <a:pt x="7187" y="12261"/>
                      </a:cubicBezTo>
                      <a:lnTo>
                        <a:pt x="9116" y="12310"/>
                      </a:lnTo>
                      <a:cubicBezTo>
                        <a:pt x="9236" y="12334"/>
                        <a:pt x="9360" y="12346"/>
                        <a:pt x="9485" y="12346"/>
                      </a:cubicBezTo>
                      <a:cubicBezTo>
                        <a:pt x="9860" y="12346"/>
                        <a:pt x="10249" y="12237"/>
                        <a:pt x="10611" y="12020"/>
                      </a:cubicBezTo>
                      <a:cubicBezTo>
                        <a:pt x="11093" y="11634"/>
                        <a:pt x="11286" y="11007"/>
                        <a:pt x="11190" y="10429"/>
                      </a:cubicBezTo>
                      <a:cubicBezTo>
                        <a:pt x="11045" y="9802"/>
                        <a:pt x="10804" y="9271"/>
                        <a:pt x="10466" y="8741"/>
                      </a:cubicBezTo>
                      <a:lnTo>
                        <a:pt x="9357" y="6956"/>
                      </a:lnTo>
                      <a:cubicBezTo>
                        <a:pt x="8826" y="5943"/>
                        <a:pt x="8151" y="4979"/>
                        <a:pt x="7283" y="4207"/>
                      </a:cubicBezTo>
                      <a:cubicBezTo>
                        <a:pt x="6319" y="3387"/>
                        <a:pt x="5016" y="2905"/>
                        <a:pt x="4100" y="1989"/>
                      </a:cubicBezTo>
                      <a:cubicBezTo>
                        <a:pt x="3493" y="1300"/>
                        <a:pt x="2715" y="0"/>
                        <a:pt x="1711" y="0"/>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9" name="Google Shape;129;p2"/>
                <p:cNvSpPr/>
                <p:nvPr/>
              </p:nvSpPr>
              <p:spPr>
                <a:xfrm>
                  <a:off x="4169221" y="2654609"/>
                  <a:ext cx="83403" cy="72771"/>
                </a:xfrm>
                <a:custGeom>
                  <a:rect b="b" l="l" r="r" t="t"/>
                  <a:pathLst>
                    <a:path extrusionOk="0" h="3956" w="4534">
                      <a:moveTo>
                        <a:pt x="3848" y="1"/>
                      </a:moveTo>
                      <a:cubicBezTo>
                        <a:pt x="3040" y="1"/>
                        <a:pt x="2298" y="535"/>
                        <a:pt x="2026" y="1351"/>
                      </a:cubicBezTo>
                      <a:cubicBezTo>
                        <a:pt x="2026" y="1447"/>
                        <a:pt x="1978" y="1544"/>
                        <a:pt x="1930" y="1592"/>
                      </a:cubicBezTo>
                      <a:cubicBezTo>
                        <a:pt x="1833" y="1689"/>
                        <a:pt x="1688" y="1737"/>
                        <a:pt x="1592" y="1737"/>
                      </a:cubicBezTo>
                      <a:cubicBezTo>
                        <a:pt x="965" y="1737"/>
                        <a:pt x="434" y="2123"/>
                        <a:pt x="193" y="2653"/>
                      </a:cubicBezTo>
                      <a:cubicBezTo>
                        <a:pt x="0" y="3232"/>
                        <a:pt x="386" y="3859"/>
                        <a:pt x="965" y="3955"/>
                      </a:cubicBezTo>
                      <a:cubicBezTo>
                        <a:pt x="290" y="3135"/>
                        <a:pt x="1303" y="2894"/>
                        <a:pt x="1930" y="2894"/>
                      </a:cubicBezTo>
                      <a:cubicBezTo>
                        <a:pt x="2653" y="2894"/>
                        <a:pt x="3328" y="2605"/>
                        <a:pt x="3859" y="2074"/>
                      </a:cubicBezTo>
                      <a:cubicBezTo>
                        <a:pt x="4341" y="1544"/>
                        <a:pt x="4534" y="821"/>
                        <a:pt x="4437" y="97"/>
                      </a:cubicBezTo>
                      <a:cubicBezTo>
                        <a:pt x="4241" y="32"/>
                        <a:pt x="4042" y="1"/>
                        <a:pt x="3848" y="1"/>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0" name="Google Shape;130;p2"/>
                <p:cNvSpPr/>
                <p:nvPr/>
              </p:nvSpPr>
              <p:spPr>
                <a:xfrm>
                  <a:off x="3855016" y="1839839"/>
                  <a:ext cx="202437" cy="137208"/>
                </a:xfrm>
                <a:custGeom>
                  <a:rect b="b" l="l" r="r" t="t"/>
                  <a:pathLst>
                    <a:path extrusionOk="0" h="7459" w="11005">
                      <a:moveTo>
                        <a:pt x="9974" y="1"/>
                      </a:moveTo>
                      <a:cubicBezTo>
                        <a:pt x="9932" y="1"/>
                        <a:pt x="9890" y="6"/>
                        <a:pt x="9847" y="20"/>
                      </a:cubicBezTo>
                      <a:lnTo>
                        <a:pt x="6712" y="20"/>
                      </a:lnTo>
                      <a:cubicBezTo>
                        <a:pt x="6616" y="8"/>
                        <a:pt x="6520" y="2"/>
                        <a:pt x="6424" y="2"/>
                      </a:cubicBezTo>
                      <a:cubicBezTo>
                        <a:pt x="6137" y="2"/>
                        <a:pt x="5856" y="57"/>
                        <a:pt x="5603" y="165"/>
                      </a:cubicBezTo>
                      <a:cubicBezTo>
                        <a:pt x="5266" y="406"/>
                        <a:pt x="4928" y="744"/>
                        <a:pt x="4735" y="1178"/>
                      </a:cubicBezTo>
                      <a:cubicBezTo>
                        <a:pt x="4253" y="1853"/>
                        <a:pt x="3578" y="2480"/>
                        <a:pt x="2854" y="2914"/>
                      </a:cubicBezTo>
                      <a:cubicBezTo>
                        <a:pt x="2034" y="3396"/>
                        <a:pt x="973" y="3734"/>
                        <a:pt x="684" y="4650"/>
                      </a:cubicBezTo>
                      <a:cubicBezTo>
                        <a:pt x="1" y="6768"/>
                        <a:pt x="2220" y="7458"/>
                        <a:pt x="4122" y="7458"/>
                      </a:cubicBezTo>
                      <a:cubicBezTo>
                        <a:pt x="4906" y="7458"/>
                        <a:pt x="5635" y="7341"/>
                        <a:pt x="6085" y="7158"/>
                      </a:cubicBezTo>
                      <a:cubicBezTo>
                        <a:pt x="6230" y="7110"/>
                        <a:pt x="6375" y="7014"/>
                        <a:pt x="6471" y="6869"/>
                      </a:cubicBezTo>
                      <a:cubicBezTo>
                        <a:pt x="6520" y="6724"/>
                        <a:pt x="6520" y="6531"/>
                        <a:pt x="6471" y="6387"/>
                      </a:cubicBezTo>
                      <a:cubicBezTo>
                        <a:pt x="6278" y="5470"/>
                        <a:pt x="6954" y="4506"/>
                        <a:pt x="7773" y="3975"/>
                      </a:cubicBezTo>
                      <a:cubicBezTo>
                        <a:pt x="8642" y="3541"/>
                        <a:pt x="9510" y="3155"/>
                        <a:pt x="10474" y="2818"/>
                      </a:cubicBezTo>
                      <a:cubicBezTo>
                        <a:pt x="10619" y="2769"/>
                        <a:pt x="10715" y="2673"/>
                        <a:pt x="10860" y="2528"/>
                      </a:cubicBezTo>
                      <a:cubicBezTo>
                        <a:pt x="10860" y="2432"/>
                        <a:pt x="10908" y="2335"/>
                        <a:pt x="10908" y="2239"/>
                      </a:cubicBezTo>
                      <a:cubicBezTo>
                        <a:pt x="11005" y="1612"/>
                        <a:pt x="10860" y="937"/>
                        <a:pt x="10571" y="406"/>
                      </a:cubicBezTo>
                      <a:cubicBezTo>
                        <a:pt x="10522" y="262"/>
                        <a:pt x="10426" y="165"/>
                        <a:pt x="10281" y="69"/>
                      </a:cubicBezTo>
                      <a:cubicBezTo>
                        <a:pt x="10179" y="35"/>
                        <a:pt x="10077" y="1"/>
                        <a:pt x="9974" y="1"/>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1" name="Google Shape;131;p2"/>
                <p:cNvSpPr/>
                <p:nvPr/>
              </p:nvSpPr>
              <p:spPr>
                <a:xfrm>
                  <a:off x="4831919" y="2151965"/>
                  <a:ext cx="456895" cy="1557486"/>
                </a:xfrm>
                <a:custGeom>
                  <a:rect b="b" l="l" r="r" t="t"/>
                  <a:pathLst>
                    <a:path extrusionOk="0" h="84669" w="24838">
                      <a:moveTo>
                        <a:pt x="8813" y="1"/>
                      </a:moveTo>
                      <a:cubicBezTo>
                        <a:pt x="7528" y="1"/>
                        <a:pt x="6263" y="364"/>
                        <a:pt x="5113" y="1234"/>
                      </a:cubicBezTo>
                      <a:cubicBezTo>
                        <a:pt x="869" y="4466"/>
                        <a:pt x="1" y="13484"/>
                        <a:pt x="3184" y="17535"/>
                      </a:cubicBezTo>
                      <a:cubicBezTo>
                        <a:pt x="4003" y="18596"/>
                        <a:pt x="5209" y="19609"/>
                        <a:pt x="5402" y="21008"/>
                      </a:cubicBezTo>
                      <a:cubicBezTo>
                        <a:pt x="5547" y="22358"/>
                        <a:pt x="4775" y="23516"/>
                        <a:pt x="4438" y="24818"/>
                      </a:cubicBezTo>
                      <a:cubicBezTo>
                        <a:pt x="3039" y="30268"/>
                        <a:pt x="10514" y="34849"/>
                        <a:pt x="9743" y="40444"/>
                      </a:cubicBezTo>
                      <a:cubicBezTo>
                        <a:pt x="9067" y="45170"/>
                        <a:pt x="2798" y="47871"/>
                        <a:pt x="2750" y="52693"/>
                      </a:cubicBezTo>
                      <a:cubicBezTo>
                        <a:pt x="2701" y="54864"/>
                        <a:pt x="4052" y="56841"/>
                        <a:pt x="4872" y="58915"/>
                      </a:cubicBezTo>
                      <a:cubicBezTo>
                        <a:pt x="6656" y="63689"/>
                        <a:pt x="5402" y="69043"/>
                        <a:pt x="3714" y="73866"/>
                      </a:cubicBezTo>
                      <a:cubicBezTo>
                        <a:pt x="2846" y="76229"/>
                        <a:pt x="1881" y="78592"/>
                        <a:pt x="1833" y="81051"/>
                      </a:cubicBezTo>
                      <a:cubicBezTo>
                        <a:pt x="1785" y="82305"/>
                        <a:pt x="2026" y="83511"/>
                        <a:pt x="2508" y="84669"/>
                      </a:cubicBezTo>
                      <a:cubicBezTo>
                        <a:pt x="16639" y="73335"/>
                        <a:pt x="24838" y="56166"/>
                        <a:pt x="24838" y="38080"/>
                      </a:cubicBezTo>
                      <a:cubicBezTo>
                        <a:pt x="24838" y="24384"/>
                        <a:pt x="20160" y="11169"/>
                        <a:pt x="11575" y="511"/>
                      </a:cubicBezTo>
                      <a:cubicBezTo>
                        <a:pt x="10668" y="188"/>
                        <a:pt x="9735" y="1"/>
                        <a:pt x="8813" y="1"/>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2" name="Google Shape;132;p2"/>
                <p:cNvSpPr/>
                <p:nvPr/>
              </p:nvSpPr>
              <p:spPr>
                <a:xfrm>
                  <a:off x="3089563" y="2876287"/>
                  <a:ext cx="351326" cy="733813"/>
                </a:xfrm>
                <a:custGeom>
                  <a:rect b="b" l="l" r="r" t="t"/>
                  <a:pathLst>
                    <a:path extrusionOk="0" h="39892" w="19099">
                      <a:moveTo>
                        <a:pt x="1099" y="1"/>
                      </a:moveTo>
                      <a:cubicBezTo>
                        <a:pt x="736" y="1"/>
                        <a:pt x="366" y="38"/>
                        <a:pt x="0" y="103"/>
                      </a:cubicBezTo>
                      <a:cubicBezTo>
                        <a:pt x="338" y="14957"/>
                        <a:pt x="6173" y="29136"/>
                        <a:pt x="16446" y="39891"/>
                      </a:cubicBezTo>
                      <a:cubicBezTo>
                        <a:pt x="16542" y="39698"/>
                        <a:pt x="16687" y="39505"/>
                        <a:pt x="16783" y="39312"/>
                      </a:cubicBezTo>
                      <a:cubicBezTo>
                        <a:pt x="18134" y="36949"/>
                        <a:pt x="19098" y="33863"/>
                        <a:pt x="17652" y="31596"/>
                      </a:cubicBezTo>
                      <a:cubicBezTo>
                        <a:pt x="16832" y="30294"/>
                        <a:pt x="15385" y="29426"/>
                        <a:pt x="15047" y="27979"/>
                      </a:cubicBezTo>
                      <a:cubicBezTo>
                        <a:pt x="14951" y="27255"/>
                        <a:pt x="14951" y="26484"/>
                        <a:pt x="15096" y="25760"/>
                      </a:cubicBezTo>
                      <a:cubicBezTo>
                        <a:pt x="15240" y="23542"/>
                        <a:pt x="15047" y="21323"/>
                        <a:pt x="14613" y="19201"/>
                      </a:cubicBezTo>
                      <a:cubicBezTo>
                        <a:pt x="14565" y="18237"/>
                        <a:pt x="14276" y="17320"/>
                        <a:pt x="13745" y="16549"/>
                      </a:cubicBezTo>
                      <a:cubicBezTo>
                        <a:pt x="12829" y="15343"/>
                        <a:pt x="10996" y="15005"/>
                        <a:pt x="10321" y="13607"/>
                      </a:cubicBezTo>
                      <a:cubicBezTo>
                        <a:pt x="9549" y="11919"/>
                        <a:pt x="10900" y="9507"/>
                        <a:pt x="9453" y="8302"/>
                      </a:cubicBezTo>
                      <a:cubicBezTo>
                        <a:pt x="8681" y="7627"/>
                        <a:pt x="7476" y="7820"/>
                        <a:pt x="6607" y="7337"/>
                      </a:cubicBezTo>
                      <a:cubicBezTo>
                        <a:pt x="4437" y="6228"/>
                        <a:pt x="5305" y="2756"/>
                        <a:pt x="3666" y="971"/>
                      </a:cubicBezTo>
                      <a:cubicBezTo>
                        <a:pt x="2998" y="268"/>
                        <a:pt x="2074" y="1"/>
                        <a:pt x="1099" y="1"/>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3" name="Google Shape;133;p2"/>
                <p:cNvSpPr/>
                <p:nvPr/>
              </p:nvSpPr>
              <p:spPr>
                <a:xfrm>
                  <a:off x="4060985" y="2617745"/>
                  <a:ext cx="39053" cy="36367"/>
                </a:xfrm>
                <a:custGeom>
                  <a:rect b="b" l="l" r="r" t="t"/>
                  <a:pathLst>
                    <a:path extrusionOk="0" h="1977" w="2123">
                      <a:moveTo>
                        <a:pt x="868" y="1"/>
                      </a:moveTo>
                      <a:cubicBezTo>
                        <a:pt x="740" y="1"/>
                        <a:pt x="610" y="25"/>
                        <a:pt x="483" y="76"/>
                      </a:cubicBezTo>
                      <a:cubicBezTo>
                        <a:pt x="1" y="365"/>
                        <a:pt x="1" y="1040"/>
                        <a:pt x="483" y="1281"/>
                      </a:cubicBezTo>
                      <a:lnTo>
                        <a:pt x="242" y="847"/>
                      </a:lnTo>
                      <a:cubicBezTo>
                        <a:pt x="435" y="847"/>
                        <a:pt x="579" y="992"/>
                        <a:pt x="628" y="1185"/>
                      </a:cubicBezTo>
                      <a:cubicBezTo>
                        <a:pt x="676" y="1329"/>
                        <a:pt x="724" y="1522"/>
                        <a:pt x="821" y="1667"/>
                      </a:cubicBezTo>
                      <a:cubicBezTo>
                        <a:pt x="968" y="1902"/>
                        <a:pt x="1222" y="1976"/>
                        <a:pt x="1497" y="1976"/>
                      </a:cubicBezTo>
                      <a:cubicBezTo>
                        <a:pt x="1673" y="1976"/>
                        <a:pt x="1857" y="1946"/>
                        <a:pt x="2026" y="1908"/>
                      </a:cubicBezTo>
                      <a:cubicBezTo>
                        <a:pt x="2123" y="1426"/>
                        <a:pt x="2026" y="895"/>
                        <a:pt x="1785" y="510"/>
                      </a:cubicBezTo>
                      <a:cubicBezTo>
                        <a:pt x="1572" y="190"/>
                        <a:pt x="1228" y="1"/>
                        <a:pt x="868" y="1"/>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4" name="Google Shape;134;p2"/>
                <p:cNvSpPr/>
                <p:nvPr/>
              </p:nvSpPr>
              <p:spPr>
                <a:xfrm>
                  <a:off x="4554247" y="1880418"/>
                  <a:ext cx="372609" cy="334863"/>
                </a:xfrm>
                <a:custGeom>
                  <a:rect b="b" l="l" r="r" t="t"/>
                  <a:pathLst>
                    <a:path extrusionOk="0" h="18204" w="20256">
                      <a:moveTo>
                        <a:pt x="3582" y="1"/>
                      </a:moveTo>
                      <a:cubicBezTo>
                        <a:pt x="2972" y="1"/>
                        <a:pt x="2392" y="260"/>
                        <a:pt x="1881" y="901"/>
                      </a:cubicBezTo>
                      <a:cubicBezTo>
                        <a:pt x="0" y="3361"/>
                        <a:pt x="2363" y="9148"/>
                        <a:pt x="2219" y="12042"/>
                      </a:cubicBezTo>
                      <a:cubicBezTo>
                        <a:pt x="2074" y="13247"/>
                        <a:pt x="2074" y="14453"/>
                        <a:pt x="2219" y="15659"/>
                      </a:cubicBezTo>
                      <a:cubicBezTo>
                        <a:pt x="2508" y="16864"/>
                        <a:pt x="3328" y="18022"/>
                        <a:pt x="4534" y="18167"/>
                      </a:cubicBezTo>
                      <a:cubicBezTo>
                        <a:pt x="4670" y="18192"/>
                        <a:pt x="4804" y="18203"/>
                        <a:pt x="4938" y="18203"/>
                      </a:cubicBezTo>
                      <a:cubicBezTo>
                        <a:pt x="6079" y="18203"/>
                        <a:pt x="7129" y="17360"/>
                        <a:pt x="8295" y="17057"/>
                      </a:cubicBezTo>
                      <a:cubicBezTo>
                        <a:pt x="9212" y="16816"/>
                        <a:pt x="10176" y="16961"/>
                        <a:pt x="11093" y="16768"/>
                      </a:cubicBezTo>
                      <a:cubicBezTo>
                        <a:pt x="12009" y="16623"/>
                        <a:pt x="12974" y="15948"/>
                        <a:pt x="12974" y="15032"/>
                      </a:cubicBezTo>
                      <a:cubicBezTo>
                        <a:pt x="12974" y="14598"/>
                        <a:pt x="12829" y="14164"/>
                        <a:pt x="13070" y="13826"/>
                      </a:cubicBezTo>
                      <a:cubicBezTo>
                        <a:pt x="13311" y="13585"/>
                        <a:pt x="13601" y="13440"/>
                        <a:pt x="13890" y="13440"/>
                      </a:cubicBezTo>
                      <a:lnTo>
                        <a:pt x="19484" y="12669"/>
                      </a:lnTo>
                      <a:cubicBezTo>
                        <a:pt x="20256" y="11270"/>
                        <a:pt x="19388" y="9534"/>
                        <a:pt x="18134" y="8618"/>
                      </a:cubicBezTo>
                      <a:cubicBezTo>
                        <a:pt x="16832" y="7701"/>
                        <a:pt x="15289" y="7364"/>
                        <a:pt x="13793" y="6785"/>
                      </a:cubicBezTo>
                      <a:cubicBezTo>
                        <a:pt x="12202" y="6206"/>
                        <a:pt x="10755" y="5290"/>
                        <a:pt x="9453" y="4181"/>
                      </a:cubicBezTo>
                      <a:cubicBezTo>
                        <a:pt x="8145" y="3060"/>
                        <a:pt x="5681" y="1"/>
                        <a:pt x="3582" y="1"/>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35" name="Google Shape;135;p2"/>
              <p:cNvSpPr/>
              <p:nvPr/>
            </p:nvSpPr>
            <p:spPr>
              <a:xfrm>
                <a:off x="3320218" y="1907624"/>
                <a:ext cx="2051999" cy="2044899"/>
              </a:xfrm>
              <a:custGeom>
                <a:rect b="b" l="l" r="r" t="t"/>
                <a:pathLst>
                  <a:path extrusionOk="0" h="111166" w="111552">
                    <a:moveTo>
                      <a:pt x="75863" y="1"/>
                    </a:moveTo>
                    <a:cubicBezTo>
                      <a:pt x="83242" y="9936"/>
                      <a:pt x="87293" y="21993"/>
                      <a:pt x="87389" y="34387"/>
                    </a:cubicBezTo>
                    <a:cubicBezTo>
                      <a:pt x="87582" y="67134"/>
                      <a:pt x="60526" y="93852"/>
                      <a:pt x="26960" y="94045"/>
                    </a:cubicBezTo>
                    <a:cubicBezTo>
                      <a:pt x="26753" y="94047"/>
                      <a:pt x="26546" y="94048"/>
                      <a:pt x="26339" y="94048"/>
                    </a:cubicBezTo>
                    <a:cubicBezTo>
                      <a:pt x="17242" y="94048"/>
                      <a:pt x="8253" y="91979"/>
                      <a:pt x="0" y="88065"/>
                    </a:cubicBezTo>
                    <a:lnTo>
                      <a:pt x="0" y="88065"/>
                    </a:lnTo>
                    <a:cubicBezTo>
                      <a:pt x="11334" y="102630"/>
                      <a:pt x="28792" y="111166"/>
                      <a:pt x="47264" y="111166"/>
                    </a:cubicBezTo>
                    <a:cubicBezTo>
                      <a:pt x="71088" y="111118"/>
                      <a:pt x="92646" y="96987"/>
                      <a:pt x="102099" y="75092"/>
                    </a:cubicBezTo>
                    <a:cubicBezTo>
                      <a:pt x="111551" y="53196"/>
                      <a:pt x="107114" y="27780"/>
                      <a:pt x="90813" y="10418"/>
                    </a:cubicBezTo>
                    <a:cubicBezTo>
                      <a:pt x="86376" y="6222"/>
                      <a:pt x="81312" y="2702"/>
                      <a:pt x="75863" y="1"/>
                    </a:cubicBezTo>
                    <a:close/>
                  </a:path>
                </a:pathLst>
              </a:custGeom>
              <a:solidFill>
                <a:srgbClr val="6F6F6E">
                  <a:alpha val="14901"/>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36" name="Google Shape;136;p2"/>
            <p:cNvSpPr/>
            <p:nvPr/>
          </p:nvSpPr>
          <p:spPr>
            <a:xfrm>
              <a:off x="1812864" y="3136309"/>
              <a:ext cx="856500" cy="856500"/>
            </a:xfrm>
            <a:prstGeom prst="ellipse">
              <a:avLst/>
            </a:prstGeom>
            <a:solidFill>
              <a:srgbClr val="E2F19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7" name="Google Shape;137;p2"/>
            <p:cNvSpPr/>
            <p:nvPr/>
          </p:nvSpPr>
          <p:spPr>
            <a:xfrm>
              <a:off x="1812864" y="1814179"/>
              <a:ext cx="856500" cy="856500"/>
            </a:xfrm>
            <a:prstGeom prst="ellipse">
              <a:avLst/>
            </a:pr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8" name="Google Shape;138;p2"/>
            <p:cNvSpPr/>
            <p:nvPr/>
          </p:nvSpPr>
          <p:spPr>
            <a:xfrm>
              <a:off x="6474636" y="3136309"/>
              <a:ext cx="856500" cy="856500"/>
            </a:xfrm>
            <a:prstGeom prst="ellipse">
              <a:avLst/>
            </a:pr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139" name="Google Shape;139;p2"/>
            <p:cNvGrpSpPr/>
            <p:nvPr/>
          </p:nvGrpSpPr>
          <p:grpSpPr>
            <a:xfrm>
              <a:off x="6701056" y="3194074"/>
              <a:ext cx="779213" cy="594490"/>
              <a:chOff x="6701056" y="3194074"/>
              <a:chExt cx="779213" cy="594490"/>
            </a:xfrm>
          </p:grpSpPr>
          <p:sp>
            <p:nvSpPr>
              <p:cNvPr id="140" name="Google Shape;140;p2"/>
              <p:cNvSpPr/>
              <p:nvPr/>
            </p:nvSpPr>
            <p:spPr>
              <a:xfrm>
                <a:off x="6922238" y="3194074"/>
                <a:ext cx="417861" cy="320312"/>
              </a:xfrm>
              <a:custGeom>
                <a:rect b="b" l="l" r="r" t="t"/>
                <a:pathLst>
                  <a:path extrusionOk="0" h="17413" w="22716">
                    <a:moveTo>
                      <a:pt x="13715" y="0"/>
                    </a:moveTo>
                    <a:cubicBezTo>
                      <a:pt x="12415" y="0"/>
                      <a:pt x="11314" y="1360"/>
                      <a:pt x="10014" y="1360"/>
                    </a:cubicBezTo>
                    <a:cubicBezTo>
                      <a:pt x="9972" y="1360"/>
                      <a:pt x="9930" y="1358"/>
                      <a:pt x="9887" y="1355"/>
                    </a:cubicBezTo>
                    <a:cubicBezTo>
                      <a:pt x="9453" y="1259"/>
                      <a:pt x="9067" y="1211"/>
                      <a:pt x="8681" y="1114"/>
                    </a:cubicBezTo>
                    <a:cubicBezTo>
                      <a:pt x="8526" y="1086"/>
                      <a:pt x="8370" y="1072"/>
                      <a:pt x="8216" y="1072"/>
                    </a:cubicBezTo>
                    <a:cubicBezTo>
                      <a:pt x="7318" y="1072"/>
                      <a:pt x="6467" y="1538"/>
                      <a:pt x="5932" y="2320"/>
                    </a:cubicBezTo>
                    <a:cubicBezTo>
                      <a:pt x="5450" y="3091"/>
                      <a:pt x="5354" y="4152"/>
                      <a:pt x="4679" y="4779"/>
                    </a:cubicBezTo>
                    <a:cubicBezTo>
                      <a:pt x="4341" y="5165"/>
                      <a:pt x="3810" y="5310"/>
                      <a:pt x="3425" y="5647"/>
                    </a:cubicBezTo>
                    <a:cubicBezTo>
                      <a:pt x="2846" y="6130"/>
                      <a:pt x="2412" y="6805"/>
                      <a:pt x="2171" y="7528"/>
                    </a:cubicBezTo>
                    <a:cubicBezTo>
                      <a:pt x="1254" y="9699"/>
                      <a:pt x="676" y="12062"/>
                      <a:pt x="434" y="14425"/>
                    </a:cubicBezTo>
                    <a:cubicBezTo>
                      <a:pt x="386" y="15004"/>
                      <a:pt x="434" y="15534"/>
                      <a:pt x="338" y="16113"/>
                    </a:cubicBezTo>
                    <a:cubicBezTo>
                      <a:pt x="338" y="16354"/>
                      <a:pt x="0" y="17029"/>
                      <a:pt x="145" y="17222"/>
                    </a:cubicBezTo>
                    <a:cubicBezTo>
                      <a:pt x="217" y="17356"/>
                      <a:pt x="307" y="17413"/>
                      <a:pt x="406" y="17413"/>
                    </a:cubicBezTo>
                    <a:cubicBezTo>
                      <a:pt x="841" y="17413"/>
                      <a:pt x="1456" y="16331"/>
                      <a:pt x="1495" y="16016"/>
                    </a:cubicBezTo>
                    <a:cubicBezTo>
                      <a:pt x="1640" y="15341"/>
                      <a:pt x="1544" y="14618"/>
                      <a:pt x="1688" y="13943"/>
                    </a:cubicBezTo>
                    <a:cubicBezTo>
                      <a:pt x="1978" y="12592"/>
                      <a:pt x="3232" y="11628"/>
                      <a:pt x="3810" y="10326"/>
                    </a:cubicBezTo>
                    <a:cubicBezTo>
                      <a:pt x="4100" y="9650"/>
                      <a:pt x="4196" y="8879"/>
                      <a:pt x="4823" y="8445"/>
                    </a:cubicBezTo>
                    <a:cubicBezTo>
                      <a:pt x="5161" y="8204"/>
                      <a:pt x="5571" y="8143"/>
                      <a:pt x="6005" y="8143"/>
                    </a:cubicBezTo>
                    <a:cubicBezTo>
                      <a:pt x="6439" y="8143"/>
                      <a:pt x="6897" y="8204"/>
                      <a:pt x="7331" y="8204"/>
                    </a:cubicBezTo>
                    <a:cubicBezTo>
                      <a:pt x="7383" y="8205"/>
                      <a:pt x="7435" y="8206"/>
                      <a:pt x="7486" y="8206"/>
                    </a:cubicBezTo>
                    <a:cubicBezTo>
                      <a:pt x="8874" y="8206"/>
                      <a:pt x="10161" y="7585"/>
                      <a:pt x="11045" y="6516"/>
                    </a:cubicBezTo>
                    <a:cubicBezTo>
                      <a:pt x="11141" y="6371"/>
                      <a:pt x="11286" y="6274"/>
                      <a:pt x="11479" y="6226"/>
                    </a:cubicBezTo>
                    <a:cubicBezTo>
                      <a:pt x="11575" y="6226"/>
                      <a:pt x="11720" y="6226"/>
                      <a:pt x="11816" y="6323"/>
                    </a:cubicBezTo>
                    <a:cubicBezTo>
                      <a:pt x="12665" y="6734"/>
                      <a:pt x="13637" y="6995"/>
                      <a:pt x="14572" y="6995"/>
                    </a:cubicBezTo>
                    <a:cubicBezTo>
                      <a:pt x="15390" y="6995"/>
                      <a:pt x="16179" y="6795"/>
                      <a:pt x="16832" y="6323"/>
                    </a:cubicBezTo>
                    <a:cubicBezTo>
                      <a:pt x="17170" y="5985"/>
                      <a:pt x="17604" y="5696"/>
                      <a:pt x="18038" y="5503"/>
                    </a:cubicBezTo>
                    <a:cubicBezTo>
                      <a:pt x="18133" y="5482"/>
                      <a:pt x="18229" y="5472"/>
                      <a:pt x="18323" y="5472"/>
                    </a:cubicBezTo>
                    <a:cubicBezTo>
                      <a:pt x="19088" y="5472"/>
                      <a:pt x="19827" y="6092"/>
                      <a:pt x="20642" y="6178"/>
                    </a:cubicBezTo>
                    <a:cubicBezTo>
                      <a:pt x="21221" y="6178"/>
                      <a:pt x="21751" y="6033"/>
                      <a:pt x="22233" y="5792"/>
                    </a:cubicBezTo>
                    <a:cubicBezTo>
                      <a:pt x="22426" y="5696"/>
                      <a:pt x="22523" y="5599"/>
                      <a:pt x="22667" y="5455"/>
                    </a:cubicBezTo>
                    <a:cubicBezTo>
                      <a:pt x="22716" y="5310"/>
                      <a:pt x="22716" y="5117"/>
                      <a:pt x="22667" y="4972"/>
                    </a:cubicBezTo>
                    <a:cubicBezTo>
                      <a:pt x="22475" y="4152"/>
                      <a:pt x="22282" y="3381"/>
                      <a:pt x="22089" y="2609"/>
                    </a:cubicBezTo>
                    <a:cubicBezTo>
                      <a:pt x="21992" y="1886"/>
                      <a:pt x="21703" y="1211"/>
                      <a:pt x="21221" y="680"/>
                    </a:cubicBezTo>
                    <a:cubicBezTo>
                      <a:pt x="20781" y="240"/>
                      <a:pt x="20136" y="87"/>
                      <a:pt x="19473" y="87"/>
                    </a:cubicBezTo>
                    <a:cubicBezTo>
                      <a:pt x="19119" y="87"/>
                      <a:pt x="18759" y="131"/>
                      <a:pt x="18423" y="198"/>
                    </a:cubicBezTo>
                    <a:cubicBezTo>
                      <a:pt x="17700" y="306"/>
                      <a:pt x="16977" y="523"/>
                      <a:pt x="16253" y="523"/>
                    </a:cubicBezTo>
                    <a:cubicBezTo>
                      <a:pt x="16012" y="523"/>
                      <a:pt x="15771" y="499"/>
                      <a:pt x="15530" y="439"/>
                    </a:cubicBezTo>
                    <a:cubicBezTo>
                      <a:pt x="14999" y="246"/>
                      <a:pt x="14421" y="101"/>
                      <a:pt x="13842" y="5"/>
                    </a:cubicBezTo>
                    <a:cubicBezTo>
                      <a:pt x="13799" y="2"/>
                      <a:pt x="13757" y="0"/>
                      <a:pt x="13715" y="0"/>
                    </a:cubicBezTo>
                    <a:close/>
                  </a:path>
                </a:pathLst>
              </a:custGeom>
              <a:solidFill>
                <a:srgbClr val="EFEFE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1" name="Google Shape;141;p2"/>
              <p:cNvSpPr/>
              <p:nvPr/>
            </p:nvSpPr>
            <p:spPr>
              <a:xfrm>
                <a:off x="6777635" y="3265208"/>
                <a:ext cx="496812" cy="247450"/>
              </a:xfrm>
              <a:custGeom>
                <a:rect b="b" l="l" r="r" t="t"/>
                <a:pathLst>
                  <a:path extrusionOk="0" h="13452" w="27008">
                    <a:moveTo>
                      <a:pt x="17452" y="0"/>
                    </a:moveTo>
                    <a:cubicBezTo>
                      <a:pt x="17004" y="0"/>
                      <a:pt x="16560" y="110"/>
                      <a:pt x="16157" y="334"/>
                    </a:cubicBezTo>
                    <a:cubicBezTo>
                      <a:pt x="15385" y="816"/>
                      <a:pt x="14806" y="1684"/>
                      <a:pt x="13938" y="1780"/>
                    </a:cubicBezTo>
                    <a:cubicBezTo>
                      <a:pt x="13869" y="1789"/>
                      <a:pt x="13802" y="1793"/>
                      <a:pt x="13734" y="1793"/>
                    </a:cubicBezTo>
                    <a:cubicBezTo>
                      <a:pt x="13046" y="1793"/>
                      <a:pt x="12427" y="1373"/>
                      <a:pt x="11768" y="1154"/>
                    </a:cubicBezTo>
                    <a:cubicBezTo>
                      <a:pt x="11412" y="1035"/>
                      <a:pt x="11045" y="977"/>
                      <a:pt x="10680" y="977"/>
                    </a:cubicBezTo>
                    <a:cubicBezTo>
                      <a:pt x="9710" y="977"/>
                      <a:pt x="8755" y="1382"/>
                      <a:pt x="8054" y="2118"/>
                    </a:cubicBezTo>
                    <a:cubicBezTo>
                      <a:pt x="7765" y="2456"/>
                      <a:pt x="7476" y="2793"/>
                      <a:pt x="7090" y="3131"/>
                    </a:cubicBezTo>
                    <a:cubicBezTo>
                      <a:pt x="6463" y="3565"/>
                      <a:pt x="5546" y="3565"/>
                      <a:pt x="4823" y="3758"/>
                    </a:cubicBezTo>
                    <a:cubicBezTo>
                      <a:pt x="3569" y="4240"/>
                      <a:pt x="2556" y="5156"/>
                      <a:pt x="1978" y="6362"/>
                    </a:cubicBezTo>
                    <a:cubicBezTo>
                      <a:pt x="1110" y="7761"/>
                      <a:pt x="579" y="9352"/>
                      <a:pt x="386" y="10992"/>
                    </a:cubicBezTo>
                    <a:cubicBezTo>
                      <a:pt x="338" y="11523"/>
                      <a:pt x="0" y="12825"/>
                      <a:pt x="434" y="13259"/>
                    </a:cubicBezTo>
                    <a:cubicBezTo>
                      <a:pt x="560" y="13394"/>
                      <a:pt x="678" y="13451"/>
                      <a:pt x="788" y="13451"/>
                    </a:cubicBezTo>
                    <a:cubicBezTo>
                      <a:pt x="1187" y="13451"/>
                      <a:pt x="1478" y="12710"/>
                      <a:pt x="1592" y="12294"/>
                    </a:cubicBezTo>
                    <a:cubicBezTo>
                      <a:pt x="1785" y="11523"/>
                      <a:pt x="1688" y="10606"/>
                      <a:pt x="2171" y="10027"/>
                    </a:cubicBezTo>
                    <a:cubicBezTo>
                      <a:pt x="2749" y="9256"/>
                      <a:pt x="3907" y="9256"/>
                      <a:pt x="4823" y="9015"/>
                    </a:cubicBezTo>
                    <a:cubicBezTo>
                      <a:pt x="5546" y="8822"/>
                      <a:pt x="6173" y="8436"/>
                      <a:pt x="6704" y="7905"/>
                    </a:cubicBezTo>
                    <a:cubicBezTo>
                      <a:pt x="7042" y="7471"/>
                      <a:pt x="7427" y="7037"/>
                      <a:pt x="7813" y="6651"/>
                    </a:cubicBezTo>
                    <a:cubicBezTo>
                      <a:pt x="8320" y="6258"/>
                      <a:pt x="8924" y="6061"/>
                      <a:pt x="9522" y="6061"/>
                    </a:cubicBezTo>
                    <a:cubicBezTo>
                      <a:pt x="9950" y="6061"/>
                      <a:pt x="10373" y="6161"/>
                      <a:pt x="10755" y="6362"/>
                    </a:cubicBezTo>
                    <a:cubicBezTo>
                      <a:pt x="11382" y="6700"/>
                      <a:pt x="11864" y="7278"/>
                      <a:pt x="12491" y="7471"/>
                    </a:cubicBezTo>
                    <a:cubicBezTo>
                      <a:pt x="12751" y="7573"/>
                      <a:pt x="13014" y="7617"/>
                      <a:pt x="13278" y="7617"/>
                    </a:cubicBezTo>
                    <a:cubicBezTo>
                      <a:pt x="14138" y="7617"/>
                      <a:pt x="15007" y="7154"/>
                      <a:pt x="15819" y="6748"/>
                    </a:cubicBezTo>
                    <a:cubicBezTo>
                      <a:pt x="16488" y="6444"/>
                      <a:pt x="17252" y="6159"/>
                      <a:pt x="17968" y="6159"/>
                    </a:cubicBezTo>
                    <a:cubicBezTo>
                      <a:pt x="18387" y="6159"/>
                      <a:pt x="18790" y="6257"/>
                      <a:pt x="19147" y="6507"/>
                    </a:cubicBezTo>
                    <a:cubicBezTo>
                      <a:pt x="19774" y="6989"/>
                      <a:pt x="20111" y="7905"/>
                      <a:pt x="20883" y="8195"/>
                    </a:cubicBezTo>
                    <a:cubicBezTo>
                      <a:pt x="21076" y="8267"/>
                      <a:pt x="21281" y="8303"/>
                      <a:pt x="21492" y="8303"/>
                    </a:cubicBezTo>
                    <a:cubicBezTo>
                      <a:pt x="21703" y="8303"/>
                      <a:pt x="21920" y="8267"/>
                      <a:pt x="22137" y="8195"/>
                    </a:cubicBezTo>
                    <a:cubicBezTo>
                      <a:pt x="22764" y="8050"/>
                      <a:pt x="23391" y="7905"/>
                      <a:pt x="23969" y="7664"/>
                    </a:cubicBezTo>
                    <a:cubicBezTo>
                      <a:pt x="24741" y="7423"/>
                      <a:pt x="25416" y="6989"/>
                      <a:pt x="25995" y="6410"/>
                    </a:cubicBezTo>
                    <a:cubicBezTo>
                      <a:pt x="26863" y="5349"/>
                      <a:pt x="27008" y="3854"/>
                      <a:pt x="26333" y="2697"/>
                    </a:cubicBezTo>
                    <a:cubicBezTo>
                      <a:pt x="25680" y="1531"/>
                      <a:pt x="24442" y="862"/>
                      <a:pt x="23140" y="862"/>
                    </a:cubicBezTo>
                    <a:cubicBezTo>
                      <a:pt x="23095" y="862"/>
                      <a:pt x="23050" y="863"/>
                      <a:pt x="23005" y="864"/>
                    </a:cubicBezTo>
                    <a:cubicBezTo>
                      <a:pt x="22228" y="897"/>
                      <a:pt x="21429" y="1146"/>
                      <a:pt x="20681" y="1146"/>
                    </a:cubicBezTo>
                    <a:cubicBezTo>
                      <a:pt x="20315" y="1146"/>
                      <a:pt x="19962" y="1087"/>
                      <a:pt x="19629" y="912"/>
                    </a:cubicBezTo>
                    <a:cubicBezTo>
                      <a:pt x="19388" y="768"/>
                      <a:pt x="19195" y="575"/>
                      <a:pt x="18954" y="430"/>
                    </a:cubicBezTo>
                    <a:cubicBezTo>
                      <a:pt x="18489" y="146"/>
                      <a:pt x="17968" y="0"/>
                      <a:pt x="17452" y="0"/>
                    </a:cubicBezTo>
                    <a:close/>
                  </a:path>
                </a:pathLst>
              </a:custGeom>
              <a:solidFill>
                <a:srgbClr val="D9D9D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2" name="Google Shape;142;p2"/>
              <p:cNvSpPr/>
              <p:nvPr/>
            </p:nvSpPr>
            <p:spPr>
              <a:xfrm>
                <a:off x="6844776" y="3431020"/>
                <a:ext cx="202271" cy="357544"/>
              </a:xfrm>
              <a:custGeom>
                <a:rect b="b" l="l" r="r" t="t"/>
                <a:pathLst>
                  <a:path extrusionOk="0" h="19437" w="10996">
                    <a:moveTo>
                      <a:pt x="9115" y="1"/>
                    </a:moveTo>
                    <a:lnTo>
                      <a:pt x="1833" y="3714"/>
                    </a:lnTo>
                    <a:lnTo>
                      <a:pt x="0" y="19436"/>
                    </a:lnTo>
                    <a:lnTo>
                      <a:pt x="10996" y="19436"/>
                    </a:lnTo>
                    <a:lnTo>
                      <a:pt x="9115" y="1"/>
                    </a:lnTo>
                    <a:close/>
                  </a:path>
                </a:pathLst>
              </a:custGeom>
              <a:solidFill>
                <a:srgbClr val="66666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3" name="Google Shape;143;p2"/>
              <p:cNvSpPr/>
              <p:nvPr/>
            </p:nvSpPr>
            <p:spPr>
              <a:xfrm>
                <a:off x="6701056" y="3446987"/>
                <a:ext cx="202290" cy="341577"/>
              </a:xfrm>
              <a:custGeom>
                <a:rect b="b" l="l" r="r" t="t"/>
                <a:pathLst>
                  <a:path extrusionOk="0" h="18569" w="10997">
                    <a:moveTo>
                      <a:pt x="9115" y="1"/>
                    </a:moveTo>
                    <a:lnTo>
                      <a:pt x="1833" y="3570"/>
                    </a:lnTo>
                    <a:lnTo>
                      <a:pt x="0" y="18568"/>
                    </a:lnTo>
                    <a:lnTo>
                      <a:pt x="10996" y="18568"/>
                    </a:lnTo>
                    <a:lnTo>
                      <a:pt x="9115" y="1"/>
                    </a:lnTo>
                    <a:close/>
                  </a:path>
                </a:pathLst>
              </a:custGeom>
              <a:solidFill>
                <a:srgbClr val="99999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4" name="Google Shape;144;p2"/>
              <p:cNvSpPr/>
              <p:nvPr/>
            </p:nvSpPr>
            <p:spPr>
              <a:xfrm>
                <a:off x="6983457" y="3293591"/>
                <a:ext cx="496812" cy="248332"/>
              </a:xfrm>
              <a:custGeom>
                <a:rect b="b" l="l" r="r" t="t"/>
                <a:pathLst>
                  <a:path extrusionOk="0" h="13500" w="27008">
                    <a:moveTo>
                      <a:pt x="17452" y="0"/>
                    </a:moveTo>
                    <a:cubicBezTo>
                      <a:pt x="17004" y="0"/>
                      <a:pt x="16560" y="110"/>
                      <a:pt x="16156" y="334"/>
                    </a:cubicBezTo>
                    <a:cubicBezTo>
                      <a:pt x="15385" y="816"/>
                      <a:pt x="14806" y="1684"/>
                      <a:pt x="13938" y="1781"/>
                    </a:cubicBezTo>
                    <a:cubicBezTo>
                      <a:pt x="13869" y="1789"/>
                      <a:pt x="13801" y="1793"/>
                      <a:pt x="13733" y="1793"/>
                    </a:cubicBezTo>
                    <a:cubicBezTo>
                      <a:pt x="13045" y="1793"/>
                      <a:pt x="12427" y="1378"/>
                      <a:pt x="11768" y="1202"/>
                    </a:cubicBezTo>
                    <a:cubicBezTo>
                      <a:pt x="11395" y="1078"/>
                      <a:pt x="11010" y="1017"/>
                      <a:pt x="10628" y="1017"/>
                    </a:cubicBezTo>
                    <a:cubicBezTo>
                      <a:pt x="9676" y="1017"/>
                      <a:pt x="8743" y="1396"/>
                      <a:pt x="8054" y="2118"/>
                    </a:cubicBezTo>
                    <a:cubicBezTo>
                      <a:pt x="7765" y="2456"/>
                      <a:pt x="7475" y="2842"/>
                      <a:pt x="7090" y="3131"/>
                    </a:cubicBezTo>
                    <a:cubicBezTo>
                      <a:pt x="6463" y="3613"/>
                      <a:pt x="5546" y="3565"/>
                      <a:pt x="4823" y="3758"/>
                    </a:cubicBezTo>
                    <a:cubicBezTo>
                      <a:pt x="3569" y="4240"/>
                      <a:pt x="2556" y="5157"/>
                      <a:pt x="1977" y="6362"/>
                    </a:cubicBezTo>
                    <a:cubicBezTo>
                      <a:pt x="1109" y="7809"/>
                      <a:pt x="579" y="9401"/>
                      <a:pt x="386" y="11041"/>
                    </a:cubicBezTo>
                    <a:cubicBezTo>
                      <a:pt x="289" y="11571"/>
                      <a:pt x="0" y="12873"/>
                      <a:pt x="434" y="13307"/>
                    </a:cubicBezTo>
                    <a:cubicBezTo>
                      <a:pt x="559" y="13443"/>
                      <a:pt x="678" y="13500"/>
                      <a:pt x="788" y="13500"/>
                    </a:cubicBezTo>
                    <a:cubicBezTo>
                      <a:pt x="1187" y="13500"/>
                      <a:pt x="1478" y="12758"/>
                      <a:pt x="1592" y="12343"/>
                    </a:cubicBezTo>
                    <a:cubicBezTo>
                      <a:pt x="1785" y="11571"/>
                      <a:pt x="1688" y="10703"/>
                      <a:pt x="2170" y="10076"/>
                    </a:cubicBezTo>
                    <a:cubicBezTo>
                      <a:pt x="2749" y="9256"/>
                      <a:pt x="3907" y="9304"/>
                      <a:pt x="4823" y="9015"/>
                    </a:cubicBezTo>
                    <a:cubicBezTo>
                      <a:pt x="5546" y="8822"/>
                      <a:pt x="6173" y="8436"/>
                      <a:pt x="6704" y="7906"/>
                    </a:cubicBezTo>
                    <a:cubicBezTo>
                      <a:pt x="7041" y="7472"/>
                      <a:pt x="7427" y="7086"/>
                      <a:pt x="7813" y="6700"/>
                    </a:cubicBezTo>
                    <a:cubicBezTo>
                      <a:pt x="8319" y="6306"/>
                      <a:pt x="8908" y="6109"/>
                      <a:pt x="9502" y="6109"/>
                    </a:cubicBezTo>
                    <a:cubicBezTo>
                      <a:pt x="9926" y="6109"/>
                      <a:pt x="10353" y="6210"/>
                      <a:pt x="10755" y="6411"/>
                    </a:cubicBezTo>
                    <a:cubicBezTo>
                      <a:pt x="11382" y="6700"/>
                      <a:pt x="11864" y="7279"/>
                      <a:pt x="12491" y="7520"/>
                    </a:cubicBezTo>
                    <a:cubicBezTo>
                      <a:pt x="12743" y="7607"/>
                      <a:pt x="12997" y="7645"/>
                      <a:pt x="13253" y="7645"/>
                    </a:cubicBezTo>
                    <a:cubicBezTo>
                      <a:pt x="14121" y="7645"/>
                      <a:pt x="14999" y="7207"/>
                      <a:pt x="15819" y="6796"/>
                    </a:cubicBezTo>
                    <a:cubicBezTo>
                      <a:pt x="16449" y="6466"/>
                      <a:pt x="17209" y="6174"/>
                      <a:pt x="17915" y="6174"/>
                    </a:cubicBezTo>
                    <a:cubicBezTo>
                      <a:pt x="18344" y="6174"/>
                      <a:pt x="18752" y="6282"/>
                      <a:pt x="19098" y="6555"/>
                    </a:cubicBezTo>
                    <a:cubicBezTo>
                      <a:pt x="19774" y="7038"/>
                      <a:pt x="20111" y="7954"/>
                      <a:pt x="20835" y="8243"/>
                    </a:cubicBezTo>
                    <a:cubicBezTo>
                      <a:pt x="21052" y="8292"/>
                      <a:pt x="21269" y="8316"/>
                      <a:pt x="21486" y="8316"/>
                    </a:cubicBezTo>
                    <a:cubicBezTo>
                      <a:pt x="21703" y="8316"/>
                      <a:pt x="21920" y="8292"/>
                      <a:pt x="22137" y="8243"/>
                    </a:cubicBezTo>
                    <a:cubicBezTo>
                      <a:pt x="22764" y="8099"/>
                      <a:pt x="23391" y="7906"/>
                      <a:pt x="23969" y="7713"/>
                    </a:cubicBezTo>
                    <a:cubicBezTo>
                      <a:pt x="24741" y="7423"/>
                      <a:pt x="25416" y="6989"/>
                      <a:pt x="25995" y="6411"/>
                    </a:cubicBezTo>
                    <a:cubicBezTo>
                      <a:pt x="26863" y="5398"/>
                      <a:pt x="27008" y="3903"/>
                      <a:pt x="26333" y="2697"/>
                    </a:cubicBezTo>
                    <a:cubicBezTo>
                      <a:pt x="25633" y="1532"/>
                      <a:pt x="24439" y="862"/>
                      <a:pt x="23097" y="862"/>
                    </a:cubicBezTo>
                    <a:cubicBezTo>
                      <a:pt x="23050" y="862"/>
                      <a:pt x="23003" y="863"/>
                      <a:pt x="22957" y="864"/>
                    </a:cubicBezTo>
                    <a:cubicBezTo>
                      <a:pt x="22212" y="897"/>
                      <a:pt x="21423" y="1147"/>
                      <a:pt x="20679" y="1147"/>
                    </a:cubicBezTo>
                    <a:cubicBezTo>
                      <a:pt x="20315" y="1147"/>
                      <a:pt x="19962" y="1087"/>
                      <a:pt x="19629" y="913"/>
                    </a:cubicBezTo>
                    <a:cubicBezTo>
                      <a:pt x="19388" y="768"/>
                      <a:pt x="19195" y="575"/>
                      <a:pt x="18954" y="430"/>
                    </a:cubicBezTo>
                    <a:cubicBezTo>
                      <a:pt x="18489" y="146"/>
                      <a:pt x="17968" y="0"/>
                      <a:pt x="17452" y="0"/>
                    </a:cubicBezTo>
                    <a:close/>
                  </a:path>
                </a:pathLst>
              </a:custGeom>
              <a:solidFill>
                <a:srgbClr val="F3F3F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5" name="Google Shape;145;p2"/>
              <p:cNvSpPr/>
              <p:nvPr/>
            </p:nvSpPr>
            <p:spPr>
              <a:xfrm>
                <a:off x="6903328" y="3478038"/>
                <a:ext cx="201388" cy="310526"/>
              </a:xfrm>
              <a:custGeom>
                <a:rect b="b" l="l" r="r" t="t"/>
                <a:pathLst>
                  <a:path extrusionOk="0" h="16881" w="10948">
                    <a:moveTo>
                      <a:pt x="9067" y="1"/>
                    </a:moveTo>
                    <a:lnTo>
                      <a:pt x="1833" y="3232"/>
                    </a:lnTo>
                    <a:lnTo>
                      <a:pt x="0" y="16880"/>
                    </a:lnTo>
                    <a:lnTo>
                      <a:pt x="10948" y="16880"/>
                    </a:lnTo>
                    <a:lnTo>
                      <a:pt x="9067" y="1"/>
                    </a:lnTo>
                    <a:close/>
                  </a:path>
                </a:pathLst>
              </a:custGeom>
              <a:solidFill>
                <a:srgbClr val="99999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46" name="Google Shape;146;p2"/>
            <p:cNvSpPr/>
            <p:nvPr/>
          </p:nvSpPr>
          <p:spPr>
            <a:xfrm>
              <a:off x="6474636" y="1814179"/>
              <a:ext cx="856500" cy="856500"/>
            </a:xfrm>
            <a:prstGeom prst="ellipse">
              <a:avLst/>
            </a:prstGeom>
            <a:solidFill>
              <a:srgbClr val="E2F19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147" name="Google Shape;147;p2"/>
            <p:cNvPicPr preferRelativeResize="0"/>
            <p:nvPr/>
          </p:nvPicPr>
          <p:blipFill rotWithShape="1">
            <a:blip r:embed="rId3">
              <a:alphaModFix/>
            </a:blip>
            <a:srcRect b="6357" l="0" r="0" t="0"/>
            <a:stretch/>
          </p:blipFill>
          <p:spPr>
            <a:xfrm>
              <a:off x="6594833" y="1949147"/>
              <a:ext cx="667557" cy="523220"/>
            </a:xfrm>
            <a:prstGeom prst="rect">
              <a:avLst/>
            </a:prstGeom>
            <a:noFill/>
            <a:ln>
              <a:noFill/>
            </a:ln>
          </p:spPr>
        </p:pic>
        <p:pic>
          <p:nvPicPr>
            <p:cNvPr id="148" name="Google Shape;148;p2"/>
            <p:cNvPicPr preferRelativeResize="0"/>
            <p:nvPr/>
          </p:nvPicPr>
          <p:blipFill rotWithShape="1">
            <a:blip r:embed="rId4">
              <a:alphaModFix/>
            </a:blip>
            <a:srcRect b="3969" l="3959" r="4328" t="23017"/>
            <a:stretch/>
          </p:blipFill>
          <p:spPr>
            <a:xfrm>
              <a:off x="1753485" y="1821050"/>
              <a:ext cx="905827" cy="758143"/>
            </a:xfrm>
            <a:prstGeom prst="rect">
              <a:avLst/>
            </a:prstGeom>
            <a:noFill/>
            <a:ln>
              <a:noFill/>
            </a:ln>
          </p:spPr>
        </p:pic>
        <p:pic>
          <p:nvPicPr>
            <p:cNvPr descr="صورة تحتوي على نص, رسوم المتجهات&#10;&#10;تم إنشاء الوصف تلقائياً" id="149" name="Google Shape;149;p2"/>
            <p:cNvPicPr preferRelativeResize="0"/>
            <p:nvPr/>
          </p:nvPicPr>
          <p:blipFill rotWithShape="1">
            <a:blip r:embed="rId5">
              <a:alphaModFix/>
            </a:blip>
            <a:srcRect b="0" l="48912" r="0" t="0"/>
            <a:stretch/>
          </p:blipFill>
          <p:spPr>
            <a:xfrm rot="-5400000">
              <a:off x="1931111" y="3115755"/>
              <a:ext cx="647314" cy="809089"/>
            </a:xfrm>
            <a:prstGeom prst="rect">
              <a:avLst/>
            </a:prstGeom>
            <a:noFill/>
            <a:ln>
              <a:noFill/>
            </a:ln>
          </p:spPr>
        </p:pic>
      </p:grpSp>
      <p:grpSp>
        <p:nvGrpSpPr>
          <p:cNvPr id="150" name="Google Shape;150;p2"/>
          <p:cNvGrpSpPr/>
          <p:nvPr/>
        </p:nvGrpSpPr>
        <p:grpSpPr>
          <a:xfrm>
            <a:off x="280908" y="3265208"/>
            <a:ext cx="1502267" cy="973823"/>
            <a:chOff x="280908" y="3265208"/>
            <a:chExt cx="1502267" cy="973823"/>
          </a:xfrm>
        </p:grpSpPr>
        <p:sp>
          <p:nvSpPr>
            <p:cNvPr id="151" name="Google Shape;151;p2"/>
            <p:cNvSpPr/>
            <p:nvPr/>
          </p:nvSpPr>
          <p:spPr>
            <a:xfrm>
              <a:off x="280908" y="3265208"/>
              <a:ext cx="1489204" cy="971186"/>
            </a:xfrm>
            <a:prstGeom prst="ellipse">
              <a:avLst/>
            </a:prstGeom>
            <a:solidFill>
              <a:srgbClr val="F2F6E0"/>
            </a:solidFill>
            <a:ln cap="flat" cmpd="sng" w="25400">
              <a:solidFill>
                <a:srgbClr val="8D9B4D"/>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52" name="Google Shape;152;p2"/>
            <p:cNvSpPr txBox="1"/>
            <p:nvPr/>
          </p:nvSpPr>
          <p:spPr>
            <a:xfrm>
              <a:off x="318789" y="3408034"/>
              <a:ext cx="1464386" cy="83099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ar-OM" sz="2400" u="none" cap="none" strike="noStrike">
                  <a:solidFill>
                    <a:srgbClr val="000000"/>
                  </a:solidFill>
                  <a:latin typeface="Arial"/>
                  <a:ea typeface="Arial"/>
                  <a:cs typeface="Arial"/>
                  <a:sym typeface="Arial"/>
                </a:rPr>
                <a:t>أنواع أخرى من التلوث</a:t>
              </a:r>
              <a:endParaRPr/>
            </a:p>
          </p:txBody>
        </p:sp>
      </p:grpSp>
      <p:sp>
        <p:nvSpPr>
          <p:cNvPr id="153" name="Google Shape;153;p2"/>
          <p:cNvSpPr/>
          <p:nvPr/>
        </p:nvSpPr>
        <p:spPr>
          <a:xfrm>
            <a:off x="7708787" y="63166"/>
            <a:ext cx="1066800" cy="896207"/>
          </a:xfrm>
          <a:prstGeom prst="cloud">
            <a:avLst/>
          </a:prstGeom>
          <a:solidFill>
            <a:schemeClr val="accent1"/>
          </a:solidFill>
          <a:ln cap="flat" cmpd="sng" w="25400">
            <a:solidFill>
              <a:srgbClr val="8D9B4D"/>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ar-OM" sz="2800" u="none" cap="none" strike="noStrike">
                <a:solidFill>
                  <a:schemeClr val="dk1"/>
                </a:solidFill>
                <a:latin typeface="Arial"/>
                <a:ea typeface="Arial"/>
                <a:cs typeface="Arial"/>
                <a:sym typeface="Arial"/>
              </a:rPr>
              <a:t>تمهيد</a:t>
            </a:r>
            <a:endParaRPr/>
          </a:p>
        </p:txBody>
      </p:sp>
      <p:sp>
        <p:nvSpPr>
          <p:cNvPr id="154" name="Google Shape;154;p2"/>
          <p:cNvSpPr txBox="1"/>
          <p:nvPr/>
        </p:nvSpPr>
        <p:spPr>
          <a:xfrm>
            <a:off x="119792" y="4757458"/>
            <a:ext cx="1418492" cy="30777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ar-OM" sz="1400" u="none" cap="none" strike="noStrike">
                <a:solidFill>
                  <a:srgbClr val="000000"/>
                </a:solidFill>
                <a:latin typeface="Calibri"/>
                <a:ea typeface="Calibri"/>
                <a:cs typeface="Calibri"/>
                <a:sym typeface="Calibri"/>
              </a:rPr>
              <a:t>أ.كلثم الهوتية</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6"/>
                                        </p:tgtEl>
                                        <p:attrNameLst>
                                          <p:attrName>style.visibility</p:attrName>
                                        </p:attrNameLst>
                                      </p:cBhvr>
                                      <p:to>
                                        <p:strVal val="visible"/>
                                      </p:to>
                                    </p:set>
                                    <p:animEffect filter="fade" transition="in">
                                      <p:cBhvr>
                                        <p:cTn dur="2000"/>
                                        <p:tgtEl>
                                          <p:spTgt spid="11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9"/>
                                        </p:tgtEl>
                                        <p:attrNameLst>
                                          <p:attrName>style.visibility</p:attrName>
                                        </p:attrNameLst>
                                      </p:cBhvr>
                                      <p:to>
                                        <p:strVal val="visible"/>
                                      </p:to>
                                    </p:set>
                                    <p:animEffect filter="fade" transition="in">
                                      <p:cBhvr>
                                        <p:cTn dur="2000"/>
                                        <p:tgtEl>
                                          <p:spTgt spid="11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3"/>
                                        </p:tgtEl>
                                        <p:attrNameLst>
                                          <p:attrName>style.visibility</p:attrName>
                                        </p:attrNameLst>
                                      </p:cBhvr>
                                      <p:to>
                                        <p:strVal val="visible"/>
                                      </p:to>
                                    </p:set>
                                    <p:animEffect filter="fade" transition="in">
                                      <p:cBhvr>
                                        <p:cTn dur="2000"/>
                                        <p:tgtEl>
                                          <p:spTgt spid="11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0"/>
                                        </p:tgtEl>
                                        <p:attrNameLst>
                                          <p:attrName>style.visibility</p:attrName>
                                        </p:attrNameLst>
                                      </p:cBhvr>
                                      <p:to>
                                        <p:strVal val="visible"/>
                                      </p:to>
                                    </p:set>
                                    <p:animEffect filter="fade" transition="in">
                                      <p:cBhvr>
                                        <p:cTn dur="2000"/>
                                        <p:tgtEl>
                                          <p:spTgt spid="15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 name="Shape 158"/>
        <p:cNvGrpSpPr/>
        <p:nvPr/>
      </p:nvGrpSpPr>
      <p:grpSpPr>
        <a:xfrm>
          <a:off x="0" y="0"/>
          <a:ext cx="0" cy="0"/>
          <a:chOff x="0" y="0"/>
          <a:chExt cx="0" cy="0"/>
        </a:xfrm>
      </p:grpSpPr>
      <p:pic>
        <p:nvPicPr>
          <p:cNvPr id="159" name="Google Shape;159;p3"/>
          <p:cNvPicPr preferRelativeResize="0"/>
          <p:nvPr/>
        </p:nvPicPr>
        <p:blipFill rotWithShape="1">
          <a:blip r:embed="rId3">
            <a:alphaModFix/>
          </a:blip>
          <a:srcRect b="0" l="6923" r="0" t="12738"/>
          <a:stretch/>
        </p:blipFill>
        <p:spPr>
          <a:xfrm>
            <a:off x="-108641" y="2571750"/>
            <a:ext cx="2935365" cy="2751966"/>
          </a:xfrm>
          <a:prstGeom prst="rect">
            <a:avLst/>
          </a:prstGeom>
          <a:noFill/>
          <a:ln>
            <a:noFill/>
          </a:ln>
        </p:spPr>
      </p:pic>
      <p:sp>
        <p:nvSpPr>
          <p:cNvPr id="160" name="Google Shape;160;p3"/>
          <p:cNvSpPr txBox="1"/>
          <p:nvPr/>
        </p:nvSpPr>
        <p:spPr>
          <a:xfrm>
            <a:off x="1160584" y="595602"/>
            <a:ext cx="7432431" cy="1200329"/>
          </a:xfrm>
          <a:prstGeom prst="rect">
            <a:avLst/>
          </a:prstGeom>
          <a:noFill/>
          <a:ln cap="flat" cmpd="sng" w="28575">
            <a:solidFill>
              <a:schemeClr val="accent2"/>
            </a:solidFill>
            <a:prstDash val="lgDashDot"/>
            <a:round/>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ar-OM" sz="2400" u="none" cap="none" strike="noStrike">
                <a:solidFill>
                  <a:srgbClr val="000000"/>
                </a:solidFill>
                <a:latin typeface="Calibri"/>
                <a:ea typeface="Calibri"/>
                <a:cs typeface="Calibri"/>
                <a:sym typeface="Calibri"/>
              </a:rPr>
              <a:t>عند زيادة اعداد البشر على الأرض فإنهم سيؤثرون على البيئة بعدة طرق. بعض هذه الطرق ضارة بالبيئة مثل إضافة بعض الأشياء التي تؤذي الكائنات الحية وهذا ما يطلق عليه </a:t>
            </a:r>
            <a:r>
              <a:rPr b="1" i="0" lang="ar-OM" sz="2400" u="sng" cap="none" strike="noStrike">
                <a:solidFill>
                  <a:srgbClr val="C00000"/>
                </a:solidFill>
                <a:latin typeface="Calibri"/>
                <a:ea typeface="Calibri"/>
                <a:cs typeface="Calibri"/>
                <a:sym typeface="Calibri"/>
              </a:rPr>
              <a:t>بالتلوث</a:t>
            </a:r>
            <a:endParaRPr/>
          </a:p>
        </p:txBody>
      </p:sp>
      <p:sp>
        <p:nvSpPr>
          <p:cNvPr id="161" name="Google Shape;161;p3"/>
          <p:cNvSpPr txBox="1"/>
          <p:nvPr/>
        </p:nvSpPr>
        <p:spPr>
          <a:xfrm>
            <a:off x="3821724" y="3178292"/>
            <a:ext cx="4138246" cy="769441"/>
          </a:xfrm>
          <a:prstGeom prst="rect">
            <a:avLst/>
          </a:prstGeom>
          <a:gradFill>
            <a:gsLst>
              <a:gs pos="0">
                <a:srgbClr val="97CF58"/>
              </a:gs>
              <a:gs pos="100000">
                <a:srgbClr val="D0FF9F"/>
              </a:gs>
            </a:gsLst>
            <a:lin ang="16200000" scaled="0"/>
          </a:gradFill>
          <a:ln>
            <a:noFill/>
          </a:ln>
          <a:effectLst>
            <a:outerShdw blurRad="40000" rotWithShape="0" dir="5400000" dist="23000">
              <a:srgbClr val="000000">
                <a:alpha val="34901"/>
              </a:srgbClr>
            </a:outerShdw>
          </a:effectLst>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ar-OM" sz="4400" u="sng" cap="none" strike="noStrike">
                <a:solidFill>
                  <a:srgbClr val="4C692A"/>
                </a:solidFill>
                <a:latin typeface="Arial"/>
                <a:ea typeface="Arial"/>
                <a:cs typeface="Arial"/>
                <a:sym typeface="Arial"/>
              </a:rPr>
              <a:t>درسنا اليوم بعنوان التلوث</a:t>
            </a:r>
            <a:endParaRPr/>
          </a:p>
        </p:txBody>
      </p:sp>
      <p:sp>
        <p:nvSpPr>
          <p:cNvPr id="162" name="Google Shape;162;p3"/>
          <p:cNvSpPr txBox="1"/>
          <p:nvPr/>
        </p:nvSpPr>
        <p:spPr>
          <a:xfrm>
            <a:off x="7707923" y="4687120"/>
            <a:ext cx="1260231" cy="30777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ar-OM" sz="1400" u="none" cap="none" strike="noStrike">
                <a:solidFill>
                  <a:srgbClr val="000000"/>
                </a:solidFill>
                <a:latin typeface="Calibri"/>
                <a:ea typeface="Calibri"/>
                <a:cs typeface="Calibri"/>
                <a:sym typeface="Calibri"/>
              </a:rPr>
              <a:t>أ.كلثم الهوتية</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1"/>
                                        </p:tgtEl>
                                        <p:attrNameLst>
                                          <p:attrName>style.visibility</p:attrName>
                                        </p:attrNameLst>
                                      </p:cBhvr>
                                      <p:to>
                                        <p:strVal val="visible"/>
                                      </p:to>
                                    </p:set>
                                    <p:animEffect filter="fade" transition="in">
                                      <p:cBhvr>
                                        <p:cTn dur="1000"/>
                                        <p:tgtEl>
                                          <p:spTgt spid="16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 name="Shape 166"/>
        <p:cNvGrpSpPr/>
        <p:nvPr/>
      </p:nvGrpSpPr>
      <p:grpSpPr>
        <a:xfrm>
          <a:off x="0" y="0"/>
          <a:ext cx="0" cy="0"/>
          <a:chOff x="0" y="0"/>
          <a:chExt cx="0" cy="0"/>
        </a:xfrm>
      </p:grpSpPr>
      <p:grpSp>
        <p:nvGrpSpPr>
          <p:cNvPr id="167" name="Google Shape;167;p4"/>
          <p:cNvGrpSpPr/>
          <p:nvPr/>
        </p:nvGrpSpPr>
        <p:grpSpPr>
          <a:xfrm>
            <a:off x="329638" y="-10971"/>
            <a:ext cx="8850083" cy="4417676"/>
            <a:chOff x="446383" y="-12376"/>
            <a:chExt cx="8733060" cy="4049570"/>
          </a:xfrm>
        </p:grpSpPr>
        <p:sp>
          <p:nvSpPr>
            <p:cNvPr id="168" name="Google Shape;168;p4"/>
            <p:cNvSpPr/>
            <p:nvPr/>
          </p:nvSpPr>
          <p:spPr>
            <a:xfrm>
              <a:off x="446383" y="-12376"/>
              <a:ext cx="8733060" cy="4049570"/>
            </a:xfrm>
            <a:custGeom>
              <a:rect b="b" l="l" r="r" t="t"/>
              <a:pathLst>
                <a:path extrusionOk="0" h="82826" w="179296">
                  <a:moveTo>
                    <a:pt x="1" y="0"/>
                  </a:moveTo>
                  <a:cubicBezTo>
                    <a:pt x="34" y="1935"/>
                    <a:pt x="1435" y="3603"/>
                    <a:pt x="3336" y="3970"/>
                  </a:cubicBezTo>
                  <a:lnTo>
                    <a:pt x="3336" y="4036"/>
                  </a:lnTo>
                  <a:cubicBezTo>
                    <a:pt x="3336" y="9240"/>
                    <a:pt x="7573" y="13476"/>
                    <a:pt x="12776" y="13476"/>
                  </a:cubicBezTo>
                  <a:cubicBezTo>
                    <a:pt x="13510" y="13476"/>
                    <a:pt x="14277" y="13410"/>
                    <a:pt x="14978" y="13209"/>
                  </a:cubicBezTo>
                  <a:cubicBezTo>
                    <a:pt x="15378" y="18813"/>
                    <a:pt x="19114" y="23584"/>
                    <a:pt x="24451" y="25351"/>
                  </a:cubicBezTo>
                  <a:cubicBezTo>
                    <a:pt x="25885" y="25829"/>
                    <a:pt x="27358" y="26061"/>
                    <a:pt x="28816" y="26061"/>
                  </a:cubicBezTo>
                  <a:cubicBezTo>
                    <a:pt x="32753" y="26061"/>
                    <a:pt x="36585" y="24373"/>
                    <a:pt x="39262" y="21282"/>
                  </a:cubicBezTo>
                  <a:cubicBezTo>
                    <a:pt x="40096" y="22383"/>
                    <a:pt x="41263" y="23150"/>
                    <a:pt x="42598" y="23417"/>
                  </a:cubicBezTo>
                  <a:cubicBezTo>
                    <a:pt x="42498" y="24184"/>
                    <a:pt x="42431" y="24985"/>
                    <a:pt x="42431" y="25752"/>
                  </a:cubicBezTo>
                  <a:cubicBezTo>
                    <a:pt x="42431" y="32390"/>
                    <a:pt x="46801" y="38227"/>
                    <a:pt x="53172" y="40062"/>
                  </a:cubicBezTo>
                  <a:cubicBezTo>
                    <a:pt x="54545" y="40457"/>
                    <a:pt x="55940" y="40648"/>
                    <a:pt x="57319" y="40648"/>
                  </a:cubicBezTo>
                  <a:cubicBezTo>
                    <a:pt x="62338" y="40648"/>
                    <a:pt x="67143" y="38120"/>
                    <a:pt x="69917" y="33724"/>
                  </a:cubicBezTo>
                  <a:cubicBezTo>
                    <a:pt x="71719" y="37951"/>
                    <a:pt x="75839" y="40665"/>
                    <a:pt x="80410" y="40665"/>
                  </a:cubicBezTo>
                  <a:cubicBezTo>
                    <a:pt x="80493" y="40665"/>
                    <a:pt x="80575" y="40664"/>
                    <a:pt x="80658" y="40662"/>
                  </a:cubicBezTo>
                  <a:cubicBezTo>
                    <a:pt x="85328" y="40529"/>
                    <a:pt x="89431" y="37594"/>
                    <a:pt x="91032" y="33224"/>
                  </a:cubicBezTo>
                  <a:cubicBezTo>
                    <a:pt x="91476" y="33312"/>
                    <a:pt x="91923" y="33356"/>
                    <a:pt x="92368" y="33356"/>
                  </a:cubicBezTo>
                  <a:cubicBezTo>
                    <a:pt x="93764" y="33356"/>
                    <a:pt x="95139" y="32924"/>
                    <a:pt x="96303" y="32090"/>
                  </a:cubicBezTo>
                  <a:cubicBezTo>
                    <a:pt x="97003" y="35492"/>
                    <a:pt x="99805" y="38094"/>
                    <a:pt x="103274" y="38494"/>
                  </a:cubicBezTo>
                  <a:cubicBezTo>
                    <a:pt x="101706" y="45966"/>
                    <a:pt x="106910" y="53138"/>
                    <a:pt x="114482" y="53905"/>
                  </a:cubicBezTo>
                  <a:cubicBezTo>
                    <a:pt x="114943" y="53954"/>
                    <a:pt x="115399" y="53978"/>
                    <a:pt x="115851" y="53978"/>
                  </a:cubicBezTo>
                  <a:cubicBezTo>
                    <a:pt x="122833" y="53978"/>
                    <a:pt x="128659" y="48306"/>
                    <a:pt x="128659" y="41163"/>
                  </a:cubicBezTo>
                  <a:cubicBezTo>
                    <a:pt x="128659" y="40896"/>
                    <a:pt x="128659" y="40596"/>
                    <a:pt x="128626" y="40296"/>
                  </a:cubicBezTo>
                  <a:lnTo>
                    <a:pt x="128626" y="40296"/>
                  </a:lnTo>
                  <a:cubicBezTo>
                    <a:pt x="138900" y="51337"/>
                    <a:pt x="160182" y="47934"/>
                    <a:pt x="169722" y="56107"/>
                  </a:cubicBezTo>
                  <a:cubicBezTo>
                    <a:pt x="178194" y="63312"/>
                    <a:pt x="179028" y="78356"/>
                    <a:pt x="179095" y="82826"/>
                  </a:cubicBezTo>
                  <a:lnTo>
                    <a:pt x="179295" y="0"/>
                  </a:lnTo>
                  <a:close/>
                </a:path>
              </a:pathLst>
            </a:custGeom>
            <a:solidFill>
              <a:srgbClr val="FFE8C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9" name="Google Shape;169;p4"/>
            <p:cNvSpPr/>
            <p:nvPr/>
          </p:nvSpPr>
          <p:spPr>
            <a:xfrm>
              <a:off x="1840650" y="-12375"/>
              <a:ext cx="7333047" cy="2269989"/>
            </a:xfrm>
            <a:custGeom>
              <a:rect b="b" l="l" r="r" t="t"/>
              <a:pathLst>
                <a:path extrusionOk="0" h="45129" w="146339">
                  <a:moveTo>
                    <a:pt x="2435" y="0"/>
                  </a:moveTo>
                  <a:cubicBezTo>
                    <a:pt x="2435" y="0"/>
                    <a:pt x="0" y="8706"/>
                    <a:pt x="7072" y="13310"/>
                  </a:cubicBezTo>
                  <a:cubicBezTo>
                    <a:pt x="8953" y="14601"/>
                    <a:pt x="11131" y="15244"/>
                    <a:pt x="13303" y="15244"/>
                  </a:cubicBezTo>
                  <a:cubicBezTo>
                    <a:pt x="15678" y="15244"/>
                    <a:pt x="18046" y="14475"/>
                    <a:pt x="20015" y="12943"/>
                  </a:cubicBezTo>
                  <a:lnTo>
                    <a:pt x="20015" y="12943"/>
                  </a:lnTo>
                  <a:cubicBezTo>
                    <a:pt x="20015" y="12943"/>
                    <a:pt x="19414" y="26219"/>
                    <a:pt x="31490" y="27486"/>
                  </a:cubicBezTo>
                  <a:lnTo>
                    <a:pt x="51504" y="26285"/>
                  </a:lnTo>
                  <a:cubicBezTo>
                    <a:pt x="51504" y="26285"/>
                    <a:pt x="53135" y="30373"/>
                    <a:pt x="58725" y="30373"/>
                  </a:cubicBezTo>
                  <a:cubicBezTo>
                    <a:pt x="60759" y="30373"/>
                    <a:pt x="63319" y="29831"/>
                    <a:pt x="66515" y="28354"/>
                  </a:cubicBezTo>
                  <a:cubicBezTo>
                    <a:pt x="78434" y="22842"/>
                    <a:pt x="78060" y="20900"/>
                    <a:pt x="78056" y="20882"/>
                  </a:cubicBezTo>
                  <a:lnTo>
                    <a:pt x="78056" y="20882"/>
                  </a:lnTo>
                  <a:cubicBezTo>
                    <a:pt x="78067" y="20932"/>
                    <a:pt x="81316" y="36060"/>
                    <a:pt x="96102" y="36693"/>
                  </a:cubicBezTo>
                  <a:cubicBezTo>
                    <a:pt x="96566" y="36713"/>
                    <a:pt x="97017" y="36722"/>
                    <a:pt x="97457" y="36722"/>
                  </a:cubicBezTo>
                  <a:cubicBezTo>
                    <a:pt x="111053" y="36722"/>
                    <a:pt x="113181" y="27520"/>
                    <a:pt x="113181" y="27520"/>
                  </a:cubicBezTo>
                  <a:cubicBezTo>
                    <a:pt x="113181" y="27520"/>
                    <a:pt x="114382" y="42330"/>
                    <a:pt x="128892" y="44632"/>
                  </a:cubicBezTo>
                  <a:cubicBezTo>
                    <a:pt x="131130" y="44981"/>
                    <a:pt x="133092" y="45129"/>
                    <a:pt x="134810" y="45129"/>
                  </a:cubicBezTo>
                  <a:cubicBezTo>
                    <a:pt x="144260" y="45129"/>
                    <a:pt x="146338" y="40662"/>
                    <a:pt x="146338" y="40662"/>
                  </a:cubicBezTo>
                  <a:lnTo>
                    <a:pt x="146338" y="0"/>
                  </a:lnTo>
                  <a:close/>
                </a:path>
              </a:pathLst>
            </a:cu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0" name="Google Shape;170;p4"/>
            <p:cNvSpPr/>
            <p:nvPr/>
          </p:nvSpPr>
          <p:spPr>
            <a:xfrm>
              <a:off x="2689325" y="-12375"/>
              <a:ext cx="6490020" cy="3456203"/>
            </a:xfrm>
            <a:custGeom>
              <a:rect b="b" l="l" r="r" t="t"/>
              <a:pathLst>
                <a:path extrusionOk="0" h="77156" w="136632">
                  <a:moveTo>
                    <a:pt x="167" y="0"/>
                  </a:moveTo>
                  <a:cubicBezTo>
                    <a:pt x="67" y="300"/>
                    <a:pt x="0" y="634"/>
                    <a:pt x="0" y="967"/>
                  </a:cubicBezTo>
                  <a:cubicBezTo>
                    <a:pt x="0" y="2602"/>
                    <a:pt x="1301" y="3936"/>
                    <a:pt x="2936" y="4036"/>
                  </a:cubicBezTo>
                  <a:cubicBezTo>
                    <a:pt x="2836" y="4470"/>
                    <a:pt x="2802" y="4937"/>
                    <a:pt x="2802" y="5437"/>
                  </a:cubicBezTo>
                  <a:cubicBezTo>
                    <a:pt x="2777" y="9806"/>
                    <a:pt x="6371" y="12942"/>
                    <a:pt x="10303" y="12942"/>
                  </a:cubicBezTo>
                  <a:cubicBezTo>
                    <a:pt x="11505" y="12942"/>
                    <a:pt x="12739" y="12649"/>
                    <a:pt x="13910" y="12009"/>
                  </a:cubicBezTo>
                  <a:lnTo>
                    <a:pt x="13910" y="12509"/>
                  </a:lnTo>
                  <a:cubicBezTo>
                    <a:pt x="13910" y="21015"/>
                    <a:pt x="19781" y="28387"/>
                    <a:pt x="28054" y="30255"/>
                  </a:cubicBezTo>
                  <a:cubicBezTo>
                    <a:pt x="29421" y="30568"/>
                    <a:pt x="30794" y="30719"/>
                    <a:pt x="32148" y="30719"/>
                  </a:cubicBezTo>
                  <a:cubicBezTo>
                    <a:pt x="39021" y="30719"/>
                    <a:pt x="45442" y="26829"/>
                    <a:pt x="48535" y="20448"/>
                  </a:cubicBezTo>
                  <a:cubicBezTo>
                    <a:pt x="51619" y="23727"/>
                    <a:pt x="55822" y="25430"/>
                    <a:pt x="60068" y="25430"/>
                  </a:cubicBezTo>
                  <a:cubicBezTo>
                    <a:pt x="63079" y="25430"/>
                    <a:pt x="66112" y="24574"/>
                    <a:pt x="68783" y="22816"/>
                  </a:cubicBezTo>
                  <a:cubicBezTo>
                    <a:pt x="72992" y="28985"/>
                    <a:pt x="79673" y="32098"/>
                    <a:pt x="86362" y="32098"/>
                  </a:cubicBezTo>
                  <a:cubicBezTo>
                    <a:pt x="92768" y="32098"/>
                    <a:pt x="99182" y="29243"/>
                    <a:pt x="103441" y="23483"/>
                  </a:cubicBezTo>
                  <a:cubicBezTo>
                    <a:pt x="107043" y="30955"/>
                    <a:pt x="114582" y="35692"/>
                    <a:pt x="122888" y="35692"/>
                  </a:cubicBezTo>
                  <a:cubicBezTo>
                    <a:pt x="124056" y="35692"/>
                    <a:pt x="125223" y="35592"/>
                    <a:pt x="126357" y="35425"/>
                  </a:cubicBezTo>
                  <a:lnTo>
                    <a:pt x="126357" y="35425"/>
                  </a:lnTo>
                  <a:cubicBezTo>
                    <a:pt x="125123" y="40296"/>
                    <a:pt x="127258" y="45399"/>
                    <a:pt x="131628" y="47934"/>
                  </a:cubicBezTo>
                  <a:cubicBezTo>
                    <a:pt x="131628" y="47934"/>
                    <a:pt x="134963" y="57141"/>
                    <a:pt x="136631" y="77155"/>
                  </a:cubicBezTo>
                  <a:lnTo>
                    <a:pt x="136631" y="49402"/>
                  </a:lnTo>
                  <a:lnTo>
                    <a:pt x="136631" y="0"/>
                  </a:lnTo>
                  <a:close/>
                </a:path>
              </a:pathLst>
            </a:cu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1" name="Google Shape;171;p4"/>
            <p:cNvSpPr/>
            <p:nvPr/>
          </p:nvSpPr>
          <p:spPr>
            <a:xfrm>
              <a:off x="4509499" y="-12375"/>
              <a:ext cx="4669767" cy="955433"/>
            </a:xfrm>
            <a:custGeom>
              <a:rect b="b" l="l" r="r" t="t"/>
              <a:pathLst>
                <a:path extrusionOk="0" h="18609" w="91300">
                  <a:moveTo>
                    <a:pt x="1" y="0"/>
                  </a:moveTo>
                  <a:cubicBezTo>
                    <a:pt x="1" y="0"/>
                    <a:pt x="2327" y="7029"/>
                    <a:pt x="10943" y="7029"/>
                  </a:cubicBezTo>
                  <a:cubicBezTo>
                    <a:pt x="12277" y="7029"/>
                    <a:pt x="13762" y="6860"/>
                    <a:pt x="15412" y="6471"/>
                  </a:cubicBezTo>
                  <a:cubicBezTo>
                    <a:pt x="15412" y="6471"/>
                    <a:pt x="18844" y="14877"/>
                    <a:pt x="29310" y="14877"/>
                  </a:cubicBezTo>
                  <a:cubicBezTo>
                    <a:pt x="30471" y="14877"/>
                    <a:pt x="31719" y="14774"/>
                    <a:pt x="33058" y="14544"/>
                  </a:cubicBezTo>
                  <a:cubicBezTo>
                    <a:pt x="46467" y="12242"/>
                    <a:pt x="45867" y="2936"/>
                    <a:pt x="45867" y="2935"/>
                  </a:cubicBezTo>
                  <a:lnTo>
                    <a:pt x="45867" y="2935"/>
                  </a:lnTo>
                  <a:cubicBezTo>
                    <a:pt x="45867" y="2936"/>
                    <a:pt x="48879" y="10828"/>
                    <a:pt x="58754" y="10828"/>
                  </a:cubicBezTo>
                  <a:cubicBezTo>
                    <a:pt x="59678" y="10828"/>
                    <a:pt x="60663" y="10759"/>
                    <a:pt x="61711" y="10608"/>
                  </a:cubicBezTo>
                  <a:cubicBezTo>
                    <a:pt x="70051" y="9407"/>
                    <a:pt x="70051" y="3769"/>
                    <a:pt x="70051" y="3769"/>
                  </a:cubicBezTo>
                  <a:cubicBezTo>
                    <a:pt x="70051" y="3769"/>
                    <a:pt x="71719" y="14177"/>
                    <a:pt x="83394" y="17713"/>
                  </a:cubicBezTo>
                  <a:cubicBezTo>
                    <a:pt x="86833" y="18461"/>
                    <a:pt x="89009" y="18609"/>
                    <a:pt x="90188" y="18609"/>
                  </a:cubicBezTo>
                  <a:cubicBezTo>
                    <a:pt x="90953" y="18609"/>
                    <a:pt x="91299" y="18547"/>
                    <a:pt x="91299" y="18547"/>
                  </a:cubicBezTo>
                  <a:lnTo>
                    <a:pt x="91299" y="0"/>
                  </a:lnTo>
                  <a:close/>
                </a:path>
              </a:pathLst>
            </a:cu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cxnSp>
        <p:nvCxnSpPr>
          <p:cNvPr id="172" name="Google Shape;172;p4"/>
          <p:cNvCxnSpPr/>
          <p:nvPr/>
        </p:nvCxnSpPr>
        <p:spPr>
          <a:xfrm rot="-5400000">
            <a:off x="1560737" y="1535701"/>
            <a:ext cx="2061600" cy="10500"/>
          </a:xfrm>
          <a:prstGeom prst="bentConnector3">
            <a:avLst>
              <a:gd fmla="val 49999" name="adj1"/>
            </a:avLst>
          </a:prstGeom>
          <a:noFill/>
          <a:ln cap="rnd" cmpd="sng" w="9525">
            <a:solidFill>
              <a:srgbClr val="000000"/>
            </a:solidFill>
            <a:prstDash val="solid"/>
            <a:round/>
            <a:headEnd len="sm" w="sm" type="none"/>
            <a:tailEnd len="med" w="med" type="oval"/>
          </a:ln>
        </p:spPr>
      </p:cxnSp>
      <p:cxnSp>
        <p:nvCxnSpPr>
          <p:cNvPr id="173" name="Google Shape;173;p4"/>
          <p:cNvCxnSpPr/>
          <p:nvPr/>
        </p:nvCxnSpPr>
        <p:spPr>
          <a:xfrm rot="-5400000">
            <a:off x="5683421" y="1437217"/>
            <a:ext cx="2260500" cy="600"/>
          </a:xfrm>
          <a:prstGeom prst="bentConnector3">
            <a:avLst>
              <a:gd fmla="val 50000" name="adj1"/>
            </a:avLst>
          </a:prstGeom>
          <a:noFill/>
          <a:ln cap="rnd" cmpd="sng" w="9525">
            <a:solidFill>
              <a:srgbClr val="000000"/>
            </a:solidFill>
            <a:prstDash val="solid"/>
            <a:round/>
            <a:headEnd len="sm" w="sm" type="none"/>
            <a:tailEnd len="med" w="med" type="oval"/>
          </a:ln>
        </p:spPr>
      </p:cxnSp>
      <p:grpSp>
        <p:nvGrpSpPr>
          <p:cNvPr id="174" name="Google Shape;174;p4"/>
          <p:cNvGrpSpPr/>
          <p:nvPr/>
        </p:nvGrpSpPr>
        <p:grpSpPr>
          <a:xfrm>
            <a:off x="5126254" y="2723249"/>
            <a:ext cx="3245701" cy="1683455"/>
            <a:chOff x="5126254" y="2723249"/>
            <a:chExt cx="3245701" cy="1683455"/>
          </a:xfrm>
        </p:grpSpPr>
        <p:sp>
          <p:nvSpPr>
            <p:cNvPr id="175" name="Google Shape;175;p4"/>
            <p:cNvSpPr/>
            <p:nvPr/>
          </p:nvSpPr>
          <p:spPr>
            <a:xfrm>
              <a:off x="5126254" y="2723249"/>
              <a:ext cx="3245701" cy="1683455"/>
            </a:xfrm>
            <a:prstGeom prst="ellipse">
              <a:avLst/>
            </a:prstGeom>
            <a:solidFill>
              <a:schemeClr val="accent4"/>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6" name="Google Shape;176;p4"/>
            <p:cNvSpPr txBox="1"/>
            <p:nvPr/>
          </p:nvSpPr>
          <p:spPr>
            <a:xfrm>
              <a:off x="5545809" y="2964811"/>
              <a:ext cx="2422575" cy="1200329"/>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ar-OM" sz="2400" u="none" cap="none" strike="noStrike">
                  <a:solidFill>
                    <a:schemeClr val="lt1"/>
                  </a:solidFill>
                  <a:latin typeface="Calibri"/>
                  <a:ea typeface="Calibri"/>
                  <a:cs typeface="Calibri"/>
                  <a:sym typeface="Calibri"/>
                </a:rPr>
                <a:t>أصف بعض طرق تلويث الماء والهواء بسبب الإنسان</a:t>
              </a:r>
              <a:endParaRPr/>
            </a:p>
          </p:txBody>
        </p:sp>
      </p:grpSp>
      <p:grpSp>
        <p:nvGrpSpPr>
          <p:cNvPr id="177" name="Google Shape;177;p4"/>
          <p:cNvGrpSpPr/>
          <p:nvPr/>
        </p:nvGrpSpPr>
        <p:grpSpPr>
          <a:xfrm>
            <a:off x="939046" y="2723250"/>
            <a:ext cx="3078702" cy="1683454"/>
            <a:chOff x="939046" y="2723250"/>
            <a:chExt cx="3078702" cy="1683454"/>
          </a:xfrm>
        </p:grpSpPr>
        <p:sp>
          <p:nvSpPr>
            <p:cNvPr id="178" name="Google Shape;178;p4"/>
            <p:cNvSpPr/>
            <p:nvPr/>
          </p:nvSpPr>
          <p:spPr>
            <a:xfrm>
              <a:off x="939046" y="2723250"/>
              <a:ext cx="3078702" cy="1683454"/>
            </a:xfrm>
            <a:prstGeom prst="ellipse">
              <a:avLst/>
            </a:prstGeom>
            <a:solidFill>
              <a:schemeClr val="accent6"/>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9" name="Google Shape;179;p4"/>
            <p:cNvSpPr txBox="1"/>
            <p:nvPr/>
          </p:nvSpPr>
          <p:spPr>
            <a:xfrm>
              <a:off x="1260768" y="2903255"/>
              <a:ext cx="2570012" cy="1323439"/>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ar-OM" sz="2000" u="none" cap="none" strike="noStrike">
                  <a:solidFill>
                    <a:srgbClr val="000000"/>
                  </a:solidFill>
                  <a:latin typeface="Calibri"/>
                  <a:ea typeface="Calibri"/>
                  <a:cs typeface="Calibri"/>
                  <a:sym typeface="Calibri"/>
                </a:rPr>
                <a:t>أصف بعض الطرق التي يساعد بها الإنسان في منع حدوث المزيد من تلوث الماء والهواء</a:t>
              </a:r>
              <a:endParaRPr/>
            </a:p>
          </p:txBody>
        </p:sp>
      </p:grpSp>
      <p:sp>
        <p:nvSpPr>
          <p:cNvPr id="180" name="Google Shape;180;p4"/>
          <p:cNvSpPr txBox="1"/>
          <p:nvPr/>
        </p:nvSpPr>
        <p:spPr>
          <a:xfrm>
            <a:off x="3573520" y="481005"/>
            <a:ext cx="2268966" cy="646331"/>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ar-OM" sz="3600" u="none" cap="none" strike="noStrike">
                <a:solidFill>
                  <a:schemeClr val="dk1"/>
                </a:solidFill>
                <a:latin typeface="Calibri"/>
                <a:ea typeface="Calibri"/>
                <a:cs typeface="Calibri"/>
                <a:sym typeface="Calibri"/>
              </a:rPr>
              <a:t>أستطيع أن</a:t>
            </a:r>
            <a:endParaRPr/>
          </a:p>
        </p:txBody>
      </p:sp>
      <p:sp>
        <p:nvSpPr>
          <p:cNvPr id="181" name="Google Shape;181;p4"/>
          <p:cNvSpPr txBox="1"/>
          <p:nvPr/>
        </p:nvSpPr>
        <p:spPr>
          <a:xfrm>
            <a:off x="119792" y="4757458"/>
            <a:ext cx="1418492" cy="30777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ar-OM" sz="1400" u="none" cap="none" strike="noStrike">
                <a:solidFill>
                  <a:srgbClr val="000000"/>
                </a:solidFill>
                <a:latin typeface="Calibri"/>
                <a:ea typeface="Calibri"/>
                <a:cs typeface="Calibri"/>
                <a:sym typeface="Calibri"/>
              </a:rPr>
              <a:t>أ.كلثم الهوتية</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4"/>
                                        </p:tgtEl>
                                        <p:attrNameLst>
                                          <p:attrName>style.visibility</p:attrName>
                                        </p:attrNameLst>
                                      </p:cBhvr>
                                      <p:to>
                                        <p:strVal val="visible"/>
                                      </p:to>
                                    </p:set>
                                    <p:animEffect filter="fade" transition="in">
                                      <p:cBhvr>
                                        <p:cTn dur="1000"/>
                                        <p:tgtEl>
                                          <p:spTgt spid="17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7"/>
                                        </p:tgtEl>
                                        <p:attrNameLst>
                                          <p:attrName>style.visibility</p:attrName>
                                        </p:attrNameLst>
                                      </p:cBhvr>
                                      <p:to>
                                        <p:strVal val="visible"/>
                                      </p:to>
                                    </p:set>
                                    <p:animEffect filter="fade" transition="in">
                                      <p:cBhvr>
                                        <p:cTn dur="1000"/>
                                        <p:tgtEl>
                                          <p:spTgt spid="17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 name="Shape 185"/>
        <p:cNvGrpSpPr/>
        <p:nvPr/>
      </p:nvGrpSpPr>
      <p:grpSpPr>
        <a:xfrm>
          <a:off x="0" y="0"/>
          <a:ext cx="0" cy="0"/>
          <a:chOff x="0" y="0"/>
          <a:chExt cx="0" cy="0"/>
        </a:xfrm>
      </p:grpSpPr>
      <p:pic>
        <p:nvPicPr>
          <p:cNvPr descr="تلوث المياه.. أسبابه وأنواعه وسبل تلافيه - عنب بلدي" id="186" name="Google Shape;186;p5"/>
          <p:cNvPicPr preferRelativeResize="0"/>
          <p:nvPr/>
        </p:nvPicPr>
        <p:blipFill rotWithShape="1">
          <a:blip r:embed="rId3">
            <a:alphaModFix/>
          </a:blip>
          <a:srcRect b="0" l="0" r="0" t="0"/>
          <a:stretch/>
        </p:blipFill>
        <p:spPr>
          <a:xfrm>
            <a:off x="152400" y="1951160"/>
            <a:ext cx="4604971" cy="3057525"/>
          </a:xfrm>
          <a:prstGeom prst="rect">
            <a:avLst/>
          </a:prstGeom>
          <a:noFill/>
          <a:ln cap="sq" cmpd="thickThin" w="88900">
            <a:solidFill>
              <a:srgbClr val="A2BA34"/>
            </a:solidFill>
            <a:prstDash val="solid"/>
            <a:miter lim="800000"/>
            <a:headEnd len="sm" w="sm" type="none"/>
            <a:tailEnd len="sm" w="sm" type="none"/>
          </a:ln>
        </p:spPr>
      </p:pic>
      <p:pic>
        <p:nvPicPr>
          <p:cNvPr descr="تلوث الماء .. وأسباب متعددة" id="187" name="Google Shape;187;p5"/>
          <p:cNvPicPr preferRelativeResize="0"/>
          <p:nvPr/>
        </p:nvPicPr>
        <p:blipFill rotWithShape="1">
          <a:blip r:embed="rId4">
            <a:alphaModFix/>
          </a:blip>
          <a:srcRect b="0" l="0" r="0" t="0"/>
          <a:stretch/>
        </p:blipFill>
        <p:spPr>
          <a:xfrm>
            <a:off x="4911969" y="1951159"/>
            <a:ext cx="4079631" cy="3057525"/>
          </a:xfrm>
          <a:prstGeom prst="rect">
            <a:avLst/>
          </a:prstGeom>
          <a:noFill/>
          <a:ln cap="sq" cmpd="thickThin" w="88900">
            <a:solidFill>
              <a:srgbClr val="A2BA34"/>
            </a:solidFill>
            <a:prstDash val="solid"/>
            <a:miter lim="800000"/>
            <a:headEnd len="sm" w="sm" type="none"/>
            <a:tailEnd len="sm" w="sm" type="none"/>
          </a:ln>
        </p:spPr>
      </p:pic>
      <p:sp>
        <p:nvSpPr>
          <p:cNvPr id="188" name="Google Shape;188;p5"/>
          <p:cNvSpPr txBox="1"/>
          <p:nvPr/>
        </p:nvSpPr>
        <p:spPr>
          <a:xfrm>
            <a:off x="2793754" y="134815"/>
            <a:ext cx="3927231" cy="461665"/>
          </a:xfrm>
          <a:prstGeom prst="rect">
            <a:avLst/>
          </a:prstGeom>
          <a:gradFill>
            <a:gsLst>
              <a:gs pos="0">
                <a:srgbClr val="ABD6BE"/>
              </a:gs>
              <a:gs pos="35000">
                <a:srgbClr val="C6E0D1"/>
              </a:gs>
              <a:gs pos="100000">
                <a:srgbClr val="E9F3EC"/>
              </a:gs>
            </a:gsLst>
            <a:lin ang="16200000" scaled="0"/>
          </a:gradFill>
          <a:ln cap="flat" cmpd="sng" w="9525">
            <a:solidFill>
              <a:srgbClr val="00734A"/>
            </a:solidFill>
            <a:prstDash val="solid"/>
            <a:round/>
            <a:headEnd len="sm" w="sm" type="none"/>
            <a:tailEnd len="sm" w="sm" type="none"/>
          </a:ln>
          <a:effectLst>
            <a:outerShdw blurRad="40000" rotWithShape="0" dir="5400000" dist="20000">
              <a:srgbClr val="000000">
                <a:alpha val="37647"/>
              </a:srgbClr>
            </a:outerShdw>
          </a:effectLst>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ar-OM" sz="2400" u="none" cap="none" strike="noStrike">
                <a:solidFill>
                  <a:schemeClr val="dk1"/>
                </a:solidFill>
                <a:latin typeface="Calibri"/>
                <a:ea typeface="Calibri"/>
                <a:cs typeface="Calibri"/>
                <a:sym typeface="Calibri"/>
              </a:rPr>
              <a:t>ما نوع التلوث الذي تمثله الصور </a:t>
            </a:r>
            <a:endParaRPr/>
          </a:p>
        </p:txBody>
      </p:sp>
      <p:sp>
        <p:nvSpPr>
          <p:cNvPr id="189" name="Google Shape;189;p5"/>
          <p:cNvSpPr/>
          <p:nvPr/>
        </p:nvSpPr>
        <p:spPr>
          <a:xfrm>
            <a:off x="3974123" y="844062"/>
            <a:ext cx="1875692" cy="602342"/>
          </a:xfrm>
          <a:prstGeom prst="ellipse">
            <a:avLst/>
          </a:prstGeom>
          <a:solidFill>
            <a:schemeClr val="accent1"/>
          </a:solidFill>
          <a:ln cap="flat" cmpd="sng" w="25400">
            <a:solidFill>
              <a:srgbClr val="8D9B4D"/>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ar-OM" sz="2400" u="none" cap="none" strike="noStrike">
                <a:solidFill>
                  <a:schemeClr val="dk1"/>
                </a:solidFill>
                <a:latin typeface="Calibri"/>
                <a:ea typeface="Calibri"/>
                <a:cs typeface="Calibri"/>
                <a:sym typeface="Calibri"/>
              </a:rPr>
              <a:t>تلوث الماء</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9"/>
                                        </p:tgtEl>
                                        <p:attrNameLst>
                                          <p:attrName>style.visibility</p:attrName>
                                        </p:attrNameLst>
                                      </p:cBhvr>
                                      <p:to>
                                        <p:strVal val="visible"/>
                                      </p:to>
                                    </p:set>
                                    <p:animEffect filter="fade" transition="in">
                                      <p:cBhvr>
                                        <p:cTn dur="1000"/>
                                        <p:tgtEl>
                                          <p:spTgt spid="18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 name="Shape 193"/>
        <p:cNvGrpSpPr/>
        <p:nvPr/>
      </p:nvGrpSpPr>
      <p:grpSpPr>
        <a:xfrm>
          <a:off x="0" y="0"/>
          <a:ext cx="0" cy="0"/>
          <a:chOff x="0" y="0"/>
          <a:chExt cx="0" cy="0"/>
        </a:xfrm>
      </p:grpSpPr>
      <p:grpSp>
        <p:nvGrpSpPr>
          <p:cNvPr id="194" name="Google Shape;194;p6"/>
          <p:cNvGrpSpPr/>
          <p:nvPr/>
        </p:nvGrpSpPr>
        <p:grpSpPr>
          <a:xfrm>
            <a:off x="3264450" y="1204125"/>
            <a:ext cx="2615100" cy="3539100"/>
            <a:chOff x="3264450" y="1204125"/>
            <a:chExt cx="2615100" cy="3539100"/>
          </a:xfrm>
        </p:grpSpPr>
        <p:cxnSp>
          <p:nvCxnSpPr>
            <p:cNvPr id="195" name="Google Shape;195;p6"/>
            <p:cNvCxnSpPr/>
            <p:nvPr/>
          </p:nvCxnSpPr>
          <p:spPr>
            <a:xfrm>
              <a:off x="4572000" y="1204125"/>
              <a:ext cx="0" cy="3539100"/>
            </a:xfrm>
            <a:prstGeom prst="straightConnector1">
              <a:avLst/>
            </a:prstGeom>
            <a:noFill/>
            <a:ln cap="rnd" cmpd="sng" w="19050">
              <a:solidFill>
                <a:srgbClr val="434343"/>
              </a:solidFill>
              <a:prstDash val="solid"/>
              <a:round/>
              <a:headEnd len="sm" w="sm" type="none"/>
              <a:tailEnd len="sm" w="sm" type="none"/>
            </a:ln>
          </p:spPr>
        </p:cxnSp>
        <p:cxnSp>
          <p:nvCxnSpPr>
            <p:cNvPr id="196" name="Google Shape;196;p6"/>
            <p:cNvCxnSpPr/>
            <p:nvPr/>
          </p:nvCxnSpPr>
          <p:spPr>
            <a:xfrm rot="10800000">
              <a:off x="3264450" y="1849652"/>
              <a:ext cx="2615100" cy="0"/>
            </a:xfrm>
            <a:prstGeom prst="straightConnector1">
              <a:avLst/>
            </a:prstGeom>
            <a:noFill/>
            <a:ln cap="rnd" cmpd="sng" w="19050">
              <a:solidFill>
                <a:srgbClr val="434343"/>
              </a:solidFill>
              <a:prstDash val="solid"/>
              <a:round/>
              <a:headEnd len="med" w="med" type="oval"/>
              <a:tailEnd len="med" w="med" type="oval"/>
            </a:ln>
          </p:spPr>
        </p:cxnSp>
        <p:cxnSp>
          <p:nvCxnSpPr>
            <p:cNvPr id="197" name="Google Shape;197;p6"/>
            <p:cNvCxnSpPr/>
            <p:nvPr/>
          </p:nvCxnSpPr>
          <p:spPr>
            <a:xfrm rot="10800000">
              <a:off x="3579450" y="2964100"/>
              <a:ext cx="1985100" cy="0"/>
            </a:xfrm>
            <a:prstGeom prst="straightConnector1">
              <a:avLst/>
            </a:prstGeom>
            <a:noFill/>
            <a:ln cap="rnd" cmpd="sng" w="19050">
              <a:solidFill>
                <a:srgbClr val="434343"/>
              </a:solidFill>
              <a:prstDash val="solid"/>
              <a:round/>
              <a:headEnd len="med" w="med" type="oval"/>
              <a:tailEnd len="med" w="med" type="oval"/>
            </a:ln>
          </p:spPr>
        </p:cxnSp>
        <p:cxnSp>
          <p:nvCxnSpPr>
            <p:cNvPr id="198" name="Google Shape;198;p6"/>
            <p:cNvCxnSpPr/>
            <p:nvPr/>
          </p:nvCxnSpPr>
          <p:spPr>
            <a:xfrm rot="10800000">
              <a:off x="3264450" y="4078549"/>
              <a:ext cx="2615100" cy="0"/>
            </a:xfrm>
            <a:prstGeom prst="straightConnector1">
              <a:avLst/>
            </a:prstGeom>
            <a:noFill/>
            <a:ln cap="rnd" cmpd="sng" w="19050">
              <a:solidFill>
                <a:srgbClr val="434343"/>
              </a:solidFill>
              <a:prstDash val="solid"/>
              <a:round/>
              <a:headEnd len="med" w="med" type="oval"/>
              <a:tailEnd len="med" w="med" type="oval"/>
            </a:ln>
          </p:spPr>
        </p:cxnSp>
      </p:grpSp>
      <p:sp>
        <p:nvSpPr>
          <p:cNvPr id="199" name="Google Shape;199;p6"/>
          <p:cNvSpPr txBox="1"/>
          <p:nvPr/>
        </p:nvSpPr>
        <p:spPr>
          <a:xfrm>
            <a:off x="2106569" y="199453"/>
            <a:ext cx="4930859" cy="461665"/>
          </a:xfrm>
          <a:prstGeom prst="rect">
            <a:avLst/>
          </a:prstGeom>
          <a:gradFill>
            <a:gsLst>
              <a:gs pos="0">
                <a:srgbClr val="CCE559"/>
              </a:gs>
              <a:gs pos="100000">
                <a:srgbClr val="FDFF97"/>
              </a:gs>
            </a:gsLst>
            <a:lin ang="16200000" scaled="0"/>
          </a:gradFill>
          <a:ln>
            <a:noFill/>
          </a:ln>
          <a:effectLst>
            <a:outerShdw blurRad="40000" rotWithShape="0" dir="5400000" dist="23000">
              <a:srgbClr val="000000">
                <a:alpha val="34901"/>
              </a:srgbClr>
            </a:outerShdw>
          </a:effectLst>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ar-OM" sz="2400" u="none" cap="none" strike="noStrike">
                <a:solidFill>
                  <a:srgbClr val="7030A0"/>
                </a:solidFill>
                <a:latin typeface="Calibri"/>
                <a:ea typeface="Calibri"/>
                <a:cs typeface="Calibri"/>
                <a:sym typeface="Calibri"/>
              </a:rPr>
              <a:t>أذكر بعض طرق تلوث الماء بسبب الانسان</a:t>
            </a:r>
            <a:endParaRPr/>
          </a:p>
        </p:txBody>
      </p:sp>
      <p:sp>
        <p:nvSpPr>
          <p:cNvPr id="200" name="Google Shape;200;p6"/>
          <p:cNvSpPr txBox="1"/>
          <p:nvPr/>
        </p:nvSpPr>
        <p:spPr>
          <a:xfrm>
            <a:off x="5989941" y="1522003"/>
            <a:ext cx="3053007" cy="461665"/>
          </a:xfrm>
          <a:prstGeom prst="rect">
            <a:avLst/>
          </a:prstGeom>
          <a:noFill/>
          <a:ln cap="flat" cmpd="sng" w="19050">
            <a:solidFill>
              <a:srgbClr val="B7750D"/>
            </a:solidFill>
            <a:prstDash val="dot"/>
            <a:round/>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ar-OM" sz="2400" u="none" cap="none" strike="noStrike">
                <a:solidFill>
                  <a:srgbClr val="2881B3"/>
                </a:solidFill>
                <a:latin typeface="Calibri"/>
                <a:ea typeface="Calibri"/>
                <a:cs typeface="Calibri"/>
                <a:sym typeface="Calibri"/>
              </a:rPr>
              <a:t>مخلفات الانسان والحيوان </a:t>
            </a:r>
            <a:endParaRPr/>
          </a:p>
        </p:txBody>
      </p:sp>
      <p:sp>
        <p:nvSpPr>
          <p:cNvPr id="201" name="Google Shape;201;p6"/>
          <p:cNvSpPr txBox="1"/>
          <p:nvPr/>
        </p:nvSpPr>
        <p:spPr>
          <a:xfrm>
            <a:off x="5974430" y="2596009"/>
            <a:ext cx="2615101" cy="461665"/>
          </a:xfrm>
          <a:prstGeom prst="rect">
            <a:avLst/>
          </a:prstGeom>
          <a:noFill/>
          <a:ln cap="flat" cmpd="sng" w="19050">
            <a:solidFill>
              <a:srgbClr val="12FEAC"/>
            </a:solidFill>
            <a:prstDash val="dash"/>
            <a:round/>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ar-OM" sz="2400" u="none" cap="none" strike="noStrike">
                <a:solidFill>
                  <a:srgbClr val="70511E"/>
                </a:solidFill>
                <a:latin typeface="Calibri"/>
                <a:ea typeface="Calibri"/>
                <a:cs typeface="Calibri"/>
                <a:sym typeface="Calibri"/>
              </a:rPr>
              <a:t>مياه الأمطار الحمضية</a:t>
            </a:r>
            <a:endParaRPr/>
          </a:p>
        </p:txBody>
      </p:sp>
      <p:sp>
        <p:nvSpPr>
          <p:cNvPr id="202" name="Google Shape;202;p6"/>
          <p:cNvSpPr txBox="1"/>
          <p:nvPr/>
        </p:nvSpPr>
        <p:spPr>
          <a:xfrm>
            <a:off x="6085134" y="3673359"/>
            <a:ext cx="2203931" cy="830997"/>
          </a:xfrm>
          <a:prstGeom prst="rect">
            <a:avLst/>
          </a:prstGeom>
          <a:noFill/>
          <a:ln cap="flat" cmpd="sng" w="19050">
            <a:solidFill>
              <a:srgbClr val="2881B3"/>
            </a:solidFill>
            <a:prstDash val="dash"/>
            <a:round/>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ar-OM" sz="2400" u="none" cap="none" strike="noStrike">
                <a:solidFill>
                  <a:srgbClr val="000000"/>
                </a:solidFill>
                <a:latin typeface="Calibri"/>
                <a:ea typeface="Calibri"/>
                <a:cs typeface="Calibri"/>
                <a:sym typeface="Calibri"/>
              </a:rPr>
              <a:t>المواد الكيميائية والمبيدات الحشرية</a:t>
            </a:r>
            <a:endParaRPr/>
          </a:p>
        </p:txBody>
      </p:sp>
      <p:sp>
        <p:nvSpPr>
          <p:cNvPr id="203" name="Google Shape;203;p6"/>
          <p:cNvSpPr txBox="1"/>
          <p:nvPr/>
        </p:nvSpPr>
        <p:spPr>
          <a:xfrm>
            <a:off x="443767" y="1618819"/>
            <a:ext cx="2615100" cy="461665"/>
          </a:xfrm>
          <a:prstGeom prst="rect">
            <a:avLst/>
          </a:prstGeom>
          <a:noFill/>
          <a:ln cap="flat" cmpd="sng" w="19050">
            <a:solidFill>
              <a:srgbClr val="C00000"/>
            </a:solidFill>
            <a:prstDash val="dashDot"/>
            <a:round/>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ar-OM" sz="2400" u="none" cap="none" strike="noStrike">
                <a:solidFill>
                  <a:srgbClr val="729E3F"/>
                </a:solidFill>
                <a:latin typeface="Calibri"/>
                <a:ea typeface="Calibri"/>
                <a:cs typeface="Calibri"/>
                <a:sym typeface="Calibri"/>
              </a:rPr>
              <a:t>تسرب مشتقات النفط</a:t>
            </a:r>
            <a:endParaRPr/>
          </a:p>
        </p:txBody>
      </p:sp>
      <p:sp>
        <p:nvSpPr>
          <p:cNvPr id="204" name="Google Shape;204;p6"/>
          <p:cNvSpPr txBox="1"/>
          <p:nvPr/>
        </p:nvSpPr>
        <p:spPr>
          <a:xfrm>
            <a:off x="966856" y="2777500"/>
            <a:ext cx="2187204" cy="461665"/>
          </a:xfrm>
          <a:prstGeom prst="rect">
            <a:avLst/>
          </a:prstGeom>
          <a:noFill/>
          <a:ln cap="flat" cmpd="sng" w="19050">
            <a:solidFill>
              <a:schemeClr val="accent3"/>
            </a:solidFill>
            <a:prstDash val="lgDash"/>
            <a:round/>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ar-OM" sz="2400" u="none" cap="none" strike="noStrike">
                <a:solidFill>
                  <a:srgbClr val="144059"/>
                </a:solidFill>
                <a:latin typeface="Calibri"/>
                <a:ea typeface="Calibri"/>
                <a:cs typeface="Calibri"/>
                <a:sym typeface="Calibri"/>
              </a:rPr>
              <a:t>مخلفات المصانع</a:t>
            </a:r>
            <a:endParaRPr/>
          </a:p>
        </p:txBody>
      </p:sp>
      <p:sp>
        <p:nvSpPr>
          <p:cNvPr id="205" name="Google Shape;205;p6"/>
          <p:cNvSpPr txBox="1"/>
          <p:nvPr/>
        </p:nvSpPr>
        <p:spPr>
          <a:xfrm>
            <a:off x="768418" y="3847716"/>
            <a:ext cx="2187204" cy="461665"/>
          </a:xfrm>
          <a:prstGeom prst="rect">
            <a:avLst/>
          </a:prstGeom>
          <a:noFill/>
          <a:ln cap="flat" cmpd="sng" w="19050">
            <a:solidFill>
              <a:srgbClr val="7030A0"/>
            </a:solidFill>
            <a:prstDash val="lgDashDot"/>
            <a:round/>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ar-OM" sz="2400" u="none" cap="none" strike="noStrike">
                <a:solidFill>
                  <a:srgbClr val="C00000"/>
                </a:solidFill>
                <a:latin typeface="Calibri"/>
                <a:ea typeface="Calibri"/>
                <a:cs typeface="Calibri"/>
                <a:sym typeface="Calibri"/>
              </a:rPr>
              <a:t>مياه الصرف الصحي</a:t>
            </a:r>
            <a:endParaRPr/>
          </a:p>
        </p:txBody>
      </p:sp>
      <p:sp>
        <p:nvSpPr>
          <p:cNvPr id="206" name="Google Shape;206;p6"/>
          <p:cNvSpPr txBox="1"/>
          <p:nvPr/>
        </p:nvSpPr>
        <p:spPr>
          <a:xfrm>
            <a:off x="119792" y="4757458"/>
            <a:ext cx="1418492" cy="30777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ar-OM" sz="1400" u="none" cap="none" strike="noStrike">
                <a:solidFill>
                  <a:srgbClr val="000000"/>
                </a:solidFill>
                <a:latin typeface="Calibri"/>
                <a:ea typeface="Calibri"/>
                <a:cs typeface="Calibri"/>
                <a:sym typeface="Calibri"/>
              </a:rPr>
              <a:t>أ.كلثم الهوتية</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0"/>
                                        </p:tgtEl>
                                        <p:attrNameLst>
                                          <p:attrName>style.visibility</p:attrName>
                                        </p:attrNameLst>
                                      </p:cBhvr>
                                      <p:to>
                                        <p:strVal val="visible"/>
                                      </p:to>
                                    </p:set>
                                    <p:animEffect filter="fade" transition="in">
                                      <p:cBhvr>
                                        <p:cTn dur="2000"/>
                                        <p:tgtEl>
                                          <p:spTgt spid="20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1"/>
                                        </p:tgtEl>
                                        <p:attrNameLst>
                                          <p:attrName>style.visibility</p:attrName>
                                        </p:attrNameLst>
                                      </p:cBhvr>
                                      <p:to>
                                        <p:strVal val="visible"/>
                                      </p:to>
                                    </p:set>
                                    <p:animEffect filter="fade" transition="in">
                                      <p:cBhvr>
                                        <p:cTn dur="2000"/>
                                        <p:tgtEl>
                                          <p:spTgt spid="20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2"/>
                                        </p:tgtEl>
                                        <p:attrNameLst>
                                          <p:attrName>style.visibility</p:attrName>
                                        </p:attrNameLst>
                                      </p:cBhvr>
                                      <p:to>
                                        <p:strVal val="visible"/>
                                      </p:to>
                                    </p:set>
                                    <p:animEffect filter="fade" transition="in">
                                      <p:cBhvr>
                                        <p:cTn dur="2000"/>
                                        <p:tgtEl>
                                          <p:spTgt spid="20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3"/>
                                        </p:tgtEl>
                                        <p:attrNameLst>
                                          <p:attrName>style.visibility</p:attrName>
                                        </p:attrNameLst>
                                      </p:cBhvr>
                                      <p:to>
                                        <p:strVal val="visible"/>
                                      </p:to>
                                    </p:set>
                                    <p:animEffect filter="fade" transition="in">
                                      <p:cBhvr>
                                        <p:cTn dur="2000"/>
                                        <p:tgtEl>
                                          <p:spTgt spid="20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4"/>
                                        </p:tgtEl>
                                        <p:attrNameLst>
                                          <p:attrName>style.visibility</p:attrName>
                                        </p:attrNameLst>
                                      </p:cBhvr>
                                      <p:to>
                                        <p:strVal val="visible"/>
                                      </p:to>
                                    </p:set>
                                    <p:animEffect filter="fade" transition="in">
                                      <p:cBhvr>
                                        <p:cTn dur="2000"/>
                                        <p:tgtEl>
                                          <p:spTgt spid="20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5"/>
                                        </p:tgtEl>
                                        <p:attrNameLst>
                                          <p:attrName>style.visibility</p:attrName>
                                        </p:attrNameLst>
                                      </p:cBhvr>
                                      <p:to>
                                        <p:strVal val="visible"/>
                                      </p:to>
                                    </p:set>
                                    <p:animEffect filter="fade" transition="in">
                                      <p:cBhvr>
                                        <p:cTn dur="2000"/>
                                        <p:tgtEl>
                                          <p:spTgt spid="20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0" name="Shape 210"/>
        <p:cNvGrpSpPr/>
        <p:nvPr/>
      </p:nvGrpSpPr>
      <p:grpSpPr>
        <a:xfrm>
          <a:off x="0" y="0"/>
          <a:ext cx="0" cy="0"/>
          <a:chOff x="0" y="0"/>
          <a:chExt cx="0" cy="0"/>
        </a:xfrm>
      </p:grpSpPr>
      <p:cxnSp>
        <p:nvCxnSpPr>
          <p:cNvPr id="211" name="Google Shape;211;p7"/>
          <p:cNvCxnSpPr/>
          <p:nvPr/>
        </p:nvCxnSpPr>
        <p:spPr>
          <a:xfrm>
            <a:off x="525494" y="2748213"/>
            <a:ext cx="2300400" cy="0"/>
          </a:xfrm>
          <a:prstGeom prst="straightConnector1">
            <a:avLst/>
          </a:prstGeom>
          <a:noFill/>
          <a:ln cap="flat" cmpd="sng" w="19050">
            <a:solidFill>
              <a:schemeClr val="accent6"/>
            </a:solidFill>
            <a:prstDash val="solid"/>
            <a:round/>
            <a:headEnd len="sm" w="sm" type="none"/>
            <a:tailEnd len="med" w="med" type="oval"/>
          </a:ln>
        </p:spPr>
      </p:cxnSp>
      <p:cxnSp>
        <p:nvCxnSpPr>
          <p:cNvPr id="212" name="Google Shape;212;p7"/>
          <p:cNvCxnSpPr/>
          <p:nvPr/>
        </p:nvCxnSpPr>
        <p:spPr>
          <a:xfrm rot="10800000">
            <a:off x="6128529" y="2853721"/>
            <a:ext cx="2452763" cy="0"/>
          </a:xfrm>
          <a:prstGeom prst="straightConnector1">
            <a:avLst/>
          </a:prstGeom>
          <a:noFill/>
          <a:ln cap="flat" cmpd="sng" w="19050">
            <a:solidFill>
              <a:schemeClr val="accent6"/>
            </a:solidFill>
            <a:prstDash val="solid"/>
            <a:round/>
            <a:headEnd len="sm" w="sm" type="none"/>
            <a:tailEnd len="med" w="med" type="oval"/>
          </a:ln>
        </p:spPr>
      </p:cxnSp>
      <p:pic>
        <p:nvPicPr>
          <p:cNvPr id="213" name="Google Shape;213;p7"/>
          <p:cNvPicPr preferRelativeResize="0"/>
          <p:nvPr/>
        </p:nvPicPr>
        <p:blipFill rotWithShape="1">
          <a:blip r:embed="rId3">
            <a:alphaModFix/>
          </a:blip>
          <a:srcRect b="4142" l="0" r="0" t="7842"/>
          <a:stretch/>
        </p:blipFill>
        <p:spPr>
          <a:xfrm>
            <a:off x="2933255" y="627317"/>
            <a:ext cx="3108026" cy="2875937"/>
          </a:xfrm>
          <a:prstGeom prst="rect">
            <a:avLst/>
          </a:prstGeom>
          <a:noFill/>
          <a:ln>
            <a:noFill/>
          </a:ln>
        </p:spPr>
      </p:pic>
      <p:sp>
        <p:nvSpPr>
          <p:cNvPr id="214" name="Google Shape;214;p7"/>
          <p:cNvSpPr txBox="1"/>
          <p:nvPr/>
        </p:nvSpPr>
        <p:spPr>
          <a:xfrm>
            <a:off x="3531837" y="104097"/>
            <a:ext cx="1863969" cy="58477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ar-OM" sz="3200" u="sng" cap="none" strike="noStrike">
                <a:solidFill>
                  <a:srgbClr val="C00000"/>
                </a:solidFill>
                <a:latin typeface="Calibri"/>
                <a:ea typeface="Calibri"/>
                <a:cs typeface="Calibri"/>
                <a:sym typeface="Calibri"/>
              </a:rPr>
              <a:t>تلوث الماء</a:t>
            </a:r>
            <a:endParaRPr/>
          </a:p>
        </p:txBody>
      </p:sp>
      <p:sp>
        <p:nvSpPr>
          <p:cNvPr id="215" name="Google Shape;215;p7"/>
          <p:cNvSpPr/>
          <p:nvPr/>
        </p:nvSpPr>
        <p:spPr>
          <a:xfrm>
            <a:off x="6230704" y="940534"/>
            <a:ext cx="2350588" cy="1631216"/>
          </a:xfrm>
          <a:custGeom>
            <a:rect b="b" l="l" r="r" t="t"/>
            <a:pathLst>
              <a:path extrusionOk="0" h="1631216" w="2350588">
                <a:moveTo>
                  <a:pt x="0" y="0"/>
                </a:moveTo>
                <a:cubicBezTo>
                  <a:pt x="794646" y="-5264"/>
                  <a:pt x="1552846" y="84467"/>
                  <a:pt x="2350588" y="0"/>
                </a:cubicBezTo>
                <a:cubicBezTo>
                  <a:pt x="2318869" y="746825"/>
                  <a:pt x="2257080" y="1181587"/>
                  <a:pt x="2350588" y="1631216"/>
                </a:cubicBezTo>
                <a:cubicBezTo>
                  <a:pt x="1456625" y="1737536"/>
                  <a:pt x="431860" y="1623567"/>
                  <a:pt x="0" y="1631216"/>
                </a:cubicBezTo>
                <a:cubicBezTo>
                  <a:pt x="21417" y="1234930"/>
                  <a:pt x="-140426" y="378649"/>
                  <a:pt x="0" y="0"/>
                </a:cubicBezTo>
                <a:close/>
              </a:path>
            </a:pathLst>
          </a:custGeom>
          <a:noFill/>
          <a:ln cap="flat" cmpd="sng" w="9525">
            <a:solidFill>
              <a:srgbClr val="00B050"/>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ar-OM" sz="2000" u="none" cap="none" strike="noStrike">
                <a:solidFill>
                  <a:srgbClr val="000000"/>
                </a:solidFill>
                <a:latin typeface="Calibri"/>
                <a:ea typeface="Calibri"/>
                <a:cs typeface="Calibri"/>
                <a:sym typeface="Calibri"/>
              </a:rPr>
              <a:t>تحتوي الفضلات من دورات المياه على بكتيريا وفيروسات تصيب الانسان والحيوان والنبات بالأمراض</a:t>
            </a:r>
            <a:endParaRPr/>
          </a:p>
        </p:txBody>
      </p:sp>
      <p:sp>
        <p:nvSpPr>
          <p:cNvPr id="216" name="Google Shape;216;p7"/>
          <p:cNvSpPr/>
          <p:nvPr/>
        </p:nvSpPr>
        <p:spPr>
          <a:xfrm>
            <a:off x="625141" y="1599459"/>
            <a:ext cx="2101107" cy="1015663"/>
          </a:xfrm>
          <a:custGeom>
            <a:rect b="b" l="l" r="r" t="t"/>
            <a:pathLst>
              <a:path extrusionOk="0" h="1015663" w="2101107">
                <a:moveTo>
                  <a:pt x="0" y="0"/>
                </a:moveTo>
                <a:cubicBezTo>
                  <a:pt x="789841" y="127306"/>
                  <a:pt x="1550574" y="-66956"/>
                  <a:pt x="2101107" y="0"/>
                </a:cubicBezTo>
                <a:cubicBezTo>
                  <a:pt x="2106648" y="489180"/>
                  <a:pt x="2054276" y="515247"/>
                  <a:pt x="2101107" y="1015663"/>
                </a:cubicBezTo>
                <a:cubicBezTo>
                  <a:pt x="1464669" y="946992"/>
                  <a:pt x="1020853" y="1020937"/>
                  <a:pt x="0" y="1015663"/>
                </a:cubicBezTo>
                <a:cubicBezTo>
                  <a:pt x="58317" y="793160"/>
                  <a:pt x="37698" y="418165"/>
                  <a:pt x="0" y="0"/>
                </a:cubicBezTo>
                <a:close/>
              </a:path>
            </a:pathLst>
          </a:custGeom>
          <a:noFill/>
          <a:ln cap="flat" cmpd="sng" w="9525">
            <a:solidFill>
              <a:srgbClr val="00B050"/>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ar-OM" sz="2000" u="none" cap="none" strike="noStrike">
                <a:solidFill>
                  <a:srgbClr val="000000"/>
                </a:solidFill>
                <a:latin typeface="Calibri"/>
                <a:ea typeface="Calibri"/>
                <a:cs typeface="Calibri"/>
                <a:sym typeface="Calibri"/>
              </a:rPr>
              <a:t>يتم معالجة مياه الصرف الصحي لجعلها آمنة ولا تلوث البيئة</a:t>
            </a:r>
            <a:endParaRPr/>
          </a:p>
        </p:txBody>
      </p:sp>
      <p:pic>
        <p:nvPicPr>
          <p:cNvPr id="217" name="Google Shape;217;p7"/>
          <p:cNvPicPr preferRelativeResize="0"/>
          <p:nvPr/>
        </p:nvPicPr>
        <p:blipFill rotWithShape="1">
          <a:blip r:embed="rId4">
            <a:alphaModFix/>
          </a:blip>
          <a:srcRect b="0" l="0" r="0" t="0"/>
          <a:stretch/>
        </p:blipFill>
        <p:spPr>
          <a:xfrm>
            <a:off x="6035975" y="2936170"/>
            <a:ext cx="3108026" cy="2181041"/>
          </a:xfrm>
          <a:prstGeom prst="rect">
            <a:avLst/>
          </a:prstGeom>
          <a:noFill/>
          <a:ln>
            <a:noFill/>
          </a:ln>
        </p:spPr>
      </p:pic>
      <p:pic>
        <p:nvPicPr>
          <p:cNvPr id="218" name="Google Shape;218;p7"/>
          <p:cNvPicPr preferRelativeResize="0"/>
          <p:nvPr/>
        </p:nvPicPr>
        <p:blipFill rotWithShape="1">
          <a:blip r:embed="rId5">
            <a:alphaModFix/>
          </a:blip>
          <a:srcRect b="0" l="0" r="0" t="0"/>
          <a:stretch/>
        </p:blipFill>
        <p:spPr>
          <a:xfrm>
            <a:off x="2" y="2968431"/>
            <a:ext cx="3015470" cy="2116085"/>
          </a:xfrm>
          <a:prstGeom prst="rect">
            <a:avLst/>
          </a:prstGeom>
          <a:noFill/>
          <a:ln>
            <a:noFill/>
          </a:ln>
        </p:spPr>
      </p:pic>
      <p:sp>
        <p:nvSpPr>
          <p:cNvPr id="219" name="Google Shape;219;p7"/>
          <p:cNvSpPr txBox="1"/>
          <p:nvPr/>
        </p:nvSpPr>
        <p:spPr>
          <a:xfrm>
            <a:off x="0" y="4802347"/>
            <a:ext cx="1123372" cy="30777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ar-OM" sz="1400" u="none" cap="none" strike="noStrike">
                <a:solidFill>
                  <a:srgbClr val="000000"/>
                </a:solidFill>
                <a:latin typeface="Calibri"/>
                <a:ea typeface="Calibri"/>
                <a:cs typeface="Calibri"/>
                <a:sym typeface="Calibri"/>
              </a:rPr>
              <a:t>أ.كلثم الهوتية</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5"/>
                                        </p:tgtEl>
                                        <p:attrNameLst>
                                          <p:attrName>style.visibility</p:attrName>
                                        </p:attrNameLst>
                                      </p:cBhvr>
                                      <p:to>
                                        <p:strVal val="visible"/>
                                      </p:to>
                                    </p:set>
                                    <p:animEffect filter="fade" transition="in">
                                      <p:cBhvr>
                                        <p:cTn dur="2000"/>
                                        <p:tgtEl>
                                          <p:spTgt spid="21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7"/>
                                        </p:tgtEl>
                                        <p:attrNameLst>
                                          <p:attrName>style.visibility</p:attrName>
                                        </p:attrNameLst>
                                      </p:cBhvr>
                                      <p:to>
                                        <p:strVal val="visible"/>
                                      </p:to>
                                    </p:set>
                                    <p:animEffect filter="fade" transition="in">
                                      <p:cBhvr>
                                        <p:cTn dur="500"/>
                                        <p:tgtEl>
                                          <p:spTgt spid="21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6"/>
                                        </p:tgtEl>
                                        <p:attrNameLst>
                                          <p:attrName>style.visibility</p:attrName>
                                        </p:attrNameLst>
                                      </p:cBhvr>
                                      <p:to>
                                        <p:strVal val="visible"/>
                                      </p:to>
                                    </p:set>
                                    <p:animEffect filter="fade" transition="in">
                                      <p:cBhvr>
                                        <p:cTn dur="2000"/>
                                        <p:tgtEl>
                                          <p:spTgt spid="21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8"/>
                                        </p:tgtEl>
                                        <p:attrNameLst>
                                          <p:attrName>style.visibility</p:attrName>
                                        </p:attrNameLst>
                                      </p:cBhvr>
                                      <p:to>
                                        <p:strVal val="visible"/>
                                      </p:to>
                                    </p:set>
                                    <p:animEffect filter="fade" transition="in">
                                      <p:cBhvr>
                                        <p:cTn dur="500"/>
                                        <p:tgtEl>
                                          <p:spTgt spid="21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3" name="Shape 223"/>
        <p:cNvGrpSpPr/>
        <p:nvPr/>
      </p:nvGrpSpPr>
      <p:grpSpPr>
        <a:xfrm>
          <a:off x="0" y="0"/>
          <a:ext cx="0" cy="0"/>
          <a:chOff x="0" y="0"/>
          <a:chExt cx="0" cy="0"/>
        </a:xfrm>
      </p:grpSpPr>
      <p:grpSp>
        <p:nvGrpSpPr>
          <p:cNvPr id="224" name="Google Shape;224;p8"/>
          <p:cNvGrpSpPr/>
          <p:nvPr/>
        </p:nvGrpSpPr>
        <p:grpSpPr>
          <a:xfrm>
            <a:off x="-11694" y="917516"/>
            <a:ext cx="9155694" cy="4226008"/>
            <a:chOff x="-11694" y="917516"/>
            <a:chExt cx="9155694" cy="4226008"/>
          </a:xfrm>
        </p:grpSpPr>
        <p:sp>
          <p:nvSpPr>
            <p:cNvPr id="225" name="Google Shape;225;p8"/>
            <p:cNvSpPr/>
            <p:nvPr/>
          </p:nvSpPr>
          <p:spPr>
            <a:xfrm>
              <a:off x="0" y="2355024"/>
              <a:ext cx="9144000" cy="2788500"/>
            </a:xfrm>
            <a:prstGeom prst="rect">
              <a:avLst/>
            </a:pr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6" name="Google Shape;226;p8"/>
            <p:cNvSpPr/>
            <p:nvPr/>
          </p:nvSpPr>
          <p:spPr>
            <a:xfrm>
              <a:off x="0" y="4579499"/>
              <a:ext cx="9144000" cy="564000"/>
            </a:xfrm>
            <a:prstGeom prst="rect">
              <a:avLst/>
            </a:prstGeom>
            <a:solidFill>
              <a:srgbClr val="B0D5E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227" name="Google Shape;227;p8"/>
            <p:cNvCxnSpPr/>
            <p:nvPr/>
          </p:nvCxnSpPr>
          <p:spPr>
            <a:xfrm>
              <a:off x="-11694" y="2355025"/>
              <a:ext cx="6474900" cy="0"/>
            </a:xfrm>
            <a:prstGeom prst="straightConnector1">
              <a:avLst/>
            </a:prstGeom>
            <a:noFill/>
            <a:ln cap="rnd" cmpd="sng" w="28575">
              <a:solidFill>
                <a:srgbClr val="666666"/>
              </a:solidFill>
              <a:prstDash val="solid"/>
              <a:round/>
              <a:headEnd len="sm" w="sm" type="none"/>
              <a:tailEnd len="sm" w="sm" type="none"/>
            </a:ln>
          </p:spPr>
        </p:cxnSp>
        <p:cxnSp>
          <p:nvCxnSpPr>
            <p:cNvPr id="228" name="Google Shape;228;p8"/>
            <p:cNvCxnSpPr/>
            <p:nvPr/>
          </p:nvCxnSpPr>
          <p:spPr>
            <a:xfrm>
              <a:off x="6169773" y="2548428"/>
              <a:ext cx="2117100" cy="0"/>
            </a:xfrm>
            <a:prstGeom prst="straightConnector1">
              <a:avLst/>
            </a:prstGeom>
            <a:noFill/>
            <a:ln cap="rnd" cmpd="sng" w="28575">
              <a:solidFill>
                <a:schemeClr val="lt2"/>
              </a:solidFill>
              <a:prstDash val="solid"/>
              <a:round/>
              <a:headEnd len="sm" w="sm" type="none"/>
              <a:tailEnd len="sm" w="sm" type="none"/>
            </a:ln>
          </p:spPr>
        </p:cxnSp>
        <p:cxnSp>
          <p:nvCxnSpPr>
            <p:cNvPr id="229" name="Google Shape;229;p8"/>
            <p:cNvCxnSpPr/>
            <p:nvPr/>
          </p:nvCxnSpPr>
          <p:spPr>
            <a:xfrm>
              <a:off x="6884889" y="2741841"/>
              <a:ext cx="1230300" cy="0"/>
            </a:xfrm>
            <a:prstGeom prst="straightConnector1">
              <a:avLst/>
            </a:prstGeom>
            <a:noFill/>
            <a:ln cap="rnd" cmpd="sng" w="28575">
              <a:solidFill>
                <a:schemeClr val="lt2"/>
              </a:solidFill>
              <a:prstDash val="solid"/>
              <a:round/>
              <a:headEnd len="sm" w="sm" type="none"/>
              <a:tailEnd len="sm" w="sm" type="none"/>
            </a:ln>
          </p:spPr>
        </p:cxnSp>
        <p:grpSp>
          <p:nvGrpSpPr>
            <p:cNvPr id="230" name="Google Shape;230;p8"/>
            <p:cNvGrpSpPr/>
            <p:nvPr/>
          </p:nvGrpSpPr>
          <p:grpSpPr>
            <a:xfrm>
              <a:off x="5925332" y="917516"/>
              <a:ext cx="2758606" cy="1458279"/>
              <a:chOff x="6335251" y="1848148"/>
              <a:chExt cx="2351552" cy="1243099"/>
            </a:xfrm>
          </p:grpSpPr>
          <p:sp>
            <p:nvSpPr>
              <p:cNvPr id="231" name="Google Shape;231;p8"/>
              <p:cNvSpPr/>
              <p:nvPr/>
            </p:nvSpPr>
            <p:spPr>
              <a:xfrm>
                <a:off x="6878943" y="2098978"/>
                <a:ext cx="135506" cy="231600"/>
              </a:xfrm>
              <a:custGeom>
                <a:rect b="b" l="l" r="r" t="t"/>
                <a:pathLst>
                  <a:path extrusionOk="0" h="8838" w="5171">
                    <a:moveTo>
                      <a:pt x="5171" y="0"/>
                    </a:moveTo>
                    <a:lnTo>
                      <a:pt x="1" y="1048"/>
                    </a:lnTo>
                    <a:lnTo>
                      <a:pt x="1" y="8838"/>
                    </a:lnTo>
                    <a:lnTo>
                      <a:pt x="5171" y="8838"/>
                    </a:lnTo>
                    <a:lnTo>
                      <a:pt x="5171" y="0"/>
                    </a:lnTo>
                    <a:close/>
                  </a:path>
                </a:pathLst>
              </a:custGeom>
              <a:solidFill>
                <a:srgbClr val="EFEFE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2" name="Google Shape;232;p8"/>
              <p:cNvSpPr/>
              <p:nvPr/>
            </p:nvSpPr>
            <p:spPr>
              <a:xfrm>
                <a:off x="6878943" y="2098978"/>
                <a:ext cx="135506" cy="82389"/>
              </a:xfrm>
              <a:custGeom>
                <a:rect b="b" l="l" r="r" t="t"/>
                <a:pathLst>
                  <a:path extrusionOk="0" h="3144" w="5171">
                    <a:moveTo>
                      <a:pt x="5171" y="0"/>
                    </a:moveTo>
                    <a:lnTo>
                      <a:pt x="1" y="1048"/>
                    </a:lnTo>
                    <a:lnTo>
                      <a:pt x="1" y="3144"/>
                    </a:lnTo>
                    <a:lnTo>
                      <a:pt x="5171" y="2096"/>
                    </a:lnTo>
                    <a:lnTo>
                      <a:pt x="5171"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3" name="Google Shape;233;p8"/>
              <p:cNvSpPr/>
              <p:nvPr/>
            </p:nvSpPr>
            <p:spPr>
              <a:xfrm>
                <a:off x="6850589" y="2225284"/>
                <a:ext cx="192240" cy="124526"/>
              </a:xfrm>
              <a:custGeom>
                <a:rect b="b" l="l" r="r" t="t"/>
                <a:pathLst>
                  <a:path extrusionOk="0" h="4752" w="7336">
                    <a:moveTo>
                      <a:pt x="0" y="0"/>
                    </a:moveTo>
                    <a:lnTo>
                      <a:pt x="0" y="4227"/>
                    </a:lnTo>
                    <a:lnTo>
                      <a:pt x="7335" y="4751"/>
                    </a:lnTo>
                    <a:lnTo>
                      <a:pt x="7335" y="804"/>
                    </a:lnTo>
                    <a:lnTo>
                      <a:pt x="0" y="0"/>
                    </a:lnTo>
                    <a:close/>
                  </a:path>
                </a:pathLst>
              </a:custGeom>
              <a:solidFill>
                <a:srgbClr val="D9D9D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4" name="Google Shape;234;p8"/>
              <p:cNvSpPr/>
              <p:nvPr/>
            </p:nvSpPr>
            <p:spPr>
              <a:xfrm>
                <a:off x="6787410" y="2422080"/>
                <a:ext cx="319491" cy="528188"/>
              </a:xfrm>
              <a:custGeom>
                <a:rect b="b" l="l" r="r" t="t"/>
                <a:pathLst>
                  <a:path extrusionOk="0" h="20156" w="12192">
                    <a:moveTo>
                      <a:pt x="1" y="1"/>
                    </a:moveTo>
                    <a:lnTo>
                      <a:pt x="1" y="20156"/>
                    </a:lnTo>
                    <a:lnTo>
                      <a:pt x="12192" y="20156"/>
                    </a:lnTo>
                    <a:lnTo>
                      <a:pt x="12192" y="1"/>
                    </a:lnTo>
                    <a:close/>
                  </a:path>
                </a:pathLst>
              </a:custGeom>
              <a:solidFill>
                <a:srgbClr val="D9D9D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5" name="Google Shape;235;p8"/>
              <p:cNvSpPr/>
              <p:nvPr/>
            </p:nvSpPr>
            <p:spPr>
              <a:xfrm>
                <a:off x="6743491" y="2316817"/>
                <a:ext cx="488828" cy="130920"/>
              </a:xfrm>
              <a:custGeom>
                <a:rect b="b" l="l" r="r" t="t"/>
                <a:pathLst>
                  <a:path extrusionOk="0" h="4996" w="18654">
                    <a:moveTo>
                      <a:pt x="0" y="1"/>
                    </a:moveTo>
                    <a:lnTo>
                      <a:pt x="0" y="4996"/>
                    </a:lnTo>
                    <a:lnTo>
                      <a:pt x="18653" y="4996"/>
                    </a:lnTo>
                    <a:lnTo>
                      <a:pt x="18653" y="1"/>
                    </a:lnTo>
                    <a:close/>
                  </a:path>
                </a:pathLst>
              </a:custGeom>
              <a:solidFill>
                <a:srgbClr val="EFEFE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6" name="Google Shape;236;p8"/>
              <p:cNvSpPr/>
              <p:nvPr/>
            </p:nvSpPr>
            <p:spPr>
              <a:xfrm>
                <a:off x="6787410" y="2447708"/>
                <a:ext cx="319491" cy="25655"/>
              </a:xfrm>
              <a:custGeom>
                <a:rect b="b" l="l" r="r" t="t"/>
                <a:pathLst>
                  <a:path extrusionOk="0" h="979" w="12192">
                    <a:moveTo>
                      <a:pt x="1" y="1"/>
                    </a:moveTo>
                    <a:lnTo>
                      <a:pt x="1" y="979"/>
                    </a:lnTo>
                    <a:lnTo>
                      <a:pt x="12192" y="979"/>
                    </a:lnTo>
                    <a:lnTo>
                      <a:pt x="12192" y="1"/>
                    </a:lnTo>
                    <a:close/>
                  </a:path>
                </a:pathLst>
              </a:custGeom>
              <a:solidFill>
                <a:srgbClr val="CCCCC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7" name="Google Shape;237;p8"/>
              <p:cNvSpPr/>
              <p:nvPr/>
            </p:nvSpPr>
            <p:spPr>
              <a:xfrm>
                <a:off x="6902763" y="2530096"/>
                <a:ext cx="65015" cy="65015"/>
              </a:xfrm>
              <a:custGeom>
                <a:rect b="b" l="l" r="r" t="t"/>
                <a:pathLst>
                  <a:path extrusionOk="0" h="2481" w="2481">
                    <a:moveTo>
                      <a:pt x="0" y="0"/>
                    </a:moveTo>
                    <a:lnTo>
                      <a:pt x="0" y="2481"/>
                    </a:lnTo>
                    <a:lnTo>
                      <a:pt x="2480" y="2481"/>
                    </a:lnTo>
                    <a:lnTo>
                      <a:pt x="2480" y="0"/>
                    </a:lnTo>
                    <a:close/>
                  </a:path>
                </a:pathLst>
              </a:custGeom>
              <a:solidFill>
                <a:srgbClr val="F3F3F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8" name="Google Shape;238;p8"/>
              <p:cNvSpPr/>
              <p:nvPr/>
            </p:nvSpPr>
            <p:spPr>
              <a:xfrm>
                <a:off x="6997020" y="2530096"/>
                <a:ext cx="65932" cy="65015"/>
              </a:xfrm>
              <a:custGeom>
                <a:rect b="b" l="l" r="r" t="t"/>
                <a:pathLst>
                  <a:path extrusionOk="0" h="2481" w="2516">
                    <a:moveTo>
                      <a:pt x="1" y="0"/>
                    </a:moveTo>
                    <a:lnTo>
                      <a:pt x="1" y="2481"/>
                    </a:lnTo>
                    <a:lnTo>
                      <a:pt x="2516" y="2481"/>
                    </a:lnTo>
                    <a:lnTo>
                      <a:pt x="2516" y="0"/>
                    </a:lnTo>
                    <a:close/>
                  </a:path>
                </a:pathLst>
              </a:custGeom>
              <a:solidFill>
                <a:srgbClr val="F3F3F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9" name="Google Shape;239;p8"/>
              <p:cNvSpPr/>
              <p:nvPr/>
            </p:nvSpPr>
            <p:spPr>
              <a:xfrm>
                <a:off x="6849672" y="2290271"/>
                <a:ext cx="193157" cy="26572"/>
              </a:xfrm>
              <a:custGeom>
                <a:rect b="b" l="l" r="r" t="t"/>
                <a:pathLst>
                  <a:path extrusionOk="0" h="1014" w="7371">
                    <a:moveTo>
                      <a:pt x="0" y="1"/>
                    </a:moveTo>
                    <a:lnTo>
                      <a:pt x="0" y="1014"/>
                    </a:lnTo>
                    <a:lnTo>
                      <a:pt x="7370" y="1014"/>
                    </a:lnTo>
                    <a:lnTo>
                      <a:pt x="7370" y="1"/>
                    </a:lnTo>
                    <a:close/>
                  </a:path>
                </a:pathLst>
              </a:custGeom>
              <a:solidFill>
                <a:srgbClr val="CCCCC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0" name="Google Shape;240;p8"/>
              <p:cNvSpPr/>
              <p:nvPr/>
            </p:nvSpPr>
            <p:spPr>
              <a:xfrm>
                <a:off x="7159043" y="2639945"/>
                <a:ext cx="281049" cy="125417"/>
              </a:xfrm>
              <a:custGeom>
                <a:rect b="b" l="l" r="r" t="t"/>
                <a:pathLst>
                  <a:path extrusionOk="0" h="4786" w="10725">
                    <a:moveTo>
                      <a:pt x="1" y="0"/>
                    </a:moveTo>
                    <a:lnTo>
                      <a:pt x="1" y="4786"/>
                    </a:lnTo>
                    <a:lnTo>
                      <a:pt x="10724" y="4786"/>
                    </a:lnTo>
                    <a:lnTo>
                      <a:pt x="10724" y="0"/>
                    </a:ln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1" name="Google Shape;241;p8"/>
              <p:cNvSpPr/>
              <p:nvPr/>
            </p:nvSpPr>
            <p:spPr>
              <a:xfrm>
                <a:off x="7159043" y="2764417"/>
                <a:ext cx="281049" cy="125443"/>
              </a:xfrm>
              <a:custGeom>
                <a:rect b="b" l="l" r="r" t="t"/>
                <a:pathLst>
                  <a:path extrusionOk="0" h="4787" w="10725">
                    <a:moveTo>
                      <a:pt x="1" y="1"/>
                    </a:moveTo>
                    <a:lnTo>
                      <a:pt x="1" y="4786"/>
                    </a:lnTo>
                    <a:lnTo>
                      <a:pt x="10724" y="4786"/>
                    </a:lnTo>
                    <a:lnTo>
                      <a:pt x="10724" y="1"/>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2" name="Google Shape;242;p8"/>
              <p:cNvSpPr/>
              <p:nvPr/>
            </p:nvSpPr>
            <p:spPr>
              <a:xfrm>
                <a:off x="7440061" y="2639945"/>
                <a:ext cx="281966" cy="125417"/>
              </a:xfrm>
              <a:custGeom>
                <a:rect b="b" l="l" r="r" t="t"/>
                <a:pathLst>
                  <a:path extrusionOk="0" h="4786" w="10760">
                    <a:moveTo>
                      <a:pt x="0" y="0"/>
                    </a:moveTo>
                    <a:lnTo>
                      <a:pt x="0" y="4786"/>
                    </a:lnTo>
                    <a:lnTo>
                      <a:pt x="10759" y="4786"/>
                    </a:lnTo>
                    <a:lnTo>
                      <a:pt x="10759"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3" name="Google Shape;243;p8"/>
              <p:cNvSpPr/>
              <p:nvPr/>
            </p:nvSpPr>
            <p:spPr>
              <a:xfrm>
                <a:off x="7440061" y="2764417"/>
                <a:ext cx="281966" cy="125443"/>
              </a:xfrm>
              <a:custGeom>
                <a:rect b="b" l="l" r="r" t="t"/>
                <a:pathLst>
                  <a:path extrusionOk="0" h="4787" w="10760">
                    <a:moveTo>
                      <a:pt x="0" y="1"/>
                    </a:moveTo>
                    <a:lnTo>
                      <a:pt x="0" y="4786"/>
                    </a:lnTo>
                    <a:lnTo>
                      <a:pt x="10759" y="4786"/>
                    </a:lnTo>
                    <a:lnTo>
                      <a:pt x="10759" y="1"/>
                    </a:ln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4" name="Google Shape;244;p8"/>
              <p:cNvSpPr/>
              <p:nvPr/>
            </p:nvSpPr>
            <p:spPr>
              <a:xfrm>
                <a:off x="7721996" y="2764417"/>
                <a:ext cx="281022" cy="125443"/>
              </a:xfrm>
              <a:custGeom>
                <a:rect b="b" l="l" r="r" t="t"/>
                <a:pathLst>
                  <a:path extrusionOk="0" h="4787" w="10724">
                    <a:moveTo>
                      <a:pt x="0" y="1"/>
                    </a:moveTo>
                    <a:lnTo>
                      <a:pt x="0" y="4786"/>
                    </a:lnTo>
                    <a:lnTo>
                      <a:pt x="10724" y="4786"/>
                    </a:lnTo>
                    <a:lnTo>
                      <a:pt x="10724" y="1"/>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5" name="Google Shape;245;p8"/>
              <p:cNvSpPr/>
              <p:nvPr/>
            </p:nvSpPr>
            <p:spPr>
              <a:xfrm>
                <a:off x="6608931" y="2725058"/>
                <a:ext cx="1843548" cy="366189"/>
              </a:xfrm>
              <a:custGeom>
                <a:rect b="b" l="l" r="r" t="t"/>
                <a:pathLst>
                  <a:path extrusionOk="0" h="13974" w="70351">
                    <a:moveTo>
                      <a:pt x="50929" y="1"/>
                    </a:moveTo>
                    <a:lnTo>
                      <a:pt x="46703" y="6428"/>
                    </a:lnTo>
                    <a:lnTo>
                      <a:pt x="0" y="6183"/>
                    </a:lnTo>
                    <a:lnTo>
                      <a:pt x="175" y="7127"/>
                    </a:lnTo>
                    <a:cubicBezTo>
                      <a:pt x="943" y="11109"/>
                      <a:pt x="4402" y="13973"/>
                      <a:pt x="8419" y="13973"/>
                    </a:cubicBezTo>
                    <a:lnTo>
                      <a:pt x="63784" y="13973"/>
                    </a:lnTo>
                    <a:lnTo>
                      <a:pt x="70351" y="1"/>
                    </a:lnTo>
                    <a:close/>
                  </a:path>
                </a:pathLst>
              </a:custGeom>
              <a:solidFill>
                <a:srgbClr val="EFEFE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6" name="Google Shape;246;p8"/>
              <p:cNvSpPr/>
              <p:nvPr/>
            </p:nvSpPr>
            <p:spPr>
              <a:xfrm>
                <a:off x="7916958" y="2725058"/>
                <a:ext cx="535499" cy="39386"/>
              </a:xfrm>
              <a:custGeom>
                <a:rect b="b" l="l" r="r" t="t"/>
                <a:pathLst>
                  <a:path extrusionOk="0" h="1503" w="20435">
                    <a:moveTo>
                      <a:pt x="1013" y="1"/>
                    </a:moveTo>
                    <a:lnTo>
                      <a:pt x="0" y="1503"/>
                    </a:lnTo>
                    <a:lnTo>
                      <a:pt x="19701" y="1503"/>
                    </a:lnTo>
                    <a:lnTo>
                      <a:pt x="20435" y="1"/>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7" name="Google Shape;247;p8"/>
              <p:cNvSpPr/>
              <p:nvPr/>
            </p:nvSpPr>
            <p:spPr>
              <a:xfrm>
                <a:off x="8190638" y="1849982"/>
                <a:ext cx="496165" cy="495248"/>
              </a:xfrm>
              <a:custGeom>
                <a:rect b="b" l="l" r="r" t="t"/>
                <a:pathLst>
                  <a:path extrusionOk="0" h="18899" w="18934">
                    <a:moveTo>
                      <a:pt x="9467" y="1"/>
                    </a:moveTo>
                    <a:cubicBezTo>
                      <a:pt x="4262" y="1"/>
                      <a:pt x="1" y="4227"/>
                      <a:pt x="1" y="9432"/>
                    </a:cubicBezTo>
                    <a:cubicBezTo>
                      <a:pt x="1" y="14672"/>
                      <a:pt x="4262" y="18898"/>
                      <a:pt x="9467" y="18898"/>
                    </a:cubicBezTo>
                    <a:cubicBezTo>
                      <a:pt x="14707" y="18898"/>
                      <a:pt x="18933" y="14672"/>
                      <a:pt x="18933" y="9432"/>
                    </a:cubicBezTo>
                    <a:cubicBezTo>
                      <a:pt x="18933" y="4227"/>
                      <a:pt x="14707" y="1"/>
                      <a:pt x="9467" y="1"/>
                    </a:cubicBezTo>
                    <a:close/>
                  </a:path>
                </a:pathLst>
              </a:cu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8" name="Google Shape;248;p8"/>
              <p:cNvSpPr/>
              <p:nvPr/>
            </p:nvSpPr>
            <p:spPr>
              <a:xfrm>
                <a:off x="6335251" y="2298500"/>
                <a:ext cx="94286" cy="35744"/>
              </a:xfrm>
              <a:custGeom>
                <a:rect b="b" l="l" r="r" t="t"/>
                <a:pathLst>
                  <a:path extrusionOk="0" fill="none" h="1364" w="3598">
                    <a:moveTo>
                      <a:pt x="0" y="1"/>
                    </a:moveTo>
                    <a:cubicBezTo>
                      <a:pt x="699" y="280"/>
                      <a:pt x="1327" y="734"/>
                      <a:pt x="1781" y="1363"/>
                    </a:cubicBezTo>
                    <a:cubicBezTo>
                      <a:pt x="1781" y="1363"/>
                      <a:pt x="2585" y="176"/>
                      <a:pt x="3598" y="36"/>
                    </a:cubicBezTo>
                  </a:path>
                </a:pathLst>
              </a:custGeom>
              <a:noFill/>
              <a:ln cap="rnd" cmpd="sng" w="15725">
                <a:solidFill>
                  <a:srgbClr val="999999"/>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9" name="Google Shape;249;p8"/>
              <p:cNvSpPr/>
              <p:nvPr/>
            </p:nvSpPr>
            <p:spPr>
              <a:xfrm>
                <a:off x="7252410" y="1848148"/>
                <a:ext cx="94312" cy="34826"/>
              </a:xfrm>
              <a:custGeom>
                <a:rect b="b" l="l" r="r" t="t"/>
                <a:pathLst>
                  <a:path extrusionOk="0" fill="none" h="1329" w="3599">
                    <a:moveTo>
                      <a:pt x="1" y="1"/>
                    </a:moveTo>
                    <a:cubicBezTo>
                      <a:pt x="699" y="246"/>
                      <a:pt x="1328" y="700"/>
                      <a:pt x="1782" y="1328"/>
                    </a:cubicBezTo>
                    <a:cubicBezTo>
                      <a:pt x="1782" y="1328"/>
                      <a:pt x="2620" y="176"/>
                      <a:pt x="3599" y="36"/>
                    </a:cubicBezTo>
                  </a:path>
                </a:pathLst>
              </a:custGeom>
              <a:noFill/>
              <a:ln cap="rnd" cmpd="sng" w="15725">
                <a:solidFill>
                  <a:srgbClr val="999999"/>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0" name="Google Shape;250;p8"/>
              <p:cNvSpPr/>
              <p:nvPr/>
            </p:nvSpPr>
            <p:spPr>
              <a:xfrm>
                <a:off x="8153113" y="2174945"/>
                <a:ext cx="94312" cy="34800"/>
              </a:xfrm>
              <a:custGeom>
                <a:rect b="b" l="l" r="r" t="t"/>
                <a:pathLst>
                  <a:path extrusionOk="0" fill="none" h="1328" w="3599">
                    <a:moveTo>
                      <a:pt x="1" y="0"/>
                    </a:moveTo>
                    <a:cubicBezTo>
                      <a:pt x="699" y="245"/>
                      <a:pt x="1328" y="699"/>
                      <a:pt x="1782" y="1328"/>
                    </a:cubicBezTo>
                    <a:cubicBezTo>
                      <a:pt x="1782" y="1328"/>
                      <a:pt x="2620" y="175"/>
                      <a:pt x="3598" y="35"/>
                    </a:cubicBezTo>
                  </a:path>
                </a:pathLst>
              </a:custGeom>
              <a:noFill/>
              <a:ln cap="rnd" cmpd="sng" w="15725">
                <a:solidFill>
                  <a:srgbClr val="999999"/>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1" name="Google Shape;251;p8"/>
              <p:cNvSpPr/>
              <p:nvPr/>
            </p:nvSpPr>
            <p:spPr>
              <a:xfrm>
                <a:off x="7422661" y="2394618"/>
                <a:ext cx="54035" cy="21095"/>
              </a:xfrm>
              <a:custGeom>
                <a:rect b="b" l="l" r="r" t="t"/>
                <a:pathLst>
                  <a:path extrusionOk="0" fill="none" h="805" w="2062">
                    <a:moveTo>
                      <a:pt x="1" y="1"/>
                    </a:moveTo>
                    <a:cubicBezTo>
                      <a:pt x="385" y="175"/>
                      <a:pt x="769" y="420"/>
                      <a:pt x="1014" y="804"/>
                    </a:cubicBezTo>
                    <a:cubicBezTo>
                      <a:pt x="1258" y="420"/>
                      <a:pt x="1643" y="175"/>
                      <a:pt x="2062" y="36"/>
                    </a:cubicBezTo>
                  </a:path>
                </a:pathLst>
              </a:custGeom>
              <a:noFill/>
              <a:ln cap="rnd" cmpd="sng" w="15725">
                <a:solidFill>
                  <a:srgbClr val="999999"/>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grpSp>
        <p:nvGrpSpPr>
          <p:cNvPr id="252" name="Google Shape;252;p8"/>
          <p:cNvGrpSpPr/>
          <p:nvPr/>
        </p:nvGrpSpPr>
        <p:grpSpPr>
          <a:xfrm>
            <a:off x="3039899" y="1718736"/>
            <a:ext cx="336000" cy="1278000"/>
            <a:chOff x="3039899" y="1718736"/>
            <a:chExt cx="336000" cy="1278000"/>
          </a:xfrm>
        </p:grpSpPr>
        <p:cxnSp>
          <p:nvCxnSpPr>
            <p:cNvPr id="253" name="Google Shape;253;p8"/>
            <p:cNvCxnSpPr/>
            <p:nvPr/>
          </p:nvCxnSpPr>
          <p:spPr>
            <a:xfrm>
              <a:off x="3207904" y="1718736"/>
              <a:ext cx="0" cy="1278000"/>
            </a:xfrm>
            <a:prstGeom prst="straightConnector1">
              <a:avLst/>
            </a:prstGeom>
            <a:noFill/>
            <a:ln cap="rnd" cmpd="sng" w="28575">
              <a:solidFill>
                <a:srgbClr val="666666"/>
              </a:solidFill>
              <a:prstDash val="solid"/>
              <a:round/>
              <a:headEnd len="sm" w="sm" type="none"/>
              <a:tailEnd len="sm" w="sm" type="none"/>
            </a:ln>
          </p:spPr>
        </p:cxnSp>
        <p:sp>
          <p:nvSpPr>
            <p:cNvPr id="254" name="Google Shape;254;p8"/>
            <p:cNvSpPr/>
            <p:nvPr/>
          </p:nvSpPr>
          <p:spPr>
            <a:xfrm>
              <a:off x="3039899" y="2173559"/>
              <a:ext cx="336000" cy="336000"/>
            </a:xfrm>
            <a:prstGeom prst="ellipse">
              <a:avLst/>
            </a:prstGeom>
            <a:solidFill>
              <a:srgbClr val="666666"/>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400"/>
                <a:buFont typeface="Arial"/>
                <a:buNone/>
              </a:pPr>
              <a:r>
                <a:rPr b="0" i="0" lang="ar-OM" sz="1400" u="none" cap="none" strike="noStrike">
                  <a:solidFill>
                    <a:srgbClr val="FFFFFF"/>
                  </a:solidFill>
                  <a:latin typeface="Fira Sans Extra Condensed Medium"/>
                  <a:ea typeface="Fira Sans Extra Condensed Medium"/>
                  <a:cs typeface="Fira Sans Extra Condensed Medium"/>
                  <a:sym typeface="Fira Sans Extra Condensed Medium"/>
                </a:rPr>
                <a:t>2</a:t>
              </a:r>
              <a:endParaRPr b="0" i="0" sz="1400" u="none" cap="none" strike="noStrike">
                <a:solidFill>
                  <a:srgbClr val="000000"/>
                </a:solidFill>
                <a:latin typeface="Fira Sans Extra Condensed Medium"/>
                <a:ea typeface="Fira Sans Extra Condensed Medium"/>
                <a:cs typeface="Fira Sans Extra Condensed Medium"/>
                <a:sym typeface="Fira Sans Extra Condensed Medium"/>
              </a:endParaRPr>
            </a:p>
          </p:txBody>
        </p:sp>
      </p:grpSp>
      <p:grpSp>
        <p:nvGrpSpPr>
          <p:cNvPr id="255" name="Google Shape;255;p8"/>
          <p:cNvGrpSpPr/>
          <p:nvPr/>
        </p:nvGrpSpPr>
        <p:grpSpPr>
          <a:xfrm>
            <a:off x="1054643" y="1718736"/>
            <a:ext cx="336000" cy="1278000"/>
            <a:chOff x="1054643" y="1718736"/>
            <a:chExt cx="336000" cy="1278000"/>
          </a:xfrm>
        </p:grpSpPr>
        <p:cxnSp>
          <p:nvCxnSpPr>
            <p:cNvPr id="256" name="Google Shape;256;p8"/>
            <p:cNvCxnSpPr/>
            <p:nvPr/>
          </p:nvCxnSpPr>
          <p:spPr>
            <a:xfrm>
              <a:off x="1222650" y="1718736"/>
              <a:ext cx="0" cy="1278000"/>
            </a:xfrm>
            <a:prstGeom prst="straightConnector1">
              <a:avLst/>
            </a:prstGeom>
            <a:noFill/>
            <a:ln cap="rnd" cmpd="sng" w="28575">
              <a:solidFill>
                <a:srgbClr val="666666"/>
              </a:solidFill>
              <a:prstDash val="solid"/>
              <a:round/>
              <a:headEnd len="sm" w="sm" type="none"/>
              <a:tailEnd len="sm" w="sm" type="none"/>
            </a:ln>
          </p:spPr>
        </p:cxnSp>
        <p:sp>
          <p:nvSpPr>
            <p:cNvPr id="257" name="Google Shape;257;p8"/>
            <p:cNvSpPr/>
            <p:nvPr/>
          </p:nvSpPr>
          <p:spPr>
            <a:xfrm>
              <a:off x="1054643" y="2173559"/>
              <a:ext cx="336000" cy="336000"/>
            </a:xfrm>
            <a:prstGeom prst="ellipse">
              <a:avLst/>
            </a:prstGeom>
            <a:solidFill>
              <a:srgbClr val="666666"/>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400"/>
                <a:buFont typeface="Arial"/>
                <a:buNone/>
              </a:pPr>
              <a:r>
                <a:rPr b="0" i="0" lang="ar-OM" sz="1400" u="none" cap="none" strike="noStrike">
                  <a:solidFill>
                    <a:srgbClr val="FFFFFF"/>
                  </a:solidFill>
                  <a:latin typeface="Fira Sans Extra Condensed Medium"/>
                  <a:ea typeface="Fira Sans Extra Condensed Medium"/>
                  <a:cs typeface="Fira Sans Extra Condensed Medium"/>
                  <a:sym typeface="Fira Sans Extra Condensed Medium"/>
                </a:rPr>
                <a:t>1</a:t>
              </a:r>
              <a:endParaRPr b="0" i="0" sz="1400" u="none" cap="none" strike="noStrike">
                <a:solidFill>
                  <a:srgbClr val="FFFFFF"/>
                </a:solidFill>
                <a:latin typeface="Fira Sans Extra Condensed Medium"/>
                <a:ea typeface="Fira Sans Extra Condensed Medium"/>
                <a:cs typeface="Fira Sans Extra Condensed Medium"/>
                <a:sym typeface="Fira Sans Extra Condensed Medium"/>
              </a:endParaRPr>
            </a:p>
          </p:txBody>
        </p:sp>
      </p:grpSp>
      <p:grpSp>
        <p:nvGrpSpPr>
          <p:cNvPr id="258" name="Google Shape;258;p8"/>
          <p:cNvGrpSpPr/>
          <p:nvPr/>
        </p:nvGrpSpPr>
        <p:grpSpPr>
          <a:xfrm>
            <a:off x="5025072" y="1718736"/>
            <a:ext cx="336000" cy="1278000"/>
            <a:chOff x="5025072" y="1718736"/>
            <a:chExt cx="336000" cy="1278000"/>
          </a:xfrm>
        </p:grpSpPr>
        <p:cxnSp>
          <p:nvCxnSpPr>
            <p:cNvPr id="259" name="Google Shape;259;p8"/>
            <p:cNvCxnSpPr/>
            <p:nvPr/>
          </p:nvCxnSpPr>
          <p:spPr>
            <a:xfrm>
              <a:off x="5193075" y="1718736"/>
              <a:ext cx="0" cy="1278000"/>
            </a:xfrm>
            <a:prstGeom prst="straightConnector1">
              <a:avLst/>
            </a:prstGeom>
            <a:noFill/>
            <a:ln cap="rnd" cmpd="sng" w="28575">
              <a:solidFill>
                <a:srgbClr val="666666"/>
              </a:solidFill>
              <a:prstDash val="solid"/>
              <a:round/>
              <a:headEnd len="sm" w="sm" type="none"/>
              <a:tailEnd len="sm" w="sm" type="none"/>
            </a:ln>
          </p:spPr>
        </p:cxnSp>
        <p:sp>
          <p:nvSpPr>
            <p:cNvPr id="260" name="Google Shape;260;p8"/>
            <p:cNvSpPr/>
            <p:nvPr/>
          </p:nvSpPr>
          <p:spPr>
            <a:xfrm>
              <a:off x="5025072" y="2173559"/>
              <a:ext cx="336000" cy="336000"/>
            </a:xfrm>
            <a:prstGeom prst="ellipse">
              <a:avLst/>
            </a:prstGeom>
            <a:solidFill>
              <a:srgbClr val="666666"/>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400"/>
                <a:buFont typeface="Arial"/>
                <a:buNone/>
              </a:pPr>
              <a:r>
                <a:rPr b="0" i="0" lang="ar-OM" sz="1400" u="none" cap="none" strike="noStrike">
                  <a:solidFill>
                    <a:srgbClr val="FFFFFF"/>
                  </a:solidFill>
                  <a:latin typeface="Fira Sans Extra Condensed Medium"/>
                  <a:ea typeface="Fira Sans Extra Condensed Medium"/>
                  <a:cs typeface="Fira Sans Extra Condensed Medium"/>
                  <a:sym typeface="Fira Sans Extra Condensed Medium"/>
                </a:rPr>
                <a:t>3</a:t>
              </a:r>
              <a:endParaRPr b="0" i="0" sz="1400" u="none" cap="none" strike="noStrike">
                <a:solidFill>
                  <a:srgbClr val="000000"/>
                </a:solidFill>
                <a:latin typeface="Fira Sans Extra Condensed Medium"/>
                <a:ea typeface="Fira Sans Extra Condensed Medium"/>
                <a:cs typeface="Fira Sans Extra Condensed Medium"/>
                <a:sym typeface="Fira Sans Extra Condensed Medium"/>
              </a:endParaRPr>
            </a:p>
          </p:txBody>
        </p:sp>
      </p:grpSp>
      <p:sp>
        <p:nvSpPr>
          <p:cNvPr id="261" name="Google Shape;261;p8"/>
          <p:cNvSpPr txBox="1"/>
          <p:nvPr/>
        </p:nvSpPr>
        <p:spPr>
          <a:xfrm>
            <a:off x="2258555" y="79621"/>
            <a:ext cx="4572000" cy="707886"/>
          </a:xfrm>
          <a:prstGeom prst="rect">
            <a:avLst/>
          </a:prstGeom>
          <a:solidFill>
            <a:srgbClr val="E6F0F1"/>
          </a:solidFill>
          <a:ln>
            <a:noFill/>
          </a:ln>
          <a:effectLst>
            <a:outerShdw blurRad="40000" rotWithShape="0" dir="5400000" dist="23000">
              <a:srgbClr val="000000">
                <a:alpha val="34901"/>
              </a:srgbClr>
            </a:outerShdw>
          </a:effectLst>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ar-OM" sz="2000" u="none" cap="none" strike="noStrike">
                <a:solidFill>
                  <a:schemeClr val="dk1"/>
                </a:solidFill>
                <a:latin typeface="Calibri"/>
                <a:ea typeface="Calibri"/>
                <a:cs typeface="Calibri"/>
                <a:sym typeface="Calibri"/>
              </a:rPr>
              <a:t>صف بعض الطرق التي يساعد بها الإنسان في منع حدوث المزيد من تلوث الماء</a:t>
            </a:r>
            <a:endParaRPr/>
          </a:p>
        </p:txBody>
      </p:sp>
      <p:sp>
        <p:nvSpPr>
          <p:cNvPr id="262" name="Google Shape;262;p8"/>
          <p:cNvSpPr txBox="1"/>
          <p:nvPr/>
        </p:nvSpPr>
        <p:spPr>
          <a:xfrm>
            <a:off x="581511" y="3020555"/>
            <a:ext cx="1230111" cy="101566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ar-OM" sz="2000" u="none" cap="none" strike="noStrike">
                <a:solidFill>
                  <a:schemeClr val="dk1"/>
                </a:solidFill>
                <a:latin typeface="Calibri"/>
                <a:ea typeface="Calibri"/>
                <a:cs typeface="Calibri"/>
                <a:sym typeface="Calibri"/>
              </a:rPr>
              <a:t>معالجة مياه الصرف الصحي</a:t>
            </a:r>
            <a:endParaRPr/>
          </a:p>
        </p:txBody>
      </p:sp>
      <p:sp>
        <p:nvSpPr>
          <p:cNvPr id="263" name="Google Shape;263;p8"/>
          <p:cNvSpPr txBox="1"/>
          <p:nvPr/>
        </p:nvSpPr>
        <p:spPr>
          <a:xfrm>
            <a:off x="2393133" y="3070679"/>
            <a:ext cx="1812328" cy="101566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ar-OM" sz="2000" u="none" cap="none" strike="noStrike">
                <a:solidFill>
                  <a:srgbClr val="000000"/>
                </a:solidFill>
                <a:latin typeface="Calibri"/>
                <a:ea typeface="Calibri"/>
                <a:cs typeface="Calibri"/>
                <a:sym typeface="Calibri"/>
              </a:rPr>
              <a:t>عدم رمي الزيوت والمواد الكيميائية والاوساخ في الماء</a:t>
            </a:r>
            <a:endParaRPr/>
          </a:p>
        </p:txBody>
      </p:sp>
      <p:sp>
        <p:nvSpPr>
          <p:cNvPr id="264" name="Google Shape;264;p8"/>
          <p:cNvSpPr txBox="1"/>
          <p:nvPr/>
        </p:nvSpPr>
        <p:spPr>
          <a:xfrm>
            <a:off x="4585182" y="3095049"/>
            <a:ext cx="1393032" cy="101566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ar-OM" sz="2000" u="none" cap="none" strike="noStrike">
                <a:solidFill>
                  <a:srgbClr val="000000"/>
                </a:solidFill>
                <a:latin typeface="Calibri"/>
                <a:ea typeface="Calibri"/>
                <a:cs typeface="Calibri"/>
                <a:sym typeface="Calibri"/>
              </a:rPr>
              <a:t>وضع القوانين والحفاظ على موارد المياه</a:t>
            </a:r>
            <a:endParaRPr/>
          </a:p>
        </p:txBody>
      </p:sp>
      <p:sp>
        <p:nvSpPr>
          <p:cNvPr id="265" name="Google Shape;265;p8"/>
          <p:cNvSpPr txBox="1"/>
          <p:nvPr/>
        </p:nvSpPr>
        <p:spPr>
          <a:xfrm>
            <a:off x="119792" y="4757458"/>
            <a:ext cx="1418492" cy="30777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ar-OM" sz="1400" u="none" cap="none" strike="noStrike">
                <a:solidFill>
                  <a:srgbClr val="000000"/>
                </a:solidFill>
                <a:latin typeface="Calibri"/>
                <a:ea typeface="Calibri"/>
                <a:cs typeface="Calibri"/>
                <a:sym typeface="Calibri"/>
              </a:rPr>
              <a:t>أ.كلثم الهوتية</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62"/>
                                        </p:tgtEl>
                                        <p:attrNameLst>
                                          <p:attrName>style.visibility</p:attrName>
                                        </p:attrNameLst>
                                      </p:cBhvr>
                                      <p:to>
                                        <p:strVal val="visible"/>
                                      </p:to>
                                    </p:set>
                                    <p:animEffect filter="fade" transition="in">
                                      <p:cBhvr>
                                        <p:cTn dur="500"/>
                                        <p:tgtEl>
                                          <p:spTgt spid="26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63"/>
                                        </p:tgtEl>
                                        <p:attrNameLst>
                                          <p:attrName>style.visibility</p:attrName>
                                        </p:attrNameLst>
                                      </p:cBhvr>
                                      <p:to>
                                        <p:strVal val="visible"/>
                                      </p:to>
                                    </p:set>
                                    <p:animEffect filter="fade" transition="in">
                                      <p:cBhvr>
                                        <p:cTn dur="500"/>
                                        <p:tgtEl>
                                          <p:spTgt spid="26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64"/>
                                        </p:tgtEl>
                                        <p:attrNameLst>
                                          <p:attrName>style.visibility</p:attrName>
                                        </p:attrNameLst>
                                      </p:cBhvr>
                                      <p:to>
                                        <p:strVal val="visible"/>
                                      </p:to>
                                    </p:set>
                                    <p:animEffect filter="fade" transition="in">
                                      <p:cBhvr>
                                        <p:cTn dur="500"/>
                                        <p:tgtEl>
                                          <p:spTgt spid="26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9" name="Shape 269"/>
        <p:cNvGrpSpPr/>
        <p:nvPr/>
      </p:nvGrpSpPr>
      <p:grpSpPr>
        <a:xfrm>
          <a:off x="0" y="0"/>
          <a:ext cx="0" cy="0"/>
          <a:chOff x="0" y="0"/>
          <a:chExt cx="0" cy="0"/>
        </a:xfrm>
      </p:grpSpPr>
      <p:sp>
        <p:nvSpPr>
          <p:cNvPr id="270" name="Google Shape;270;p9"/>
          <p:cNvSpPr txBox="1"/>
          <p:nvPr/>
        </p:nvSpPr>
        <p:spPr>
          <a:xfrm>
            <a:off x="1858108" y="339970"/>
            <a:ext cx="5427784" cy="400110"/>
          </a:xfrm>
          <a:prstGeom prst="rect">
            <a:avLst/>
          </a:prstGeom>
          <a:solidFill>
            <a:schemeClr val="accent3"/>
          </a:solidFill>
          <a:ln cap="flat" cmpd="sng" w="38100">
            <a:solidFill>
              <a:schemeClr val="lt1"/>
            </a:solidFill>
            <a:prstDash val="solid"/>
            <a:round/>
            <a:headEnd len="sm" w="sm" type="none"/>
            <a:tailEnd len="sm" w="sm" type="none"/>
          </a:ln>
          <a:effectLst>
            <a:outerShdw blurRad="40000" rotWithShape="0" dir="5400000" dist="20000">
              <a:srgbClr val="000000">
                <a:alpha val="37647"/>
              </a:srgbClr>
            </a:outerShdw>
          </a:effectLst>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ar-OM" sz="2000" u="none" cap="none" strike="noStrike">
                <a:solidFill>
                  <a:schemeClr val="lt1"/>
                </a:solidFill>
                <a:latin typeface="Calibri"/>
                <a:ea typeface="Calibri"/>
                <a:cs typeface="Calibri"/>
                <a:sym typeface="Calibri"/>
              </a:rPr>
              <a:t>ما نوع التلوث الذي تسببه الصور الآتية</a:t>
            </a:r>
            <a:endParaRPr/>
          </a:p>
        </p:txBody>
      </p:sp>
      <p:pic>
        <p:nvPicPr>
          <p:cNvPr descr="تلوث الهواء وأسبابه - موضوع" id="271" name="Google Shape;271;p9"/>
          <p:cNvPicPr preferRelativeResize="0"/>
          <p:nvPr/>
        </p:nvPicPr>
        <p:blipFill rotWithShape="1">
          <a:blip r:embed="rId3">
            <a:alphaModFix/>
          </a:blip>
          <a:srcRect b="0" l="0" r="0" t="0"/>
          <a:stretch/>
        </p:blipFill>
        <p:spPr>
          <a:xfrm>
            <a:off x="176578" y="2221523"/>
            <a:ext cx="4395422" cy="2839914"/>
          </a:xfrm>
          <a:prstGeom prst="rect">
            <a:avLst/>
          </a:prstGeom>
          <a:noFill/>
          <a:ln cap="sq" cmpd="thickThin" w="88900">
            <a:solidFill>
              <a:srgbClr val="A2BA34"/>
            </a:solidFill>
            <a:prstDash val="solid"/>
            <a:miter lim="800000"/>
            <a:headEnd len="sm" w="sm" type="none"/>
            <a:tailEnd len="sm" w="sm" type="none"/>
          </a:ln>
        </p:spPr>
      </p:pic>
      <p:pic>
        <p:nvPicPr>
          <p:cNvPr descr="صادرات السيارات المستعملة من الدول المتقدمة تفاقم تلوث الهواء في العالم |  البوابة" id="272" name="Google Shape;272;p9"/>
          <p:cNvPicPr preferRelativeResize="0"/>
          <p:nvPr/>
        </p:nvPicPr>
        <p:blipFill rotWithShape="1">
          <a:blip r:embed="rId4">
            <a:alphaModFix/>
          </a:blip>
          <a:srcRect b="0" l="0" r="0" t="0"/>
          <a:stretch/>
        </p:blipFill>
        <p:spPr>
          <a:xfrm>
            <a:off x="4689231" y="2221522"/>
            <a:ext cx="4278191" cy="2839915"/>
          </a:xfrm>
          <a:prstGeom prst="rect">
            <a:avLst/>
          </a:prstGeom>
          <a:noFill/>
          <a:ln cap="sq" cmpd="thickThin" w="88900">
            <a:solidFill>
              <a:srgbClr val="A2BA34"/>
            </a:solidFill>
            <a:prstDash val="solid"/>
            <a:miter lim="800000"/>
            <a:headEnd len="sm" w="sm" type="none"/>
            <a:tailEnd len="sm" w="sm" type="none"/>
          </a:ln>
        </p:spPr>
      </p:pic>
      <p:sp>
        <p:nvSpPr>
          <p:cNvPr id="273" name="Google Shape;273;p9"/>
          <p:cNvSpPr/>
          <p:nvPr/>
        </p:nvSpPr>
        <p:spPr>
          <a:xfrm>
            <a:off x="3223846" y="996462"/>
            <a:ext cx="2461846" cy="762000"/>
          </a:xfrm>
          <a:prstGeom prst="ellipse">
            <a:avLst/>
          </a:prstGeom>
          <a:solidFill>
            <a:schemeClr val="accent1"/>
          </a:solidFill>
          <a:ln cap="flat" cmpd="sng" w="25400">
            <a:solidFill>
              <a:srgbClr val="8D9B4D"/>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ar-OM" sz="2400" u="none" cap="none" strike="noStrike">
                <a:solidFill>
                  <a:schemeClr val="dk1"/>
                </a:solidFill>
                <a:latin typeface="Calibri"/>
                <a:ea typeface="Calibri"/>
                <a:cs typeface="Calibri"/>
                <a:sym typeface="Calibri"/>
              </a:rPr>
              <a:t>تلوث الهواء</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73"/>
                                        </p:tgtEl>
                                        <p:attrNameLst>
                                          <p:attrName>style.visibility</p:attrName>
                                        </p:attrNameLst>
                                      </p:cBhvr>
                                      <p:to>
                                        <p:strVal val="visible"/>
                                      </p:to>
                                    </p:set>
                                    <p:animEffect filter="fade" transition="in">
                                      <p:cBhvr>
                                        <p:cTn dur="1000"/>
                                        <p:tgtEl>
                                          <p:spTgt spid="27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7" name="Shape 277"/>
        <p:cNvGrpSpPr/>
        <p:nvPr/>
      </p:nvGrpSpPr>
      <p:grpSpPr>
        <a:xfrm>
          <a:off x="0" y="0"/>
          <a:ext cx="0" cy="0"/>
          <a:chOff x="0" y="0"/>
          <a:chExt cx="0" cy="0"/>
        </a:xfrm>
      </p:grpSpPr>
      <p:grpSp>
        <p:nvGrpSpPr>
          <p:cNvPr id="278" name="Google Shape;278;p10"/>
          <p:cNvGrpSpPr/>
          <p:nvPr/>
        </p:nvGrpSpPr>
        <p:grpSpPr>
          <a:xfrm>
            <a:off x="2931000" y="1221977"/>
            <a:ext cx="3282000" cy="3325157"/>
            <a:chOff x="2931000" y="1409768"/>
            <a:chExt cx="3282000" cy="3325157"/>
          </a:xfrm>
        </p:grpSpPr>
        <p:sp>
          <p:nvSpPr>
            <p:cNvPr id="279" name="Google Shape;279;p10"/>
            <p:cNvSpPr/>
            <p:nvPr/>
          </p:nvSpPr>
          <p:spPr>
            <a:xfrm>
              <a:off x="2931000" y="1452925"/>
              <a:ext cx="3282000" cy="3282000"/>
            </a:xfrm>
            <a:prstGeom prst="pie">
              <a:avLst>
                <a:gd fmla="val 0" name="adj1"/>
                <a:gd fmla="val 16200000" name="adj2"/>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0" name="Google Shape;280;p10"/>
            <p:cNvSpPr/>
            <p:nvPr/>
          </p:nvSpPr>
          <p:spPr>
            <a:xfrm>
              <a:off x="3031916" y="1665619"/>
              <a:ext cx="1136619" cy="2196662"/>
            </a:xfrm>
            <a:custGeom>
              <a:rect b="b" l="l" r="r" t="t"/>
              <a:pathLst>
                <a:path extrusionOk="0" h="94146" w="48714">
                  <a:moveTo>
                    <a:pt x="34941" y="0"/>
                  </a:moveTo>
                  <a:cubicBezTo>
                    <a:pt x="33369" y="324"/>
                    <a:pt x="32399" y="1572"/>
                    <a:pt x="31105" y="2311"/>
                  </a:cubicBezTo>
                  <a:lnTo>
                    <a:pt x="30689" y="2126"/>
                  </a:lnTo>
                  <a:cubicBezTo>
                    <a:pt x="30874" y="1849"/>
                    <a:pt x="31012" y="1572"/>
                    <a:pt x="31197" y="1248"/>
                  </a:cubicBezTo>
                  <a:lnTo>
                    <a:pt x="31197" y="1248"/>
                  </a:lnTo>
                  <a:cubicBezTo>
                    <a:pt x="30643" y="1479"/>
                    <a:pt x="30643" y="1479"/>
                    <a:pt x="28655" y="3097"/>
                  </a:cubicBezTo>
                  <a:cubicBezTo>
                    <a:pt x="28534" y="3044"/>
                    <a:pt x="28394" y="3018"/>
                    <a:pt x="28240" y="3018"/>
                  </a:cubicBezTo>
                  <a:cubicBezTo>
                    <a:pt x="25995" y="3018"/>
                    <a:pt x="20611" y="8323"/>
                    <a:pt x="20567" y="8366"/>
                  </a:cubicBezTo>
                  <a:lnTo>
                    <a:pt x="20845" y="8736"/>
                  </a:lnTo>
                  <a:cubicBezTo>
                    <a:pt x="23451" y="7980"/>
                    <a:pt x="23927" y="7842"/>
                    <a:pt x="24191" y="7842"/>
                  </a:cubicBezTo>
                  <a:cubicBezTo>
                    <a:pt x="24250" y="7842"/>
                    <a:pt x="24298" y="7849"/>
                    <a:pt x="24357" y="7857"/>
                  </a:cubicBezTo>
                  <a:cubicBezTo>
                    <a:pt x="22416" y="8782"/>
                    <a:pt x="22416" y="8782"/>
                    <a:pt x="22139" y="9198"/>
                  </a:cubicBezTo>
                  <a:cubicBezTo>
                    <a:pt x="22416" y="9383"/>
                    <a:pt x="22693" y="9614"/>
                    <a:pt x="22924" y="9799"/>
                  </a:cubicBezTo>
                  <a:cubicBezTo>
                    <a:pt x="22231" y="10538"/>
                    <a:pt x="21723" y="11416"/>
                    <a:pt x="21445" y="12340"/>
                  </a:cubicBezTo>
                  <a:cubicBezTo>
                    <a:pt x="21353" y="12710"/>
                    <a:pt x="21261" y="13080"/>
                    <a:pt x="21122" y="13866"/>
                  </a:cubicBezTo>
                  <a:cubicBezTo>
                    <a:pt x="19782" y="16269"/>
                    <a:pt x="17840" y="18210"/>
                    <a:pt x="16546" y="20660"/>
                  </a:cubicBezTo>
                  <a:cubicBezTo>
                    <a:pt x="16824" y="20429"/>
                    <a:pt x="17055" y="20244"/>
                    <a:pt x="17332" y="20105"/>
                  </a:cubicBezTo>
                  <a:lnTo>
                    <a:pt x="17332" y="20105"/>
                  </a:lnTo>
                  <a:cubicBezTo>
                    <a:pt x="6240" y="32676"/>
                    <a:pt x="1" y="53012"/>
                    <a:pt x="3698" y="64474"/>
                  </a:cubicBezTo>
                  <a:cubicBezTo>
                    <a:pt x="4114" y="49730"/>
                    <a:pt x="4114" y="49730"/>
                    <a:pt x="4946" y="49083"/>
                  </a:cubicBezTo>
                  <a:lnTo>
                    <a:pt x="4946" y="49083"/>
                  </a:lnTo>
                  <a:cubicBezTo>
                    <a:pt x="5177" y="50516"/>
                    <a:pt x="4668" y="58466"/>
                    <a:pt x="4668" y="58789"/>
                  </a:cubicBezTo>
                  <a:cubicBezTo>
                    <a:pt x="3421" y="69650"/>
                    <a:pt x="7765" y="76999"/>
                    <a:pt x="9244" y="77738"/>
                  </a:cubicBezTo>
                  <a:cubicBezTo>
                    <a:pt x="9521" y="77553"/>
                    <a:pt x="9799" y="77322"/>
                    <a:pt x="9983" y="77045"/>
                  </a:cubicBezTo>
                  <a:lnTo>
                    <a:pt x="10168" y="77368"/>
                  </a:lnTo>
                  <a:cubicBezTo>
                    <a:pt x="10212" y="77500"/>
                    <a:pt x="16720" y="93311"/>
                    <a:pt x="20501" y="93311"/>
                  </a:cubicBezTo>
                  <a:cubicBezTo>
                    <a:pt x="20701" y="93311"/>
                    <a:pt x="20893" y="93267"/>
                    <a:pt x="21076" y="93175"/>
                  </a:cubicBezTo>
                  <a:lnTo>
                    <a:pt x="21399" y="93637"/>
                  </a:lnTo>
                  <a:lnTo>
                    <a:pt x="22416" y="94145"/>
                  </a:lnTo>
                  <a:cubicBezTo>
                    <a:pt x="22139" y="91511"/>
                    <a:pt x="19227" y="91696"/>
                    <a:pt x="18072" y="90078"/>
                  </a:cubicBezTo>
                  <a:cubicBezTo>
                    <a:pt x="16500" y="87952"/>
                    <a:pt x="18025" y="85179"/>
                    <a:pt x="16593" y="83007"/>
                  </a:cubicBezTo>
                  <a:cubicBezTo>
                    <a:pt x="15622" y="81482"/>
                    <a:pt x="13912" y="80696"/>
                    <a:pt x="12757" y="79356"/>
                  </a:cubicBezTo>
                  <a:cubicBezTo>
                    <a:pt x="13496" y="77877"/>
                    <a:pt x="14836" y="76721"/>
                    <a:pt x="14975" y="74965"/>
                  </a:cubicBezTo>
                  <a:cubicBezTo>
                    <a:pt x="14883" y="74457"/>
                    <a:pt x="14790" y="73995"/>
                    <a:pt x="12988" y="73532"/>
                  </a:cubicBezTo>
                  <a:cubicBezTo>
                    <a:pt x="11460" y="75024"/>
                    <a:pt x="11134" y="75341"/>
                    <a:pt x="10930" y="75341"/>
                  </a:cubicBezTo>
                  <a:cubicBezTo>
                    <a:pt x="10875" y="75341"/>
                    <a:pt x="10828" y="75318"/>
                    <a:pt x="10769" y="75289"/>
                  </a:cubicBezTo>
                  <a:cubicBezTo>
                    <a:pt x="9383" y="74688"/>
                    <a:pt x="5639" y="65075"/>
                    <a:pt x="11971" y="62579"/>
                  </a:cubicBezTo>
                  <a:cubicBezTo>
                    <a:pt x="14106" y="63944"/>
                    <a:pt x="14624" y="64275"/>
                    <a:pt x="14810" y="64275"/>
                  </a:cubicBezTo>
                  <a:cubicBezTo>
                    <a:pt x="14870" y="64275"/>
                    <a:pt x="14895" y="64241"/>
                    <a:pt x="14929" y="64196"/>
                  </a:cubicBezTo>
                  <a:lnTo>
                    <a:pt x="15483" y="64196"/>
                  </a:lnTo>
                  <a:cubicBezTo>
                    <a:pt x="16500" y="65398"/>
                    <a:pt x="18349" y="65629"/>
                    <a:pt x="19135" y="67154"/>
                  </a:cubicBezTo>
                  <a:cubicBezTo>
                    <a:pt x="20198" y="69142"/>
                    <a:pt x="19550" y="71499"/>
                    <a:pt x="20382" y="73579"/>
                  </a:cubicBezTo>
                  <a:lnTo>
                    <a:pt x="20798" y="73763"/>
                  </a:lnTo>
                  <a:cubicBezTo>
                    <a:pt x="23202" y="72146"/>
                    <a:pt x="21861" y="69511"/>
                    <a:pt x="22462" y="67524"/>
                  </a:cubicBezTo>
                  <a:cubicBezTo>
                    <a:pt x="23109" y="65583"/>
                    <a:pt x="25420" y="65121"/>
                    <a:pt x="26252" y="63365"/>
                  </a:cubicBezTo>
                  <a:cubicBezTo>
                    <a:pt x="26437" y="62902"/>
                    <a:pt x="26529" y="62394"/>
                    <a:pt x="26576" y="61932"/>
                  </a:cubicBezTo>
                  <a:cubicBezTo>
                    <a:pt x="26668" y="61516"/>
                    <a:pt x="26807" y="61100"/>
                    <a:pt x="26991" y="60407"/>
                  </a:cubicBezTo>
                  <a:lnTo>
                    <a:pt x="27315" y="60037"/>
                  </a:lnTo>
                  <a:cubicBezTo>
                    <a:pt x="27777" y="60499"/>
                    <a:pt x="28378" y="60823"/>
                    <a:pt x="29025" y="60915"/>
                  </a:cubicBezTo>
                  <a:cubicBezTo>
                    <a:pt x="29765" y="60222"/>
                    <a:pt x="29765" y="59066"/>
                    <a:pt x="30689" y="58512"/>
                  </a:cubicBezTo>
                  <a:cubicBezTo>
                    <a:pt x="31775" y="58934"/>
                    <a:pt x="32414" y="59181"/>
                    <a:pt x="32829" y="59181"/>
                  </a:cubicBezTo>
                  <a:cubicBezTo>
                    <a:pt x="33367" y="59181"/>
                    <a:pt x="33524" y="58764"/>
                    <a:pt x="33785" y="57772"/>
                  </a:cubicBezTo>
                  <a:cubicBezTo>
                    <a:pt x="34332" y="55616"/>
                    <a:pt x="35158" y="55036"/>
                    <a:pt x="35883" y="55036"/>
                  </a:cubicBezTo>
                  <a:cubicBezTo>
                    <a:pt x="36261" y="55036"/>
                    <a:pt x="36613" y="55195"/>
                    <a:pt x="36882" y="55369"/>
                  </a:cubicBezTo>
                  <a:cubicBezTo>
                    <a:pt x="36235" y="56571"/>
                    <a:pt x="36096" y="56987"/>
                    <a:pt x="36374" y="57356"/>
                  </a:cubicBezTo>
                  <a:cubicBezTo>
                    <a:pt x="36456" y="57466"/>
                    <a:pt x="36931" y="57547"/>
                    <a:pt x="37567" y="57547"/>
                  </a:cubicBezTo>
                  <a:cubicBezTo>
                    <a:pt x="39080" y="57547"/>
                    <a:pt x="41507" y="57088"/>
                    <a:pt x="41735" y="55461"/>
                  </a:cubicBezTo>
                  <a:cubicBezTo>
                    <a:pt x="41180" y="55092"/>
                    <a:pt x="40256" y="55508"/>
                    <a:pt x="39886" y="54629"/>
                  </a:cubicBezTo>
                  <a:cubicBezTo>
                    <a:pt x="39424" y="53520"/>
                    <a:pt x="40949" y="52503"/>
                    <a:pt x="40025" y="51348"/>
                  </a:cubicBezTo>
                  <a:cubicBezTo>
                    <a:pt x="39761" y="50968"/>
                    <a:pt x="39331" y="50754"/>
                    <a:pt x="38887" y="50754"/>
                  </a:cubicBezTo>
                  <a:cubicBezTo>
                    <a:pt x="38630" y="50754"/>
                    <a:pt x="38367" y="50826"/>
                    <a:pt x="38130" y="50978"/>
                  </a:cubicBezTo>
                  <a:cubicBezTo>
                    <a:pt x="37806" y="51117"/>
                    <a:pt x="37437" y="51256"/>
                    <a:pt x="37113" y="51348"/>
                  </a:cubicBezTo>
                  <a:lnTo>
                    <a:pt x="36697" y="51025"/>
                  </a:lnTo>
                  <a:cubicBezTo>
                    <a:pt x="37896" y="50185"/>
                    <a:pt x="39155" y="49977"/>
                    <a:pt x="40438" y="49977"/>
                  </a:cubicBezTo>
                  <a:cubicBezTo>
                    <a:pt x="41706" y="49977"/>
                    <a:pt x="42996" y="50180"/>
                    <a:pt x="44273" y="50180"/>
                  </a:cubicBezTo>
                  <a:cubicBezTo>
                    <a:pt x="44692" y="50180"/>
                    <a:pt x="45110" y="50159"/>
                    <a:pt x="45525" y="50100"/>
                  </a:cubicBezTo>
                  <a:lnTo>
                    <a:pt x="45525" y="50100"/>
                  </a:lnTo>
                  <a:cubicBezTo>
                    <a:pt x="44785" y="51718"/>
                    <a:pt x="42752" y="52550"/>
                    <a:pt x="42844" y="54629"/>
                  </a:cubicBezTo>
                  <a:cubicBezTo>
                    <a:pt x="46190" y="55459"/>
                    <a:pt x="47466" y="55775"/>
                    <a:pt x="48018" y="55775"/>
                  </a:cubicBezTo>
                  <a:cubicBezTo>
                    <a:pt x="48358" y="55775"/>
                    <a:pt x="48423" y="55655"/>
                    <a:pt x="48529" y="55461"/>
                  </a:cubicBezTo>
                  <a:lnTo>
                    <a:pt x="48575" y="55415"/>
                  </a:lnTo>
                  <a:cubicBezTo>
                    <a:pt x="48667" y="55138"/>
                    <a:pt x="48714" y="54814"/>
                    <a:pt x="48667" y="54491"/>
                  </a:cubicBezTo>
                  <a:cubicBezTo>
                    <a:pt x="48344" y="53243"/>
                    <a:pt x="47004" y="52781"/>
                    <a:pt x="46495" y="51672"/>
                  </a:cubicBezTo>
                  <a:cubicBezTo>
                    <a:pt x="45848" y="50100"/>
                    <a:pt x="48344" y="48898"/>
                    <a:pt x="47004" y="47327"/>
                  </a:cubicBezTo>
                  <a:cubicBezTo>
                    <a:pt x="44878" y="44878"/>
                    <a:pt x="46033" y="41411"/>
                    <a:pt x="44369" y="38823"/>
                  </a:cubicBezTo>
                  <a:cubicBezTo>
                    <a:pt x="43630" y="39470"/>
                    <a:pt x="43445" y="40764"/>
                    <a:pt x="42197" y="40810"/>
                  </a:cubicBezTo>
                  <a:cubicBezTo>
                    <a:pt x="40718" y="39147"/>
                    <a:pt x="42012" y="36558"/>
                    <a:pt x="40256" y="35033"/>
                  </a:cubicBezTo>
                  <a:cubicBezTo>
                    <a:pt x="40210" y="34941"/>
                    <a:pt x="40117" y="34895"/>
                    <a:pt x="40071" y="34848"/>
                  </a:cubicBezTo>
                  <a:cubicBezTo>
                    <a:pt x="39609" y="34294"/>
                    <a:pt x="39100" y="33832"/>
                    <a:pt x="38546" y="33416"/>
                  </a:cubicBezTo>
                  <a:lnTo>
                    <a:pt x="38084" y="33601"/>
                  </a:lnTo>
                  <a:cubicBezTo>
                    <a:pt x="37159" y="36096"/>
                    <a:pt x="37159" y="36096"/>
                    <a:pt x="36743" y="36420"/>
                  </a:cubicBezTo>
                  <a:cubicBezTo>
                    <a:pt x="36578" y="36387"/>
                    <a:pt x="36428" y="36371"/>
                    <a:pt x="36292" y="36371"/>
                  </a:cubicBezTo>
                  <a:cubicBezTo>
                    <a:pt x="35284" y="36371"/>
                    <a:pt x="35033" y="37212"/>
                    <a:pt x="35033" y="37945"/>
                  </a:cubicBezTo>
                  <a:cubicBezTo>
                    <a:pt x="35033" y="39147"/>
                    <a:pt x="34987" y="40764"/>
                    <a:pt x="30596" y="44323"/>
                  </a:cubicBezTo>
                  <a:cubicBezTo>
                    <a:pt x="29164" y="43121"/>
                    <a:pt x="29949" y="41596"/>
                    <a:pt x="30504" y="40441"/>
                  </a:cubicBezTo>
                  <a:cubicBezTo>
                    <a:pt x="30735" y="39979"/>
                    <a:pt x="30735" y="39979"/>
                    <a:pt x="28794" y="37437"/>
                  </a:cubicBezTo>
                  <a:cubicBezTo>
                    <a:pt x="27278" y="35475"/>
                    <a:pt x="25547" y="27792"/>
                    <a:pt x="33934" y="27792"/>
                  </a:cubicBezTo>
                  <a:cubicBezTo>
                    <a:pt x="34240" y="27792"/>
                    <a:pt x="34561" y="27802"/>
                    <a:pt x="34895" y="27823"/>
                  </a:cubicBezTo>
                  <a:cubicBezTo>
                    <a:pt x="34386" y="29210"/>
                    <a:pt x="33878" y="30504"/>
                    <a:pt x="35819" y="30504"/>
                  </a:cubicBezTo>
                  <a:cubicBezTo>
                    <a:pt x="36235" y="31567"/>
                    <a:pt x="36235" y="31567"/>
                    <a:pt x="36512" y="31752"/>
                  </a:cubicBezTo>
                  <a:cubicBezTo>
                    <a:pt x="36974" y="31521"/>
                    <a:pt x="36974" y="31521"/>
                    <a:pt x="37021" y="28517"/>
                  </a:cubicBezTo>
                  <a:cubicBezTo>
                    <a:pt x="40033" y="25719"/>
                    <a:pt x="41328" y="24966"/>
                    <a:pt x="42157" y="24966"/>
                  </a:cubicBezTo>
                  <a:cubicBezTo>
                    <a:pt x="42574" y="24966"/>
                    <a:pt x="42873" y="25157"/>
                    <a:pt x="43214" y="25374"/>
                  </a:cubicBezTo>
                  <a:cubicBezTo>
                    <a:pt x="45016" y="26575"/>
                    <a:pt x="43537" y="29210"/>
                    <a:pt x="42474" y="30735"/>
                  </a:cubicBezTo>
                  <a:cubicBezTo>
                    <a:pt x="42064" y="31302"/>
                    <a:pt x="41588" y="31447"/>
                    <a:pt x="41087" y="31447"/>
                  </a:cubicBezTo>
                  <a:cubicBezTo>
                    <a:pt x="40559" y="31447"/>
                    <a:pt x="40005" y="31285"/>
                    <a:pt x="39472" y="31285"/>
                  </a:cubicBezTo>
                  <a:cubicBezTo>
                    <a:pt x="39315" y="31285"/>
                    <a:pt x="39160" y="31299"/>
                    <a:pt x="39008" y="31336"/>
                  </a:cubicBezTo>
                  <a:cubicBezTo>
                    <a:pt x="38962" y="32815"/>
                    <a:pt x="43537" y="37760"/>
                    <a:pt x="43584" y="37806"/>
                  </a:cubicBezTo>
                  <a:cubicBezTo>
                    <a:pt x="44924" y="37437"/>
                    <a:pt x="44924" y="37437"/>
                    <a:pt x="43537" y="34479"/>
                  </a:cubicBezTo>
                  <a:lnTo>
                    <a:pt x="43768" y="34109"/>
                  </a:lnTo>
                  <a:cubicBezTo>
                    <a:pt x="44184" y="34710"/>
                    <a:pt x="44693" y="35218"/>
                    <a:pt x="45062" y="35865"/>
                  </a:cubicBezTo>
                  <a:lnTo>
                    <a:pt x="45617" y="35865"/>
                  </a:lnTo>
                  <a:cubicBezTo>
                    <a:pt x="45478" y="34756"/>
                    <a:pt x="45294" y="32168"/>
                    <a:pt x="46033" y="31428"/>
                  </a:cubicBezTo>
                  <a:cubicBezTo>
                    <a:pt x="46726" y="31890"/>
                    <a:pt x="46865" y="32861"/>
                    <a:pt x="47697" y="33138"/>
                  </a:cubicBezTo>
                  <a:cubicBezTo>
                    <a:pt x="48298" y="32491"/>
                    <a:pt x="48575" y="31659"/>
                    <a:pt x="48529" y="30781"/>
                  </a:cubicBezTo>
                  <a:cubicBezTo>
                    <a:pt x="45941" y="28886"/>
                    <a:pt x="47004" y="25790"/>
                    <a:pt x="46033" y="23386"/>
                  </a:cubicBezTo>
                  <a:cubicBezTo>
                    <a:pt x="45710" y="23294"/>
                    <a:pt x="45386" y="23109"/>
                    <a:pt x="45155" y="22878"/>
                  </a:cubicBezTo>
                  <a:cubicBezTo>
                    <a:pt x="45294" y="21399"/>
                    <a:pt x="45294" y="21399"/>
                    <a:pt x="45016" y="20983"/>
                  </a:cubicBezTo>
                  <a:cubicBezTo>
                    <a:pt x="43676" y="21168"/>
                    <a:pt x="43029" y="22508"/>
                    <a:pt x="41781" y="22924"/>
                  </a:cubicBezTo>
                  <a:cubicBezTo>
                    <a:pt x="41920" y="22231"/>
                    <a:pt x="42521" y="21676"/>
                    <a:pt x="42521" y="20937"/>
                  </a:cubicBezTo>
                  <a:lnTo>
                    <a:pt x="42521" y="20937"/>
                  </a:lnTo>
                  <a:cubicBezTo>
                    <a:pt x="41966" y="21353"/>
                    <a:pt x="41365" y="21676"/>
                    <a:pt x="40764" y="22046"/>
                  </a:cubicBezTo>
                  <a:cubicBezTo>
                    <a:pt x="41458" y="21214"/>
                    <a:pt x="42382" y="20613"/>
                    <a:pt x="42936" y="19689"/>
                  </a:cubicBezTo>
                  <a:lnTo>
                    <a:pt x="42890" y="19643"/>
                  </a:lnTo>
                  <a:lnTo>
                    <a:pt x="42474" y="19643"/>
                  </a:lnTo>
                  <a:cubicBezTo>
                    <a:pt x="39470" y="20429"/>
                    <a:pt x="39932" y="24265"/>
                    <a:pt x="37252" y="25328"/>
                  </a:cubicBezTo>
                  <a:cubicBezTo>
                    <a:pt x="37390" y="24681"/>
                    <a:pt x="37575" y="23987"/>
                    <a:pt x="37806" y="23386"/>
                  </a:cubicBezTo>
                  <a:cubicBezTo>
                    <a:pt x="37483" y="23248"/>
                    <a:pt x="37206" y="23109"/>
                    <a:pt x="36928" y="22970"/>
                  </a:cubicBezTo>
                  <a:cubicBezTo>
                    <a:pt x="39794" y="18903"/>
                    <a:pt x="39794" y="18903"/>
                    <a:pt x="41088" y="18903"/>
                  </a:cubicBezTo>
                  <a:lnTo>
                    <a:pt x="41365" y="18441"/>
                  </a:lnTo>
                  <a:lnTo>
                    <a:pt x="41134" y="17979"/>
                  </a:lnTo>
                  <a:cubicBezTo>
                    <a:pt x="40914" y="17926"/>
                    <a:pt x="40737" y="17884"/>
                    <a:pt x="40557" y="17884"/>
                  </a:cubicBezTo>
                  <a:cubicBezTo>
                    <a:pt x="39792" y="17884"/>
                    <a:pt x="38995" y="18659"/>
                    <a:pt x="34802" y="22739"/>
                  </a:cubicBezTo>
                  <a:cubicBezTo>
                    <a:pt x="33693" y="22277"/>
                    <a:pt x="33185" y="21122"/>
                    <a:pt x="32122" y="20706"/>
                  </a:cubicBezTo>
                  <a:lnTo>
                    <a:pt x="32029" y="20197"/>
                  </a:lnTo>
                  <a:cubicBezTo>
                    <a:pt x="32447" y="19641"/>
                    <a:pt x="32655" y="19372"/>
                    <a:pt x="33147" y="19372"/>
                  </a:cubicBezTo>
                  <a:cubicBezTo>
                    <a:pt x="33308" y="19372"/>
                    <a:pt x="33500" y="19401"/>
                    <a:pt x="33739" y="19458"/>
                  </a:cubicBezTo>
                  <a:cubicBezTo>
                    <a:pt x="33961" y="19514"/>
                    <a:pt x="34163" y="19541"/>
                    <a:pt x="34348" y="19541"/>
                  </a:cubicBezTo>
                  <a:cubicBezTo>
                    <a:pt x="36284" y="19541"/>
                    <a:pt x="36352" y="16669"/>
                    <a:pt x="37575" y="15529"/>
                  </a:cubicBezTo>
                  <a:lnTo>
                    <a:pt x="37483" y="15067"/>
                  </a:lnTo>
                  <a:cubicBezTo>
                    <a:pt x="37113" y="15206"/>
                    <a:pt x="36651" y="15391"/>
                    <a:pt x="36327" y="15576"/>
                  </a:cubicBezTo>
                  <a:lnTo>
                    <a:pt x="35865" y="15298"/>
                  </a:lnTo>
                  <a:cubicBezTo>
                    <a:pt x="36004" y="15021"/>
                    <a:pt x="36096" y="14698"/>
                    <a:pt x="36143" y="14328"/>
                  </a:cubicBezTo>
                  <a:lnTo>
                    <a:pt x="35773" y="14004"/>
                  </a:lnTo>
                  <a:cubicBezTo>
                    <a:pt x="35819" y="13866"/>
                    <a:pt x="35865" y="13681"/>
                    <a:pt x="35865" y="13542"/>
                  </a:cubicBezTo>
                  <a:cubicBezTo>
                    <a:pt x="35889" y="12856"/>
                    <a:pt x="35525" y="12473"/>
                    <a:pt x="34991" y="12473"/>
                  </a:cubicBezTo>
                  <a:cubicBezTo>
                    <a:pt x="34481" y="12473"/>
                    <a:pt x="33816" y="12821"/>
                    <a:pt x="33185" y="13588"/>
                  </a:cubicBezTo>
                  <a:cubicBezTo>
                    <a:pt x="34109" y="14466"/>
                    <a:pt x="34109" y="14466"/>
                    <a:pt x="33832" y="15206"/>
                  </a:cubicBezTo>
                  <a:cubicBezTo>
                    <a:pt x="32029" y="15853"/>
                    <a:pt x="32029" y="15853"/>
                    <a:pt x="31290" y="19134"/>
                  </a:cubicBezTo>
                  <a:cubicBezTo>
                    <a:pt x="28378" y="18718"/>
                    <a:pt x="31844" y="15067"/>
                    <a:pt x="31798" y="12988"/>
                  </a:cubicBezTo>
                  <a:cubicBezTo>
                    <a:pt x="30874" y="12895"/>
                    <a:pt x="30874" y="12895"/>
                    <a:pt x="30504" y="12387"/>
                  </a:cubicBezTo>
                  <a:cubicBezTo>
                    <a:pt x="31521" y="11139"/>
                    <a:pt x="31521" y="11139"/>
                    <a:pt x="31613" y="10677"/>
                  </a:cubicBezTo>
                  <a:cubicBezTo>
                    <a:pt x="30643" y="10584"/>
                    <a:pt x="30643" y="10584"/>
                    <a:pt x="30273" y="10214"/>
                  </a:cubicBezTo>
                  <a:cubicBezTo>
                    <a:pt x="30412" y="9937"/>
                    <a:pt x="30596" y="9614"/>
                    <a:pt x="30735" y="9383"/>
                  </a:cubicBezTo>
                  <a:lnTo>
                    <a:pt x="30596" y="8967"/>
                  </a:lnTo>
                  <a:lnTo>
                    <a:pt x="30273" y="8597"/>
                  </a:lnTo>
                  <a:cubicBezTo>
                    <a:pt x="30412" y="7395"/>
                    <a:pt x="30412" y="7395"/>
                    <a:pt x="35033" y="509"/>
                  </a:cubicBezTo>
                  <a:lnTo>
                    <a:pt x="34941" y="0"/>
                  </a:ln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1" name="Google Shape;281;p10"/>
            <p:cNvSpPr/>
            <p:nvPr/>
          </p:nvSpPr>
          <p:spPr>
            <a:xfrm>
              <a:off x="4210565" y="2032682"/>
              <a:ext cx="360184" cy="645190"/>
            </a:xfrm>
            <a:custGeom>
              <a:rect b="b" l="l" r="r" t="t"/>
              <a:pathLst>
                <a:path extrusionOk="0" h="27652" w="15437">
                  <a:moveTo>
                    <a:pt x="7025" y="26973"/>
                  </a:moveTo>
                  <a:lnTo>
                    <a:pt x="7025" y="26973"/>
                  </a:lnTo>
                  <a:cubicBezTo>
                    <a:pt x="6933" y="27066"/>
                    <a:pt x="6794" y="27112"/>
                    <a:pt x="6655" y="27112"/>
                  </a:cubicBezTo>
                  <a:cubicBezTo>
                    <a:pt x="6748" y="27066"/>
                    <a:pt x="6933" y="27020"/>
                    <a:pt x="7025" y="26973"/>
                  </a:cubicBezTo>
                  <a:close/>
                  <a:moveTo>
                    <a:pt x="10734" y="1"/>
                  </a:moveTo>
                  <a:cubicBezTo>
                    <a:pt x="10624" y="1"/>
                    <a:pt x="10514" y="31"/>
                    <a:pt x="10353" y="75"/>
                  </a:cubicBezTo>
                  <a:cubicBezTo>
                    <a:pt x="9336" y="306"/>
                    <a:pt x="8273" y="398"/>
                    <a:pt x="7256" y="445"/>
                  </a:cubicBezTo>
                  <a:lnTo>
                    <a:pt x="7164" y="445"/>
                  </a:lnTo>
                  <a:cubicBezTo>
                    <a:pt x="6887" y="352"/>
                    <a:pt x="6655" y="306"/>
                    <a:pt x="6378" y="260"/>
                  </a:cubicBezTo>
                  <a:cubicBezTo>
                    <a:pt x="5962" y="260"/>
                    <a:pt x="5592" y="537"/>
                    <a:pt x="4622" y="1230"/>
                  </a:cubicBezTo>
                  <a:cubicBezTo>
                    <a:pt x="4483" y="1138"/>
                    <a:pt x="4345" y="1138"/>
                    <a:pt x="4206" y="1138"/>
                  </a:cubicBezTo>
                  <a:cubicBezTo>
                    <a:pt x="4067" y="1138"/>
                    <a:pt x="3975" y="1138"/>
                    <a:pt x="3836" y="1184"/>
                  </a:cubicBezTo>
                  <a:cubicBezTo>
                    <a:pt x="3328" y="1461"/>
                    <a:pt x="3790" y="2478"/>
                    <a:pt x="3050" y="2571"/>
                  </a:cubicBezTo>
                  <a:cubicBezTo>
                    <a:pt x="1618" y="2755"/>
                    <a:pt x="1618" y="2755"/>
                    <a:pt x="1387" y="2894"/>
                  </a:cubicBezTo>
                  <a:cubicBezTo>
                    <a:pt x="1248" y="2986"/>
                    <a:pt x="1156" y="3079"/>
                    <a:pt x="1017" y="3218"/>
                  </a:cubicBezTo>
                  <a:cubicBezTo>
                    <a:pt x="324" y="3772"/>
                    <a:pt x="0" y="4697"/>
                    <a:pt x="231" y="5621"/>
                  </a:cubicBezTo>
                  <a:cubicBezTo>
                    <a:pt x="370" y="5944"/>
                    <a:pt x="832" y="5991"/>
                    <a:pt x="1248" y="5991"/>
                  </a:cubicBezTo>
                  <a:cubicBezTo>
                    <a:pt x="1803" y="5991"/>
                    <a:pt x="2357" y="6175"/>
                    <a:pt x="2819" y="6453"/>
                  </a:cubicBezTo>
                  <a:cubicBezTo>
                    <a:pt x="3420" y="7146"/>
                    <a:pt x="4113" y="7701"/>
                    <a:pt x="4853" y="8209"/>
                  </a:cubicBezTo>
                  <a:cubicBezTo>
                    <a:pt x="5408" y="8533"/>
                    <a:pt x="5500" y="9411"/>
                    <a:pt x="4945" y="9688"/>
                  </a:cubicBezTo>
                  <a:cubicBezTo>
                    <a:pt x="4113" y="10196"/>
                    <a:pt x="3466" y="10982"/>
                    <a:pt x="3097" y="11860"/>
                  </a:cubicBezTo>
                  <a:cubicBezTo>
                    <a:pt x="2910" y="12608"/>
                    <a:pt x="3449" y="12872"/>
                    <a:pt x="4029" y="12872"/>
                  </a:cubicBezTo>
                  <a:cubicBezTo>
                    <a:pt x="4166" y="12872"/>
                    <a:pt x="4305" y="12857"/>
                    <a:pt x="4437" y="12831"/>
                  </a:cubicBezTo>
                  <a:cubicBezTo>
                    <a:pt x="4476" y="12825"/>
                    <a:pt x="4513" y="12822"/>
                    <a:pt x="4547" y="12822"/>
                  </a:cubicBezTo>
                  <a:cubicBezTo>
                    <a:pt x="5279" y="12822"/>
                    <a:pt x="4893" y="14183"/>
                    <a:pt x="4761" y="14448"/>
                  </a:cubicBezTo>
                  <a:cubicBezTo>
                    <a:pt x="4206" y="15419"/>
                    <a:pt x="2773" y="15650"/>
                    <a:pt x="2681" y="17037"/>
                  </a:cubicBezTo>
                  <a:cubicBezTo>
                    <a:pt x="2635" y="17175"/>
                    <a:pt x="2681" y="17360"/>
                    <a:pt x="2773" y="17499"/>
                  </a:cubicBezTo>
                  <a:cubicBezTo>
                    <a:pt x="2912" y="17822"/>
                    <a:pt x="3374" y="17869"/>
                    <a:pt x="3466" y="18284"/>
                  </a:cubicBezTo>
                  <a:cubicBezTo>
                    <a:pt x="3559" y="18654"/>
                    <a:pt x="3605" y="18747"/>
                    <a:pt x="3235" y="19301"/>
                  </a:cubicBezTo>
                  <a:cubicBezTo>
                    <a:pt x="2681" y="20179"/>
                    <a:pt x="2588" y="20272"/>
                    <a:pt x="2588" y="21058"/>
                  </a:cubicBezTo>
                  <a:cubicBezTo>
                    <a:pt x="2588" y="21104"/>
                    <a:pt x="3698" y="23969"/>
                    <a:pt x="4807" y="24108"/>
                  </a:cubicBezTo>
                  <a:cubicBezTo>
                    <a:pt x="5777" y="24293"/>
                    <a:pt x="5731" y="25679"/>
                    <a:pt x="5685" y="26650"/>
                  </a:cubicBezTo>
                  <a:cubicBezTo>
                    <a:pt x="5663" y="27395"/>
                    <a:pt x="5797" y="27652"/>
                    <a:pt x="6018" y="27652"/>
                  </a:cubicBezTo>
                  <a:cubicBezTo>
                    <a:pt x="6263" y="27652"/>
                    <a:pt x="6614" y="27336"/>
                    <a:pt x="6979" y="27020"/>
                  </a:cubicBezTo>
                  <a:lnTo>
                    <a:pt x="7071" y="26973"/>
                  </a:lnTo>
                  <a:lnTo>
                    <a:pt x="7118" y="26973"/>
                  </a:lnTo>
                  <a:lnTo>
                    <a:pt x="7164" y="26927"/>
                  </a:lnTo>
                  <a:lnTo>
                    <a:pt x="7256" y="26835"/>
                  </a:lnTo>
                  <a:cubicBezTo>
                    <a:pt x="7534" y="26557"/>
                    <a:pt x="7765" y="26280"/>
                    <a:pt x="7950" y="25957"/>
                  </a:cubicBezTo>
                  <a:lnTo>
                    <a:pt x="8134" y="25725"/>
                  </a:lnTo>
                  <a:cubicBezTo>
                    <a:pt x="8550" y="25032"/>
                    <a:pt x="8550" y="25032"/>
                    <a:pt x="9013" y="21889"/>
                  </a:cubicBezTo>
                  <a:cubicBezTo>
                    <a:pt x="9290" y="20318"/>
                    <a:pt x="11277" y="20642"/>
                    <a:pt x="11832" y="19394"/>
                  </a:cubicBezTo>
                  <a:cubicBezTo>
                    <a:pt x="12294" y="18331"/>
                    <a:pt x="12294" y="18331"/>
                    <a:pt x="12340" y="18331"/>
                  </a:cubicBezTo>
                  <a:cubicBezTo>
                    <a:pt x="12385" y="18314"/>
                    <a:pt x="12428" y="18307"/>
                    <a:pt x="12468" y="18307"/>
                  </a:cubicBezTo>
                  <a:cubicBezTo>
                    <a:pt x="12809" y="18307"/>
                    <a:pt x="12999" y="18831"/>
                    <a:pt x="13290" y="18831"/>
                  </a:cubicBezTo>
                  <a:cubicBezTo>
                    <a:pt x="13353" y="18831"/>
                    <a:pt x="13421" y="18807"/>
                    <a:pt x="13496" y="18747"/>
                  </a:cubicBezTo>
                  <a:cubicBezTo>
                    <a:pt x="14050" y="18331"/>
                    <a:pt x="14050" y="17545"/>
                    <a:pt x="14651" y="17129"/>
                  </a:cubicBezTo>
                  <a:cubicBezTo>
                    <a:pt x="14697" y="17106"/>
                    <a:pt x="14744" y="17094"/>
                    <a:pt x="14790" y="17094"/>
                  </a:cubicBezTo>
                  <a:cubicBezTo>
                    <a:pt x="14836" y="17094"/>
                    <a:pt x="14882" y="17106"/>
                    <a:pt x="14928" y="17129"/>
                  </a:cubicBezTo>
                  <a:cubicBezTo>
                    <a:pt x="15113" y="17129"/>
                    <a:pt x="15252" y="17175"/>
                    <a:pt x="15437" y="17221"/>
                  </a:cubicBezTo>
                  <a:lnTo>
                    <a:pt x="15437" y="445"/>
                  </a:lnTo>
                  <a:cubicBezTo>
                    <a:pt x="15252" y="629"/>
                    <a:pt x="15067" y="953"/>
                    <a:pt x="14790" y="953"/>
                  </a:cubicBezTo>
                  <a:cubicBezTo>
                    <a:pt x="14762" y="956"/>
                    <a:pt x="14736" y="957"/>
                    <a:pt x="14710" y="957"/>
                  </a:cubicBezTo>
                  <a:cubicBezTo>
                    <a:pt x="14343" y="957"/>
                    <a:pt x="14118" y="670"/>
                    <a:pt x="13773" y="583"/>
                  </a:cubicBezTo>
                  <a:cubicBezTo>
                    <a:pt x="13721" y="575"/>
                    <a:pt x="13669" y="572"/>
                    <a:pt x="13617" y="572"/>
                  </a:cubicBezTo>
                  <a:cubicBezTo>
                    <a:pt x="13248" y="572"/>
                    <a:pt x="12878" y="749"/>
                    <a:pt x="12509" y="749"/>
                  </a:cubicBezTo>
                  <a:cubicBezTo>
                    <a:pt x="12329" y="749"/>
                    <a:pt x="12150" y="707"/>
                    <a:pt x="11970" y="583"/>
                  </a:cubicBezTo>
                  <a:cubicBezTo>
                    <a:pt x="11212" y="141"/>
                    <a:pt x="10972" y="1"/>
                    <a:pt x="10734" y="1"/>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2" name="Google Shape;282;p10"/>
            <p:cNvSpPr/>
            <p:nvPr/>
          </p:nvSpPr>
          <p:spPr>
            <a:xfrm>
              <a:off x="4364768" y="2662021"/>
              <a:ext cx="9730" cy="3267"/>
            </a:xfrm>
            <a:custGeom>
              <a:rect b="b" l="l" r="r" t="t"/>
              <a:pathLst>
                <a:path extrusionOk="0" h="140" w="417">
                  <a:moveTo>
                    <a:pt x="416" y="0"/>
                  </a:moveTo>
                  <a:cubicBezTo>
                    <a:pt x="278" y="47"/>
                    <a:pt x="139" y="93"/>
                    <a:pt x="0" y="139"/>
                  </a:cubicBezTo>
                  <a:lnTo>
                    <a:pt x="416" y="0"/>
                  </a:lnTo>
                  <a:lnTo>
                    <a:pt x="416" y="0"/>
                  </a:ln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3" name="Google Shape;283;p10"/>
            <p:cNvSpPr/>
            <p:nvPr/>
          </p:nvSpPr>
          <p:spPr>
            <a:xfrm>
              <a:off x="4012148" y="2018239"/>
              <a:ext cx="102453" cy="121889"/>
            </a:xfrm>
            <a:custGeom>
              <a:rect b="b" l="l" r="r" t="t"/>
              <a:pathLst>
                <a:path extrusionOk="0" h="5224" w="4391">
                  <a:moveTo>
                    <a:pt x="740" y="1"/>
                  </a:moveTo>
                  <a:cubicBezTo>
                    <a:pt x="509" y="232"/>
                    <a:pt x="324" y="509"/>
                    <a:pt x="231" y="832"/>
                  </a:cubicBezTo>
                  <a:cubicBezTo>
                    <a:pt x="231" y="925"/>
                    <a:pt x="185" y="1017"/>
                    <a:pt x="509" y="1526"/>
                  </a:cubicBezTo>
                  <a:cubicBezTo>
                    <a:pt x="555" y="1618"/>
                    <a:pt x="601" y="1572"/>
                    <a:pt x="740" y="1757"/>
                  </a:cubicBezTo>
                  <a:cubicBezTo>
                    <a:pt x="878" y="1895"/>
                    <a:pt x="647" y="2219"/>
                    <a:pt x="416" y="2589"/>
                  </a:cubicBezTo>
                  <a:cubicBezTo>
                    <a:pt x="139" y="2912"/>
                    <a:pt x="0" y="3282"/>
                    <a:pt x="46" y="3698"/>
                  </a:cubicBezTo>
                  <a:cubicBezTo>
                    <a:pt x="46" y="3929"/>
                    <a:pt x="46" y="3975"/>
                    <a:pt x="185" y="4068"/>
                  </a:cubicBezTo>
                  <a:cubicBezTo>
                    <a:pt x="277" y="4160"/>
                    <a:pt x="416" y="4114"/>
                    <a:pt x="601" y="4160"/>
                  </a:cubicBezTo>
                  <a:cubicBezTo>
                    <a:pt x="786" y="4253"/>
                    <a:pt x="786" y="4437"/>
                    <a:pt x="878" y="4576"/>
                  </a:cubicBezTo>
                  <a:lnTo>
                    <a:pt x="1340" y="4668"/>
                  </a:lnTo>
                  <a:cubicBezTo>
                    <a:pt x="3466" y="5223"/>
                    <a:pt x="3466" y="5223"/>
                    <a:pt x="3882" y="5223"/>
                  </a:cubicBezTo>
                  <a:cubicBezTo>
                    <a:pt x="3929" y="5223"/>
                    <a:pt x="4021" y="5223"/>
                    <a:pt x="4067" y="5177"/>
                  </a:cubicBezTo>
                  <a:cubicBezTo>
                    <a:pt x="4206" y="5038"/>
                    <a:pt x="4391" y="4668"/>
                    <a:pt x="4252" y="4530"/>
                  </a:cubicBezTo>
                  <a:cubicBezTo>
                    <a:pt x="4183" y="4461"/>
                    <a:pt x="4090" y="4449"/>
                    <a:pt x="3998" y="4449"/>
                  </a:cubicBezTo>
                  <a:cubicBezTo>
                    <a:pt x="3952" y="4449"/>
                    <a:pt x="3906" y="4452"/>
                    <a:pt x="3862" y="4452"/>
                  </a:cubicBezTo>
                  <a:cubicBezTo>
                    <a:pt x="3819" y="4452"/>
                    <a:pt x="3778" y="4449"/>
                    <a:pt x="3744" y="4437"/>
                  </a:cubicBezTo>
                  <a:cubicBezTo>
                    <a:pt x="3651" y="4437"/>
                    <a:pt x="3559" y="4345"/>
                    <a:pt x="3466" y="4299"/>
                  </a:cubicBezTo>
                  <a:cubicBezTo>
                    <a:pt x="3374" y="4276"/>
                    <a:pt x="3282" y="4264"/>
                    <a:pt x="3189" y="4264"/>
                  </a:cubicBezTo>
                  <a:cubicBezTo>
                    <a:pt x="3097" y="4264"/>
                    <a:pt x="3004" y="4276"/>
                    <a:pt x="2912" y="4299"/>
                  </a:cubicBezTo>
                  <a:cubicBezTo>
                    <a:pt x="2727" y="4299"/>
                    <a:pt x="2727" y="4299"/>
                    <a:pt x="2496" y="3929"/>
                  </a:cubicBezTo>
                  <a:cubicBezTo>
                    <a:pt x="2403" y="3837"/>
                    <a:pt x="2311" y="3790"/>
                    <a:pt x="2219" y="3652"/>
                  </a:cubicBezTo>
                  <a:cubicBezTo>
                    <a:pt x="2126" y="3559"/>
                    <a:pt x="2126" y="3374"/>
                    <a:pt x="2034" y="3236"/>
                  </a:cubicBezTo>
                  <a:cubicBezTo>
                    <a:pt x="1987" y="3236"/>
                    <a:pt x="1941" y="3190"/>
                    <a:pt x="1895" y="3190"/>
                  </a:cubicBezTo>
                  <a:cubicBezTo>
                    <a:pt x="1664" y="3143"/>
                    <a:pt x="1479" y="3051"/>
                    <a:pt x="1433" y="2820"/>
                  </a:cubicBezTo>
                  <a:cubicBezTo>
                    <a:pt x="1433" y="2635"/>
                    <a:pt x="1572" y="2450"/>
                    <a:pt x="1618" y="2265"/>
                  </a:cubicBezTo>
                  <a:cubicBezTo>
                    <a:pt x="1664" y="2034"/>
                    <a:pt x="1664" y="1849"/>
                    <a:pt x="1710" y="1618"/>
                  </a:cubicBezTo>
                  <a:cubicBezTo>
                    <a:pt x="1756" y="1387"/>
                    <a:pt x="1803" y="1156"/>
                    <a:pt x="1803" y="925"/>
                  </a:cubicBezTo>
                  <a:cubicBezTo>
                    <a:pt x="1803" y="879"/>
                    <a:pt x="1710" y="879"/>
                    <a:pt x="1710" y="786"/>
                  </a:cubicBezTo>
                  <a:cubicBezTo>
                    <a:pt x="1756" y="694"/>
                    <a:pt x="1803" y="601"/>
                    <a:pt x="1849" y="555"/>
                  </a:cubicBezTo>
                  <a:cubicBezTo>
                    <a:pt x="1941" y="416"/>
                    <a:pt x="1987" y="278"/>
                    <a:pt x="2034" y="139"/>
                  </a:cubicBezTo>
                  <a:cubicBezTo>
                    <a:pt x="1803" y="47"/>
                    <a:pt x="1618" y="1"/>
                    <a:pt x="1387" y="1"/>
                  </a:cubicBezTo>
                  <a:cubicBezTo>
                    <a:pt x="1248" y="47"/>
                    <a:pt x="1109" y="93"/>
                    <a:pt x="924" y="93"/>
                  </a:cubicBezTo>
                  <a:cubicBezTo>
                    <a:pt x="832" y="93"/>
                    <a:pt x="832" y="1"/>
                    <a:pt x="740" y="1"/>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4" name="Google Shape;284;p10"/>
            <p:cNvSpPr/>
            <p:nvPr/>
          </p:nvSpPr>
          <p:spPr>
            <a:xfrm>
              <a:off x="4072532" y="1950016"/>
              <a:ext cx="284703" cy="162931"/>
            </a:xfrm>
            <a:custGeom>
              <a:rect b="b" l="l" r="r" t="t"/>
              <a:pathLst>
                <a:path extrusionOk="0" h="6983" w="12202">
                  <a:moveTo>
                    <a:pt x="12017" y="2601"/>
                  </a:moveTo>
                  <a:cubicBezTo>
                    <a:pt x="12017" y="2647"/>
                    <a:pt x="12063" y="2693"/>
                    <a:pt x="12063" y="2740"/>
                  </a:cubicBezTo>
                  <a:lnTo>
                    <a:pt x="12156" y="2740"/>
                  </a:lnTo>
                  <a:lnTo>
                    <a:pt x="12156" y="2786"/>
                  </a:lnTo>
                  <a:cubicBezTo>
                    <a:pt x="12202" y="2693"/>
                    <a:pt x="12202" y="2601"/>
                    <a:pt x="12156" y="2601"/>
                  </a:cubicBezTo>
                  <a:close/>
                  <a:moveTo>
                    <a:pt x="5470" y="1"/>
                  </a:moveTo>
                  <a:cubicBezTo>
                    <a:pt x="5435" y="1"/>
                    <a:pt x="5399" y="4"/>
                    <a:pt x="5362" y="13"/>
                  </a:cubicBezTo>
                  <a:cubicBezTo>
                    <a:pt x="4853" y="198"/>
                    <a:pt x="4530" y="752"/>
                    <a:pt x="4668" y="1307"/>
                  </a:cubicBezTo>
                  <a:cubicBezTo>
                    <a:pt x="4714" y="1353"/>
                    <a:pt x="4714" y="1399"/>
                    <a:pt x="4761" y="1446"/>
                  </a:cubicBezTo>
                  <a:cubicBezTo>
                    <a:pt x="4946" y="1538"/>
                    <a:pt x="4992" y="1723"/>
                    <a:pt x="4946" y="1908"/>
                  </a:cubicBezTo>
                  <a:cubicBezTo>
                    <a:pt x="4899" y="2416"/>
                    <a:pt x="4021" y="2925"/>
                    <a:pt x="4576" y="3387"/>
                  </a:cubicBezTo>
                  <a:cubicBezTo>
                    <a:pt x="5130" y="3849"/>
                    <a:pt x="4391" y="4126"/>
                    <a:pt x="4391" y="4126"/>
                  </a:cubicBezTo>
                  <a:cubicBezTo>
                    <a:pt x="4114" y="4126"/>
                    <a:pt x="3929" y="3988"/>
                    <a:pt x="3790" y="3803"/>
                  </a:cubicBezTo>
                  <a:cubicBezTo>
                    <a:pt x="3731" y="3685"/>
                    <a:pt x="3672" y="3548"/>
                    <a:pt x="3530" y="3548"/>
                  </a:cubicBezTo>
                  <a:cubicBezTo>
                    <a:pt x="3449" y="3548"/>
                    <a:pt x="3340" y="3593"/>
                    <a:pt x="3189" y="3710"/>
                  </a:cubicBezTo>
                  <a:cubicBezTo>
                    <a:pt x="2588" y="4126"/>
                    <a:pt x="2450" y="4958"/>
                    <a:pt x="1710" y="5235"/>
                  </a:cubicBezTo>
                  <a:cubicBezTo>
                    <a:pt x="1664" y="5097"/>
                    <a:pt x="1710" y="4958"/>
                    <a:pt x="1618" y="4819"/>
                  </a:cubicBezTo>
                  <a:cubicBezTo>
                    <a:pt x="1572" y="4681"/>
                    <a:pt x="1294" y="4681"/>
                    <a:pt x="1387" y="4542"/>
                  </a:cubicBezTo>
                  <a:cubicBezTo>
                    <a:pt x="1757" y="4172"/>
                    <a:pt x="2126" y="3895"/>
                    <a:pt x="2542" y="3618"/>
                  </a:cubicBezTo>
                  <a:cubicBezTo>
                    <a:pt x="2727" y="3525"/>
                    <a:pt x="3097" y="3248"/>
                    <a:pt x="3143" y="3063"/>
                  </a:cubicBezTo>
                  <a:lnTo>
                    <a:pt x="3143" y="2971"/>
                  </a:lnTo>
                  <a:cubicBezTo>
                    <a:pt x="3189" y="2647"/>
                    <a:pt x="2820" y="2509"/>
                    <a:pt x="2866" y="2185"/>
                  </a:cubicBezTo>
                  <a:cubicBezTo>
                    <a:pt x="3004" y="1446"/>
                    <a:pt x="3605" y="937"/>
                    <a:pt x="3559" y="151"/>
                  </a:cubicBezTo>
                  <a:cubicBezTo>
                    <a:pt x="3500" y="107"/>
                    <a:pt x="3422" y="87"/>
                    <a:pt x="3333" y="87"/>
                  </a:cubicBezTo>
                  <a:cubicBezTo>
                    <a:pt x="2867" y="87"/>
                    <a:pt x="2074" y="619"/>
                    <a:pt x="1803" y="891"/>
                  </a:cubicBezTo>
                  <a:cubicBezTo>
                    <a:pt x="1479" y="1261"/>
                    <a:pt x="1525" y="1954"/>
                    <a:pt x="1156" y="2370"/>
                  </a:cubicBezTo>
                  <a:cubicBezTo>
                    <a:pt x="878" y="2693"/>
                    <a:pt x="370" y="3387"/>
                    <a:pt x="278" y="3479"/>
                  </a:cubicBezTo>
                  <a:cubicBezTo>
                    <a:pt x="278" y="3525"/>
                    <a:pt x="231" y="3572"/>
                    <a:pt x="231" y="3572"/>
                  </a:cubicBezTo>
                  <a:cubicBezTo>
                    <a:pt x="185" y="3664"/>
                    <a:pt x="185" y="3756"/>
                    <a:pt x="185" y="3849"/>
                  </a:cubicBezTo>
                  <a:cubicBezTo>
                    <a:pt x="185" y="3895"/>
                    <a:pt x="185" y="3895"/>
                    <a:pt x="185" y="3941"/>
                  </a:cubicBezTo>
                  <a:cubicBezTo>
                    <a:pt x="231" y="4219"/>
                    <a:pt x="278" y="4542"/>
                    <a:pt x="370" y="4819"/>
                  </a:cubicBezTo>
                  <a:cubicBezTo>
                    <a:pt x="509" y="5143"/>
                    <a:pt x="0" y="5466"/>
                    <a:pt x="324" y="5744"/>
                  </a:cubicBezTo>
                  <a:cubicBezTo>
                    <a:pt x="372" y="5741"/>
                    <a:pt x="419" y="5739"/>
                    <a:pt x="463" y="5739"/>
                  </a:cubicBezTo>
                  <a:cubicBezTo>
                    <a:pt x="1087" y="5739"/>
                    <a:pt x="1257" y="6030"/>
                    <a:pt x="1387" y="6160"/>
                  </a:cubicBezTo>
                  <a:cubicBezTo>
                    <a:pt x="1387" y="6160"/>
                    <a:pt x="1832" y="6700"/>
                    <a:pt x="2195" y="6700"/>
                  </a:cubicBezTo>
                  <a:cubicBezTo>
                    <a:pt x="2269" y="6700"/>
                    <a:pt x="2341" y="6677"/>
                    <a:pt x="2404" y="6622"/>
                  </a:cubicBezTo>
                  <a:cubicBezTo>
                    <a:pt x="2692" y="6847"/>
                    <a:pt x="3026" y="6982"/>
                    <a:pt x="3373" y="6982"/>
                  </a:cubicBezTo>
                  <a:cubicBezTo>
                    <a:pt x="3525" y="6982"/>
                    <a:pt x="3681" y="6956"/>
                    <a:pt x="3836" y="6899"/>
                  </a:cubicBezTo>
                  <a:cubicBezTo>
                    <a:pt x="4807" y="6529"/>
                    <a:pt x="5130" y="5328"/>
                    <a:pt x="6193" y="5051"/>
                  </a:cubicBezTo>
                  <a:cubicBezTo>
                    <a:pt x="6887" y="4912"/>
                    <a:pt x="7580" y="5051"/>
                    <a:pt x="8227" y="4727"/>
                  </a:cubicBezTo>
                  <a:cubicBezTo>
                    <a:pt x="8412" y="4635"/>
                    <a:pt x="8597" y="4496"/>
                    <a:pt x="8735" y="4311"/>
                  </a:cubicBezTo>
                  <a:cubicBezTo>
                    <a:pt x="9336" y="3756"/>
                    <a:pt x="9336" y="3756"/>
                    <a:pt x="11878" y="2693"/>
                  </a:cubicBezTo>
                  <a:lnTo>
                    <a:pt x="11924" y="2647"/>
                  </a:lnTo>
                  <a:lnTo>
                    <a:pt x="12017" y="2647"/>
                  </a:lnTo>
                  <a:cubicBezTo>
                    <a:pt x="11793" y="2456"/>
                    <a:pt x="11504" y="2352"/>
                    <a:pt x="11209" y="2352"/>
                  </a:cubicBezTo>
                  <a:cubicBezTo>
                    <a:pt x="11077" y="2352"/>
                    <a:pt x="10944" y="2373"/>
                    <a:pt x="10815" y="2416"/>
                  </a:cubicBezTo>
                  <a:cubicBezTo>
                    <a:pt x="10283" y="2586"/>
                    <a:pt x="9996" y="2678"/>
                    <a:pt x="9814" y="2678"/>
                  </a:cubicBezTo>
                  <a:cubicBezTo>
                    <a:pt x="9601" y="2678"/>
                    <a:pt x="9532" y="2552"/>
                    <a:pt x="9382" y="2277"/>
                  </a:cubicBezTo>
                  <a:cubicBezTo>
                    <a:pt x="9382" y="2231"/>
                    <a:pt x="9336" y="2185"/>
                    <a:pt x="9336" y="2185"/>
                  </a:cubicBezTo>
                  <a:cubicBezTo>
                    <a:pt x="9059" y="1862"/>
                    <a:pt x="9059" y="1862"/>
                    <a:pt x="8366" y="1584"/>
                  </a:cubicBezTo>
                  <a:cubicBezTo>
                    <a:pt x="7903" y="1353"/>
                    <a:pt x="8319" y="799"/>
                    <a:pt x="7903" y="567"/>
                  </a:cubicBezTo>
                  <a:lnTo>
                    <a:pt x="7765" y="521"/>
                  </a:lnTo>
                  <a:lnTo>
                    <a:pt x="6332" y="383"/>
                  </a:lnTo>
                  <a:cubicBezTo>
                    <a:pt x="5996" y="383"/>
                    <a:pt x="5813" y="1"/>
                    <a:pt x="5470" y="1"/>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5" name="Google Shape;285;p10"/>
            <p:cNvSpPr/>
            <p:nvPr/>
          </p:nvSpPr>
          <p:spPr>
            <a:xfrm>
              <a:off x="3964691" y="1938979"/>
              <a:ext cx="101403" cy="93307"/>
            </a:xfrm>
            <a:custGeom>
              <a:rect b="b" l="l" r="r" t="t"/>
              <a:pathLst>
                <a:path extrusionOk="0" h="3999" w="4346">
                  <a:moveTo>
                    <a:pt x="3876" y="1"/>
                  </a:moveTo>
                  <a:cubicBezTo>
                    <a:pt x="3793" y="1"/>
                    <a:pt x="3594" y="105"/>
                    <a:pt x="3005" y="624"/>
                  </a:cubicBezTo>
                  <a:cubicBezTo>
                    <a:pt x="2173" y="1318"/>
                    <a:pt x="2127" y="1272"/>
                    <a:pt x="2080" y="1318"/>
                  </a:cubicBezTo>
                  <a:cubicBezTo>
                    <a:pt x="2034" y="1318"/>
                    <a:pt x="1942" y="1318"/>
                    <a:pt x="1942" y="1040"/>
                  </a:cubicBezTo>
                  <a:cubicBezTo>
                    <a:pt x="1942" y="883"/>
                    <a:pt x="1942" y="790"/>
                    <a:pt x="1826" y="790"/>
                  </a:cubicBezTo>
                  <a:cubicBezTo>
                    <a:pt x="1771" y="790"/>
                    <a:pt x="1690" y="811"/>
                    <a:pt x="1572" y="856"/>
                  </a:cubicBezTo>
                  <a:cubicBezTo>
                    <a:pt x="1480" y="856"/>
                    <a:pt x="1433" y="902"/>
                    <a:pt x="1387" y="948"/>
                  </a:cubicBezTo>
                  <a:cubicBezTo>
                    <a:pt x="1295" y="994"/>
                    <a:pt x="1202" y="1087"/>
                    <a:pt x="1156" y="1179"/>
                  </a:cubicBezTo>
                  <a:cubicBezTo>
                    <a:pt x="971" y="1410"/>
                    <a:pt x="1064" y="1734"/>
                    <a:pt x="879" y="1965"/>
                  </a:cubicBezTo>
                  <a:cubicBezTo>
                    <a:pt x="786" y="2103"/>
                    <a:pt x="648" y="2242"/>
                    <a:pt x="463" y="2335"/>
                  </a:cubicBezTo>
                  <a:cubicBezTo>
                    <a:pt x="370" y="2427"/>
                    <a:pt x="1" y="2704"/>
                    <a:pt x="47" y="2843"/>
                  </a:cubicBezTo>
                  <a:lnTo>
                    <a:pt x="47" y="2889"/>
                  </a:lnTo>
                  <a:cubicBezTo>
                    <a:pt x="139" y="3028"/>
                    <a:pt x="139" y="3259"/>
                    <a:pt x="232" y="3398"/>
                  </a:cubicBezTo>
                  <a:cubicBezTo>
                    <a:pt x="370" y="3536"/>
                    <a:pt x="694" y="3675"/>
                    <a:pt x="879" y="3860"/>
                  </a:cubicBezTo>
                  <a:lnTo>
                    <a:pt x="740" y="3860"/>
                  </a:lnTo>
                  <a:cubicBezTo>
                    <a:pt x="968" y="3910"/>
                    <a:pt x="1099" y="3947"/>
                    <a:pt x="1216" y="3947"/>
                  </a:cubicBezTo>
                  <a:cubicBezTo>
                    <a:pt x="1313" y="3947"/>
                    <a:pt x="1401" y="3922"/>
                    <a:pt x="1526" y="3860"/>
                  </a:cubicBezTo>
                  <a:lnTo>
                    <a:pt x="1572" y="3906"/>
                  </a:lnTo>
                  <a:cubicBezTo>
                    <a:pt x="1803" y="3767"/>
                    <a:pt x="2173" y="3259"/>
                    <a:pt x="1895" y="3213"/>
                  </a:cubicBezTo>
                  <a:cubicBezTo>
                    <a:pt x="1664" y="3166"/>
                    <a:pt x="1618" y="3166"/>
                    <a:pt x="1572" y="3074"/>
                  </a:cubicBezTo>
                  <a:cubicBezTo>
                    <a:pt x="1572" y="3028"/>
                    <a:pt x="1387" y="2288"/>
                    <a:pt x="1618" y="2057"/>
                  </a:cubicBezTo>
                  <a:cubicBezTo>
                    <a:pt x="1805" y="1870"/>
                    <a:pt x="2779" y="1532"/>
                    <a:pt x="3364" y="1532"/>
                  </a:cubicBezTo>
                  <a:cubicBezTo>
                    <a:pt x="3502" y="1532"/>
                    <a:pt x="3619" y="1551"/>
                    <a:pt x="3698" y="1595"/>
                  </a:cubicBezTo>
                  <a:cubicBezTo>
                    <a:pt x="3732" y="1612"/>
                    <a:pt x="3753" y="1623"/>
                    <a:pt x="3778" y="1623"/>
                  </a:cubicBezTo>
                  <a:cubicBezTo>
                    <a:pt x="3821" y="1623"/>
                    <a:pt x="3875" y="1591"/>
                    <a:pt x="4021" y="1503"/>
                  </a:cubicBezTo>
                  <a:cubicBezTo>
                    <a:pt x="3975" y="1456"/>
                    <a:pt x="3975" y="1364"/>
                    <a:pt x="4021" y="1318"/>
                  </a:cubicBezTo>
                  <a:cubicBezTo>
                    <a:pt x="4068" y="1133"/>
                    <a:pt x="4206" y="948"/>
                    <a:pt x="4299" y="717"/>
                  </a:cubicBezTo>
                  <a:cubicBezTo>
                    <a:pt x="4299" y="671"/>
                    <a:pt x="4345" y="578"/>
                    <a:pt x="4299" y="532"/>
                  </a:cubicBezTo>
                  <a:cubicBezTo>
                    <a:pt x="4253" y="440"/>
                    <a:pt x="4160" y="347"/>
                    <a:pt x="4068" y="255"/>
                  </a:cubicBezTo>
                  <a:cubicBezTo>
                    <a:pt x="3975" y="162"/>
                    <a:pt x="3975" y="116"/>
                    <a:pt x="3929" y="24"/>
                  </a:cubicBezTo>
                  <a:cubicBezTo>
                    <a:pt x="3918" y="12"/>
                    <a:pt x="3903" y="1"/>
                    <a:pt x="3876" y="1"/>
                  </a:cubicBezTo>
                  <a:close/>
                  <a:moveTo>
                    <a:pt x="648" y="3906"/>
                  </a:moveTo>
                  <a:lnTo>
                    <a:pt x="555" y="3998"/>
                  </a:lnTo>
                  <a:lnTo>
                    <a:pt x="786" y="3952"/>
                  </a:lnTo>
                  <a:lnTo>
                    <a:pt x="648" y="3906"/>
                  </a:ln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6" name="Google Shape;286;p10"/>
            <p:cNvSpPr/>
            <p:nvPr/>
          </p:nvSpPr>
          <p:spPr>
            <a:xfrm>
              <a:off x="3813731" y="1904588"/>
              <a:ext cx="85210" cy="50048"/>
            </a:xfrm>
            <a:custGeom>
              <a:rect b="b" l="l" r="r" t="t"/>
              <a:pathLst>
                <a:path extrusionOk="0" h="2145" w="3652">
                  <a:moveTo>
                    <a:pt x="3607" y="1953"/>
                  </a:moveTo>
                  <a:cubicBezTo>
                    <a:pt x="3621" y="1983"/>
                    <a:pt x="3636" y="2016"/>
                    <a:pt x="3651" y="2052"/>
                  </a:cubicBezTo>
                  <a:cubicBezTo>
                    <a:pt x="3651" y="2023"/>
                    <a:pt x="3633" y="1994"/>
                    <a:pt x="3607" y="1953"/>
                  </a:cubicBezTo>
                  <a:close/>
                  <a:moveTo>
                    <a:pt x="1756" y="1"/>
                  </a:moveTo>
                  <a:cubicBezTo>
                    <a:pt x="1586" y="1"/>
                    <a:pt x="1417" y="43"/>
                    <a:pt x="1248" y="111"/>
                  </a:cubicBezTo>
                  <a:cubicBezTo>
                    <a:pt x="277" y="573"/>
                    <a:pt x="277" y="573"/>
                    <a:pt x="185" y="666"/>
                  </a:cubicBezTo>
                  <a:cubicBezTo>
                    <a:pt x="0" y="851"/>
                    <a:pt x="46" y="1174"/>
                    <a:pt x="277" y="1267"/>
                  </a:cubicBezTo>
                  <a:cubicBezTo>
                    <a:pt x="462" y="1359"/>
                    <a:pt x="416" y="1498"/>
                    <a:pt x="277" y="1683"/>
                  </a:cubicBezTo>
                  <a:cubicBezTo>
                    <a:pt x="693" y="1544"/>
                    <a:pt x="1156" y="1451"/>
                    <a:pt x="1572" y="1405"/>
                  </a:cubicBezTo>
                  <a:cubicBezTo>
                    <a:pt x="1710" y="1451"/>
                    <a:pt x="1756" y="1451"/>
                    <a:pt x="1803" y="1636"/>
                  </a:cubicBezTo>
                  <a:cubicBezTo>
                    <a:pt x="1803" y="1683"/>
                    <a:pt x="1849" y="1821"/>
                    <a:pt x="2126" y="1821"/>
                  </a:cubicBezTo>
                  <a:lnTo>
                    <a:pt x="3097" y="2145"/>
                  </a:lnTo>
                  <a:lnTo>
                    <a:pt x="3143" y="2145"/>
                  </a:lnTo>
                  <a:cubicBezTo>
                    <a:pt x="3282" y="2052"/>
                    <a:pt x="3374" y="1960"/>
                    <a:pt x="3559" y="1867"/>
                  </a:cubicBezTo>
                  <a:cubicBezTo>
                    <a:pt x="3576" y="1901"/>
                    <a:pt x="3593" y="1929"/>
                    <a:pt x="3607" y="1953"/>
                  </a:cubicBezTo>
                  <a:lnTo>
                    <a:pt x="3607" y="1953"/>
                  </a:lnTo>
                  <a:cubicBezTo>
                    <a:pt x="3500" y="1718"/>
                    <a:pt x="3440" y="1672"/>
                    <a:pt x="3235" y="1590"/>
                  </a:cubicBezTo>
                  <a:lnTo>
                    <a:pt x="2773" y="1267"/>
                  </a:lnTo>
                  <a:cubicBezTo>
                    <a:pt x="2773" y="1267"/>
                    <a:pt x="2773" y="1220"/>
                    <a:pt x="2727" y="1220"/>
                  </a:cubicBezTo>
                  <a:cubicBezTo>
                    <a:pt x="2727" y="1128"/>
                    <a:pt x="2773" y="943"/>
                    <a:pt x="2912" y="758"/>
                  </a:cubicBezTo>
                  <a:cubicBezTo>
                    <a:pt x="3050" y="573"/>
                    <a:pt x="3097" y="527"/>
                    <a:pt x="3050" y="435"/>
                  </a:cubicBezTo>
                  <a:cubicBezTo>
                    <a:pt x="3004" y="388"/>
                    <a:pt x="3004" y="388"/>
                    <a:pt x="2819" y="388"/>
                  </a:cubicBezTo>
                  <a:cubicBezTo>
                    <a:pt x="2727" y="388"/>
                    <a:pt x="2588" y="342"/>
                    <a:pt x="2496" y="250"/>
                  </a:cubicBezTo>
                  <a:cubicBezTo>
                    <a:pt x="2311" y="157"/>
                    <a:pt x="1987" y="19"/>
                    <a:pt x="1987" y="19"/>
                  </a:cubicBezTo>
                  <a:lnTo>
                    <a:pt x="1941" y="19"/>
                  </a:lnTo>
                  <a:cubicBezTo>
                    <a:pt x="1879" y="6"/>
                    <a:pt x="1817" y="1"/>
                    <a:pt x="1756" y="1"/>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7" name="Google Shape;287;p10"/>
            <p:cNvSpPr/>
            <p:nvPr/>
          </p:nvSpPr>
          <p:spPr>
            <a:xfrm>
              <a:off x="3510716" y="3783016"/>
              <a:ext cx="968392" cy="768573"/>
            </a:xfrm>
            <a:custGeom>
              <a:rect b="b" l="l" r="r" t="t"/>
              <a:pathLst>
                <a:path extrusionOk="0" h="32940" w="41504">
                  <a:moveTo>
                    <a:pt x="5419" y="1"/>
                  </a:moveTo>
                  <a:cubicBezTo>
                    <a:pt x="5366" y="1"/>
                    <a:pt x="5315" y="6"/>
                    <a:pt x="5269" y="22"/>
                  </a:cubicBezTo>
                  <a:cubicBezTo>
                    <a:pt x="4576" y="391"/>
                    <a:pt x="4760" y="1454"/>
                    <a:pt x="3929" y="1778"/>
                  </a:cubicBezTo>
                  <a:cubicBezTo>
                    <a:pt x="3869" y="1794"/>
                    <a:pt x="3810" y="1801"/>
                    <a:pt x="3750" y="1801"/>
                  </a:cubicBezTo>
                  <a:cubicBezTo>
                    <a:pt x="3439" y="1801"/>
                    <a:pt x="3117" y="1620"/>
                    <a:pt x="2815" y="1620"/>
                  </a:cubicBezTo>
                  <a:cubicBezTo>
                    <a:pt x="2672" y="1620"/>
                    <a:pt x="2534" y="1660"/>
                    <a:pt x="2403" y="1778"/>
                  </a:cubicBezTo>
                  <a:cubicBezTo>
                    <a:pt x="1941" y="2148"/>
                    <a:pt x="2172" y="2748"/>
                    <a:pt x="1987" y="3211"/>
                  </a:cubicBezTo>
                  <a:cubicBezTo>
                    <a:pt x="1941" y="3303"/>
                    <a:pt x="1941" y="3395"/>
                    <a:pt x="1941" y="3488"/>
                  </a:cubicBezTo>
                  <a:lnTo>
                    <a:pt x="878" y="2933"/>
                  </a:lnTo>
                  <a:lnTo>
                    <a:pt x="878" y="2933"/>
                  </a:lnTo>
                  <a:cubicBezTo>
                    <a:pt x="1433" y="3811"/>
                    <a:pt x="1895" y="4689"/>
                    <a:pt x="2265" y="5660"/>
                  </a:cubicBezTo>
                  <a:cubicBezTo>
                    <a:pt x="2080" y="6862"/>
                    <a:pt x="2034" y="8110"/>
                    <a:pt x="1756" y="9265"/>
                  </a:cubicBezTo>
                  <a:cubicBezTo>
                    <a:pt x="1664" y="9311"/>
                    <a:pt x="1664" y="9311"/>
                    <a:pt x="740" y="9450"/>
                  </a:cubicBezTo>
                  <a:cubicBezTo>
                    <a:pt x="0" y="9542"/>
                    <a:pt x="185" y="10652"/>
                    <a:pt x="1109" y="12269"/>
                  </a:cubicBezTo>
                  <a:cubicBezTo>
                    <a:pt x="2450" y="14580"/>
                    <a:pt x="5407" y="18000"/>
                    <a:pt x="9197" y="20819"/>
                  </a:cubicBezTo>
                  <a:cubicBezTo>
                    <a:pt x="9244" y="20866"/>
                    <a:pt x="15575" y="27013"/>
                    <a:pt x="19273" y="28861"/>
                  </a:cubicBezTo>
                  <a:cubicBezTo>
                    <a:pt x="19365" y="28954"/>
                    <a:pt x="19504" y="29000"/>
                    <a:pt x="19596" y="29046"/>
                  </a:cubicBezTo>
                  <a:lnTo>
                    <a:pt x="19642" y="29046"/>
                  </a:lnTo>
                  <a:lnTo>
                    <a:pt x="20521" y="29416"/>
                  </a:lnTo>
                  <a:lnTo>
                    <a:pt x="21260" y="29693"/>
                  </a:lnTo>
                  <a:lnTo>
                    <a:pt x="21907" y="29970"/>
                  </a:lnTo>
                  <a:lnTo>
                    <a:pt x="22046" y="30017"/>
                  </a:lnTo>
                  <a:cubicBezTo>
                    <a:pt x="23109" y="30433"/>
                    <a:pt x="24264" y="30802"/>
                    <a:pt x="26899" y="31680"/>
                  </a:cubicBezTo>
                  <a:lnTo>
                    <a:pt x="27915" y="31958"/>
                  </a:lnTo>
                  <a:cubicBezTo>
                    <a:pt x="28793" y="32235"/>
                    <a:pt x="29764" y="32466"/>
                    <a:pt x="30596" y="32697"/>
                  </a:cubicBezTo>
                  <a:cubicBezTo>
                    <a:pt x="30781" y="32743"/>
                    <a:pt x="30919" y="32743"/>
                    <a:pt x="31104" y="32790"/>
                  </a:cubicBezTo>
                  <a:cubicBezTo>
                    <a:pt x="31289" y="32836"/>
                    <a:pt x="31428" y="32928"/>
                    <a:pt x="31520" y="32928"/>
                  </a:cubicBezTo>
                  <a:cubicBezTo>
                    <a:pt x="31588" y="32936"/>
                    <a:pt x="31652" y="32940"/>
                    <a:pt x="31717" y="32940"/>
                  </a:cubicBezTo>
                  <a:cubicBezTo>
                    <a:pt x="32052" y="32940"/>
                    <a:pt x="32416" y="32837"/>
                    <a:pt x="33461" y="32605"/>
                  </a:cubicBezTo>
                  <a:cubicBezTo>
                    <a:pt x="31982" y="31865"/>
                    <a:pt x="31982" y="31958"/>
                    <a:pt x="31982" y="31865"/>
                  </a:cubicBezTo>
                  <a:lnTo>
                    <a:pt x="31982" y="31634"/>
                  </a:lnTo>
                  <a:lnTo>
                    <a:pt x="32630" y="31634"/>
                  </a:lnTo>
                  <a:cubicBezTo>
                    <a:pt x="34987" y="31750"/>
                    <a:pt x="36165" y="31808"/>
                    <a:pt x="36806" y="31808"/>
                  </a:cubicBezTo>
                  <a:cubicBezTo>
                    <a:pt x="37448" y="31808"/>
                    <a:pt x="37552" y="31750"/>
                    <a:pt x="37760" y="31634"/>
                  </a:cubicBezTo>
                  <a:cubicBezTo>
                    <a:pt x="37945" y="31542"/>
                    <a:pt x="38037" y="31403"/>
                    <a:pt x="38129" y="31218"/>
                  </a:cubicBezTo>
                  <a:cubicBezTo>
                    <a:pt x="38592" y="30248"/>
                    <a:pt x="37205" y="29647"/>
                    <a:pt x="37621" y="28676"/>
                  </a:cubicBezTo>
                  <a:cubicBezTo>
                    <a:pt x="38129" y="27613"/>
                    <a:pt x="39655" y="27844"/>
                    <a:pt x="40117" y="26781"/>
                  </a:cubicBezTo>
                  <a:cubicBezTo>
                    <a:pt x="40163" y="26689"/>
                    <a:pt x="40071" y="26597"/>
                    <a:pt x="40071" y="26504"/>
                  </a:cubicBezTo>
                  <a:cubicBezTo>
                    <a:pt x="40625" y="26042"/>
                    <a:pt x="41041" y="25441"/>
                    <a:pt x="41365" y="24748"/>
                  </a:cubicBezTo>
                  <a:cubicBezTo>
                    <a:pt x="41411" y="24655"/>
                    <a:pt x="41457" y="24517"/>
                    <a:pt x="41503" y="24378"/>
                  </a:cubicBezTo>
                  <a:cubicBezTo>
                    <a:pt x="41503" y="22853"/>
                    <a:pt x="39470" y="23731"/>
                    <a:pt x="38499" y="23223"/>
                  </a:cubicBezTo>
                  <a:cubicBezTo>
                    <a:pt x="37667" y="22761"/>
                    <a:pt x="36835" y="22160"/>
                    <a:pt x="35911" y="21744"/>
                  </a:cubicBezTo>
                  <a:cubicBezTo>
                    <a:pt x="35356" y="21513"/>
                    <a:pt x="34802" y="21282"/>
                    <a:pt x="34201" y="21097"/>
                  </a:cubicBezTo>
                  <a:cubicBezTo>
                    <a:pt x="33598" y="20932"/>
                    <a:pt x="33226" y="20840"/>
                    <a:pt x="32931" y="20840"/>
                  </a:cubicBezTo>
                  <a:cubicBezTo>
                    <a:pt x="32480" y="20840"/>
                    <a:pt x="32209" y="21056"/>
                    <a:pt x="31567" y="21559"/>
                  </a:cubicBezTo>
                  <a:cubicBezTo>
                    <a:pt x="31428" y="21004"/>
                    <a:pt x="31104" y="20496"/>
                    <a:pt x="30688" y="20126"/>
                  </a:cubicBezTo>
                  <a:cubicBezTo>
                    <a:pt x="29625" y="19387"/>
                    <a:pt x="28424" y="19202"/>
                    <a:pt x="27315" y="18509"/>
                  </a:cubicBezTo>
                  <a:cubicBezTo>
                    <a:pt x="26252" y="17861"/>
                    <a:pt x="26436" y="17538"/>
                    <a:pt x="26714" y="17122"/>
                  </a:cubicBezTo>
                  <a:cubicBezTo>
                    <a:pt x="27037" y="16706"/>
                    <a:pt x="24865" y="14395"/>
                    <a:pt x="24773" y="14303"/>
                  </a:cubicBezTo>
                  <a:cubicBezTo>
                    <a:pt x="22647" y="12038"/>
                    <a:pt x="22647" y="12038"/>
                    <a:pt x="22600" y="11992"/>
                  </a:cubicBezTo>
                  <a:cubicBezTo>
                    <a:pt x="21306" y="10929"/>
                    <a:pt x="19550" y="11576"/>
                    <a:pt x="18256" y="10605"/>
                  </a:cubicBezTo>
                  <a:cubicBezTo>
                    <a:pt x="18071" y="10467"/>
                    <a:pt x="18071" y="10467"/>
                    <a:pt x="14466" y="5937"/>
                  </a:cubicBezTo>
                  <a:cubicBezTo>
                    <a:pt x="14281" y="5752"/>
                    <a:pt x="14096" y="5614"/>
                    <a:pt x="13911" y="5475"/>
                  </a:cubicBezTo>
                  <a:cubicBezTo>
                    <a:pt x="13756" y="5371"/>
                    <a:pt x="13585" y="5311"/>
                    <a:pt x="13417" y="5311"/>
                  </a:cubicBezTo>
                  <a:cubicBezTo>
                    <a:pt x="13285" y="5311"/>
                    <a:pt x="13155" y="5348"/>
                    <a:pt x="13033" y="5429"/>
                  </a:cubicBezTo>
                  <a:cubicBezTo>
                    <a:pt x="12978" y="5453"/>
                    <a:pt x="12903" y="5464"/>
                    <a:pt x="12814" y="5464"/>
                  </a:cubicBezTo>
                  <a:cubicBezTo>
                    <a:pt x="11855" y="5464"/>
                    <a:pt x="9151" y="4227"/>
                    <a:pt x="9151" y="4227"/>
                  </a:cubicBezTo>
                  <a:cubicBezTo>
                    <a:pt x="8088" y="3534"/>
                    <a:pt x="8319" y="1963"/>
                    <a:pt x="7210" y="1269"/>
                  </a:cubicBezTo>
                  <a:lnTo>
                    <a:pt x="6933" y="1316"/>
                  </a:lnTo>
                  <a:cubicBezTo>
                    <a:pt x="6563" y="2379"/>
                    <a:pt x="7349" y="3534"/>
                    <a:pt x="6748" y="4551"/>
                  </a:cubicBezTo>
                  <a:cubicBezTo>
                    <a:pt x="6332" y="4412"/>
                    <a:pt x="4760" y="3118"/>
                    <a:pt x="5407" y="2656"/>
                  </a:cubicBezTo>
                  <a:cubicBezTo>
                    <a:pt x="6286" y="2101"/>
                    <a:pt x="6147" y="391"/>
                    <a:pt x="5731" y="22"/>
                  </a:cubicBezTo>
                  <a:cubicBezTo>
                    <a:pt x="5639" y="22"/>
                    <a:pt x="5526" y="1"/>
                    <a:pt x="5419" y="1"/>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8" name="Google Shape;288;p10"/>
            <p:cNvSpPr/>
            <p:nvPr/>
          </p:nvSpPr>
          <p:spPr>
            <a:xfrm>
              <a:off x="4851104" y="3126798"/>
              <a:ext cx="1237976" cy="1309163"/>
            </a:xfrm>
            <a:custGeom>
              <a:rect b="b" l="l" r="r" t="t"/>
              <a:pathLst>
                <a:path extrusionOk="0" h="56109" w="53058">
                  <a:moveTo>
                    <a:pt x="42243" y="0"/>
                  </a:moveTo>
                  <a:cubicBezTo>
                    <a:pt x="39562" y="185"/>
                    <a:pt x="41827" y="4391"/>
                    <a:pt x="39193" y="4807"/>
                  </a:cubicBezTo>
                  <a:cubicBezTo>
                    <a:pt x="38499" y="3975"/>
                    <a:pt x="38823" y="3004"/>
                    <a:pt x="39100" y="2403"/>
                  </a:cubicBezTo>
                  <a:cubicBezTo>
                    <a:pt x="39008" y="2357"/>
                    <a:pt x="38869" y="2311"/>
                    <a:pt x="38777" y="2311"/>
                  </a:cubicBezTo>
                  <a:cubicBezTo>
                    <a:pt x="37714" y="2496"/>
                    <a:pt x="36928" y="3328"/>
                    <a:pt x="35865" y="3513"/>
                  </a:cubicBezTo>
                  <a:cubicBezTo>
                    <a:pt x="35810" y="3525"/>
                    <a:pt x="35757" y="3531"/>
                    <a:pt x="35704" y="3531"/>
                  </a:cubicBezTo>
                  <a:cubicBezTo>
                    <a:pt x="35222" y="3531"/>
                    <a:pt x="34845" y="3042"/>
                    <a:pt x="34321" y="3042"/>
                  </a:cubicBezTo>
                  <a:cubicBezTo>
                    <a:pt x="34282" y="3042"/>
                    <a:pt x="34242" y="3045"/>
                    <a:pt x="34201" y="3050"/>
                  </a:cubicBezTo>
                  <a:cubicBezTo>
                    <a:pt x="34109" y="3050"/>
                    <a:pt x="34016" y="3097"/>
                    <a:pt x="33924" y="3143"/>
                  </a:cubicBezTo>
                  <a:cubicBezTo>
                    <a:pt x="33277" y="3559"/>
                    <a:pt x="33277" y="3697"/>
                    <a:pt x="33369" y="5731"/>
                  </a:cubicBezTo>
                  <a:cubicBezTo>
                    <a:pt x="33369" y="6378"/>
                    <a:pt x="32584" y="6979"/>
                    <a:pt x="32121" y="7071"/>
                  </a:cubicBezTo>
                  <a:cubicBezTo>
                    <a:pt x="32054" y="7088"/>
                    <a:pt x="31988" y="7096"/>
                    <a:pt x="31924" y="7096"/>
                  </a:cubicBezTo>
                  <a:cubicBezTo>
                    <a:pt x="31358" y="7096"/>
                    <a:pt x="30943" y="6492"/>
                    <a:pt x="30377" y="6492"/>
                  </a:cubicBezTo>
                  <a:cubicBezTo>
                    <a:pt x="30314" y="6492"/>
                    <a:pt x="30248" y="6500"/>
                    <a:pt x="30180" y="6517"/>
                  </a:cubicBezTo>
                  <a:cubicBezTo>
                    <a:pt x="28138" y="7027"/>
                    <a:pt x="27707" y="7135"/>
                    <a:pt x="27503" y="7135"/>
                  </a:cubicBezTo>
                  <a:cubicBezTo>
                    <a:pt x="27448" y="7135"/>
                    <a:pt x="27410" y="7127"/>
                    <a:pt x="27361" y="7118"/>
                  </a:cubicBezTo>
                  <a:cubicBezTo>
                    <a:pt x="25050" y="6239"/>
                    <a:pt x="25143" y="3605"/>
                    <a:pt x="23802" y="2080"/>
                  </a:cubicBezTo>
                  <a:cubicBezTo>
                    <a:pt x="23063" y="2126"/>
                    <a:pt x="22323" y="2311"/>
                    <a:pt x="21584" y="2450"/>
                  </a:cubicBezTo>
                  <a:cubicBezTo>
                    <a:pt x="21538" y="2450"/>
                    <a:pt x="16223" y="4760"/>
                    <a:pt x="14975" y="6471"/>
                  </a:cubicBezTo>
                  <a:cubicBezTo>
                    <a:pt x="14882" y="6517"/>
                    <a:pt x="13958" y="7857"/>
                    <a:pt x="13172" y="8134"/>
                  </a:cubicBezTo>
                  <a:cubicBezTo>
                    <a:pt x="13105" y="8161"/>
                    <a:pt x="13043" y="8173"/>
                    <a:pt x="12983" y="8173"/>
                  </a:cubicBezTo>
                  <a:cubicBezTo>
                    <a:pt x="12629" y="8173"/>
                    <a:pt x="12386" y="7744"/>
                    <a:pt x="12109" y="7349"/>
                  </a:cubicBezTo>
                  <a:cubicBezTo>
                    <a:pt x="11846" y="6866"/>
                    <a:pt x="11625" y="6467"/>
                    <a:pt x="10892" y="6467"/>
                  </a:cubicBezTo>
                  <a:cubicBezTo>
                    <a:pt x="10852" y="6467"/>
                    <a:pt x="10811" y="6468"/>
                    <a:pt x="10769" y="6471"/>
                  </a:cubicBezTo>
                  <a:cubicBezTo>
                    <a:pt x="10353" y="6471"/>
                    <a:pt x="9937" y="6563"/>
                    <a:pt x="9567" y="6702"/>
                  </a:cubicBezTo>
                  <a:lnTo>
                    <a:pt x="9567" y="6979"/>
                  </a:lnTo>
                  <a:cubicBezTo>
                    <a:pt x="9845" y="7118"/>
                    <a:pt x="10168" y="7210"/>
                    <a:pt x="10445" y="7395"/>
                  </a:cubicBezTo>
                  <a:lnTo>
                    <a:pt x="8273" y="13634"/>
                  </a:lnTo>
                  <a:lnTo>
                    <a:pt x="7996" y="14420"/>
                  </a:lnTo>
                  <a:cubicBezTo>
                    <a:pt x="7534" y="15529"/>
                    <a:pt x="6840" y="16962"/>
                    <a:pt x="6101" y="17517"/>
                  </a:cubicBezTo>
                  <a:cubicBezTo>
                    <a:pt x="5315" y="18025"/>
                    <a:pt x="4668" y="18718"/>
                    <a:pt x="4160" y="19458"/>
                  </a:cubicBezTo>
                  <a:cubicBezTo>
                    <a:pt x="4114" y="19550"/>
                    <a:pt x="4021" y="19689"/>
                    <a:pt x="3975" y="19827"/>
                  </a:cubicBezTo>
                  <a:cubicBezTo>
                    <a:pt x="3374" y="20983"/>
                    <a:pt x="3698" y="22323"/>
                    <a:pt x="3051" y="23525"/>
                  </a:cubicBezTo>
                  <a:cubicBezTo>
                    <a:pt x="2357" y="24773"/>
                    <a:pt x="925" y="25281"/>
                    <a:pt x="462" y="26760"/>
                  </a:cubicBezTo>
                  <a:cubicBezTo>
                    <a:pt x="0" y="28239"/>
                    <a:pt x="1479" y="29302"/>
                    <a:pt x="1294" y="30688"/>
                  </a:cubicBezTo>
                  <a:cubicBezTo>
                    <a:pt x="1156" y="32075"/>
                    <a:pt x="555" y="33369"/>
                    <a:pt x="555" y="34802"/>
                  </a:cubicBezTo>
                  <a:cubicBezTo>
                    <a:pt x="601" y="35033"/>
                    <a:pt x="601" y="35264"/>
                    <a:pt x="694" y="35495"/>
                  </a:cubicBezTo>
                  <a:cubicBezTo>
                    <a:pt x="736" y="35579"/>
                    <a:pt x="6344" y="42754"/>
                    <a:pt x="10143" y="42754"/>
                  </a:cubicBezTo>
                  <a:cubicBezTo>
                    <a:pt x="10527" y="42754"/>
                    <a:pt x="10892" y="42681"/>
                    <a:pt x="11231" y="42520"/>
                  </a:cubicBezTo>
                  <a:cubicBezTo>
                    <a:pt x="14466" y="40995"/>
                    <a:pt x="14466" y="40995"/>
                    <a:pt x="15760" y="40903"/>
                  </a:cubicBezTo>
                  <a:cubicBezTo>
                    <a:pt x="17933" y="40810"/>
                    <a:pt x="18718" y="38407"/>
                    <a:pt x="20659" y="37852"/>
                  </a:cubicBezTo>
                  <a:cubicBezTo>
                    <a:pt x="20772" y="37821"/>
                    <a:pt x="20860" y="37798"/>
                    <a:pt x="20938" y="37798"/>
                  </a:cubicBezTo>
                  <a:cubicBezTo>
                    <a:pt x="21213" y="37798"/>
                    <a:pt x="21373" y="38093"/>
                    <a:pt x="22092" y="39424"/>
                  </a:cubicBezTo>
                  <a:cubicBezTo>
                    <a:pt x="22152" y="39436"/>
                    <a:pt x="22212" y="39442"/>
                    <a:pt x="22274" y="39442"/>
                  </a:cubicBezTo>
                  <a:cubicBezTo>
                    <a:pt x="23067" y="39442"/>
                    <a:pt x="24003" y="38481"/>
                    <a:pt x="24637" y="38481"/>
                  </a:cubicBezTo>
                  <a:cubicBezTo>
                    <a:pt x="24869" y="38481"/>
                    <a:pt x="25060" y="38610"/>
                    <a:pt x="25189" y="38961"/>
                  </a:cubicBezTo>
                  <a:cubicBezTo>
                    <a:pt x="25928" y="40856"/>
                    <a:pt x="23340" y="41319"/>
                    <a:pt x="23479" y="42936"/>
                  </a:cubicBezTo>
                  <a:cubicBezTo>
                    <a:pt x="23802" y="43167"/>
                    <a:pt x="24311" y="42982"/>
                    <a:pt x="24634" y="43306"/>
                  </a:cubicBezTo>
                  <a:lnTo>
                    <a:pt x="26113" y="45940"/>
                  </a:lnTo>
                  <a:cubicBezTo>
                    <a:pt x="26159" y="46033"/>
                    <a:pt x="26159" y="46033"/>
                    <a:pt x="24865" y="48066"/>
                  </a:cubicBezTo>
                  <a:cubicBezTo>
                    <a:pt x="25096" y="48251"/>
                    <a:pt x="25374" y="48344"/>
                    <a:pt x="25559" y="48575"/>
                  </a:cubicBezTo>
                  <a:cubicBezTo>
                    <a:pt x="25374" y="48991"/>
                    <a:pt x="25143" y="49545"/>
                    <a:pt x="22277" y="51625"/>
                  </a:cubicBezTo>
                  <a:cubicBezTo>
                    <a:pt x="20382" y="53058"/>
                    <a:pt x="20382" y="54028"/>
                    <a:pt x="20521" y="54490"/>
                  </a:cubicBezTo>
                  <a:cubicBezTo>
                    <a:pt x="19920" y="55138"/>
                    <a:pt x="19227" y="55692"/>
                    <a:pt x="18441" y="56108"/>
                  </a:cubicBezTo>
                  <a:cubicBezTo>
                    <a:pt x="18533" y="56062"/>
                    <a:pt x="18626" y="56016"/>
                    <a:pt x="18718" y="55969"/>
                  </a:cubicBezTo>
                  <a:cubicBezTo>
                    <a:pt x="19874" y="55415"/>
                    <a:pt x="21353" y="54583"/>
                    <a:pt x="22508" y="53982"/>
                  </a:cubicBezTo>
                  <a:lnTo>
                    <a:pt x="24311" y="52965"/>
                  </a:lnTo>
                  <a:lnTo>
                    <a:pt x="24727" y="52688"/>
                  </a:lnTo>
                  <a:cubicBezTo>
                    <a:pt x="25512" y="52226"/>
                    <a:pt x="26159" y="51810"/>
                    <a:pt x="26853" y="51348"/>
                  </a:cubicBezTo>
                  <a:lnTo>
                    <a:pt x="27130" y="51163"/>
                  </a:lnTo>
                  <a:lnTo>
                    <a:pt x="27361" y="50978"/>
                  </a:lnTo>
                  <a:cubicBezTo>
                    <a:pt x="28239" y="50377"/>
                    <a:pt x="29348" y="49545"/>
                    <a:pt x="30966" y="48390"/>
                  </a:cubicBezTo>
                  <a:lnTo>
                    <a:pt x="31151" y="48251"/>
                  </a:lnTo>
                  <a:lnTo>
                    <a:pt x="31243" y="48159"/>
                  </a:lnTo>
                  <a:lnTo>
                    <a:pt x="34155" y="45802"/>
                  </a:lnTo>
                  <a:cubicBezTo>
                    <a:pt x="35264" y="44785"/>
                    <a:pt x="36373" y="43768"/>
                    <a:pt x="37344" y="42705"/>
                  </a:cubicBezTo>
                  <a:cubicBezTo>
                    <a:pt x="49360" y="30041"/>
                    <a:pt x="52965" y="13357"/>
                    <a:pt x="52965" y="13172"/>
                  </a:cubicBezTo>
                  <a:cubicBezTo>
                    <a:pt x="53012" y="12664"/>
                    <a:pt x="53058" y="12201"/>
                    <a:pt x="53012" y="11693"/>
                  </a:cubicBezTo>
                  <a:lnTo>
                    <a:pt x="53012" y="11693"/>
                  </a:lnTo>
                  <a:cubicBezTo>
                    <a:pt x="50331" y="17101"/>
                    <a:pt x="50331" y="17101"/>
                    <a:pt x="49545" y="17285"/>
                  </a:cubicBezTo>
                  <a:cubicBezTo>
                    <a:pt x="49222" y="16500"/>
                    <a:pt x="49776" y="15714"/>
                    <a:pt x="49499" y="14975"/>
                  </a:cubicBezTo>
                  <a:lnTo>
                    <a:pt x="46865" y="11092"/>
                  </a:lnTo>
                  <a:cubicBezTo>
                    <a:pt x="46033" y="9521"/>
                    <a:pt x="46079" y="7580"/>
                    <a:pt x="45155" y="6055"/>
                  </a:cubicBezTo>
                  <a:cubicBezTo>
                    <a:pt x="44369" y="4760"/>
                    <a:pt x="42890" y="3975"/>
                    <a:pt x="42844" y="2265"/>
                  </a:cubicBezTo>
                  <a:cubicBezTo>
                    <a:pt x="42659" y="1571"/>
                    <a:pt x="42428" y="693"/>
                    <a:pt x="42243" y="0"/>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9" name="Google Shape;289;p10"/>
            <p:cNvSpPr/>
            <p:nvPr/>
          </p:nvSpPr>
          <p:spPr>
            <a:xfrm>
              <a:off x="4524360" y="1409768"/>
              <a:ext cx="1611109" cy="2058626"/>
            </a:xfrm>
            <a:custGeom>
              <a:rect b="b" l="l" r="r" t="t"/>
              <a:pathLst>
                <a:path extrusionOk="0" h="88230" w="69050">
                  <a:moveTo>
                    <a:pt x="0" y="0"/>
                  </a:moveTo>
                  <a:lnTo>
                    <a:pt x="0" y="46"/>
                  </a:lnTo>
                  <a:cubicBezTo>
                    <a:pt x="0" y="0"/>
                    <a:pt x="47" y="0"/>
                    <a:pt x="47" y="0"/>
                  </a:cubicBezTo>
                  <a:close/>
                  <a:moveTo>
                    <a:pt x="41596" y="73763"/>
                  </a:moveTo>
                  <a:cubicBezTo>
                    <a:pt x="41642" y="73856"/>
                    <a:pt x="41642" y="73994"/>
                    <a:pt x="41642" y="74179"/>
                  </a:cubicBezTo>
                  <a:lnTo>
                    <a:pt x="41642" y="74133"/>
                  </a:lnTo>
                  <a:lnTo>
                    <a:pt x="42151" y="74133"/>
                  </a:lnTo>
                  <a:cubicBezTo>
                    <a:pt x="42243" y="73994"/>
                    <a:pt x="42289" y="73902"/>
                    <a:pt x="42382" y="73763"/>
                  </a:cubicBezTo>
                  <a:close/>
                  <a:moveTo>
                    <a:pt x="20937" y="73763"/>
                  </a:moveTo>
                  <a:cubicBezTo>
                    <a:pt x="20844" y="75104"/>
                    <a:pt x="20891" y="76490"/>
                    <a:pt x="21076" y="77830"/>
                  </a:cubicBezTo>
                  <a:cubicBezTo>
                    <a:pt x="21114" y="78212"/>
                    <a:pt x="21309" y="79725"/>
                    <a:pt x="22387" y="79725"/>
                  </a:cubicBezTo>
                  <a:cubicBezTo>
                    <a:pt x="22617" y="79725"/>
                    <a:pt x="22886" y="79656"/>
                    <a:pt x="23202" y="79494"/>
                  </a:cubicBezTo>
                  <a:cubicBezTo>
                    <a:pt x="23531" y="79275"/>
                    <a:pt x="23918" y="79142"/>
                    <a:pt x="24294" y="79142"/>
                  </a:cubicBezTo>
                  <a:cubicBezTo>
                    <a:pt x="24393" y="79142"/>
                    <a:pt x="24492" y="79151"/>
                    <a:pt x="24588" y="79171"/>
                  </a:cubicBezTo>
                  <a:lnTo>
                    <a:pt x="24773" y="79171"/>
                  </a:lnTo>
                  <a:cubicBezTo>
                    <a:pt x="24832" y="79163"/>
                    <a:pt x="24890" y="79159"/>
                    <a:pt x="24948" y="79159"/>
                  </a:cubicBezTo>
                  <a:cubicBezTo>
                    <a:pt x="25633" y="79159"/>
                    <a:pt x="26262" y="79678"/>
                    <a:pt x="26921" y="79678"/>
                  </a:cubicBezTo>
                  <a:cubicBezTo>
                    <a:pt x="27170" y="79678"/>
                    <a:pt x="27423" y="79604"/>
                    <a:pt x="27685" y="79402"/>
                  </a:cubicBezTo>
                  <a:cubicBezTo>
                    <a:pt x="28840" y="78477"/>
                    <a:pt x="28239" y="76952"/>
                    <a:pt x="28933" y="75889"/>
                  </a:cubicBezTo>
                  <a:cubicBezTo>
                    <a:pt x="29256" y="75242"/>
                    <a:pt x="29441" y="74503"/>
                    <a:pt x="29487" y="73763"/>
                  </a:cubicBezTo>
                  <a:close/>
                  <a:moveTo>
                    <a:pt x="56617" y="73763"/>
                  </a:moveTo>
                  <a:cubicBezTo>
                    <a:pt x="56709" y="74410"/>
                    <a:pt x="56755" y="75150"/>
                    <a:pt x="56848" y="75982"/>
                  </a:cubicBezTo>
                  <a:lnTo>
                    <a:pt x="56848" y="75889"/>
                  </a:lnTo>
                  <a:lnTo>
                    <a:pt x="57171" y="75566"/>
                  </a:lnTo>
                  <a:cubicBezTo>
                    <a:pt x="61054" y="77091"/>
                    <a:pt x="62579" y="79910"/>
                    <a:pt x="64150" y="88229"/>
                  </a:cubicBezTo>
                  <a:cubicBezTo>
                    <a:pt x="66230" y="86750"/>
                    <a:pt x="68957" y="75057"/>
                    <a:pt x="69003" y="74965"/>
                  </a:cubicBezTo>
                  <a:cubicBezTo>
                    <a:pt x="69049" y="74549"/>
                    <a:pt x="69049" y="74133"/>
                    <a:pt x="68911" y="73763"/>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0" name="Google Shape;290;p10"/>
            <p:cNvSpPr/>
            <p:nvPr/>
          </p:nvSpPr>
          <p:spPr>
            <a:xfrm>
              <a:off x="3504347" y="3580726"/>
              <a:ext cx="57071" cy="53875"/>
            </a:xfrm>
            <a:custGeom>
              <a:rect b="b" l="l" r="r" t="t"/>
              <a:pathLst>
                <a:path extrusionOk="0" h="2309" w="2446">
                  <a:moveTo>
                    <a:pt x="569" y="1"/>
                  </a:moveTo>
                  <a:cubicBezTo>
                    <a:pt x="215" y="1"/>
                    <a:pt x="0" y="842"/>
                    <a:pt x="181" y="1112"/>
                  </a:cubicBezTo>
                  <a:cubicBezTo>
                    <a:pt x="227" y="1251"/>
                    <a:pt x="365" y="1389"/>
                    <a:pt x="458" y="1482"/>
                  </a:cubicBezTo>
                  <a:lnTo>
                    <a:pt x="1197" y="1990"/>
                  </a:lnTo>
                  <a:cubicBezTo>
                    <a:pt x="1290" y="2036"/>
                    <a:pt x="1382" y="2082"/>
                    <a:pt x="1475" y="2129"/>
                  </a:cubicBezTo>
                  <a:cubicBezTo>
                    <a:pt x="1737" y="2260"/>
                    <a:pt x="1958" y="2308"/>
                    <a:pt x="2123" y="2308"/>
                  </a:cubicBezTo>
                  <a:cubicBezTo>
                    <a:pt x="2307" y="2308"/>
                    <a:pt x="2421" y="2248"/>
                    <a:pt x="2445" y="2175"/>
                  </a:cubicBezTo>
                  <a:cubicBezTo>
                    <a:pt x="2445" y="2082"/>
                    <a:pt x="2353" y="1851"/>
                    <a:pt x="2214" y="1666"/>
                  </a:cubicBezTo>
                  <a:cubicBezTo>
                    <a:pt x="2122" y="1482"/>
                    <a:pt x="1937" y="1343"/>
                    <a:pt x="1798" y="1158"/>
                  </a:cubicBezTo>
                  <a:lnTo>
                    <a:pt x="1798" y="1158"/>
                  </a:lnTo>
                  <a:lnTo>
                    <a:pt x="2076" y="1204"/>
                  </a:lnTo>
                  <a:cubicBezTo>
                    <a:pt x="1567" y="927"/>
                    <a:pt x="1244" y="372"/>
                    <a:pt x="735" y="95"/>
                  </a:cubicBezTo>
                  <a:cubicBezTo>
                    <a:pt x="689" y="49"/>
                    <a:pt x="643" y="49"/>
                    <a:pt x="597" y="3"/>
                  </a:cubicBezTo>
                  <a:cubicBezTo>
                    <a:pt x="587" y="1"/>
                    <a:pt x="578" y="1"/>
                    <a:pt x="569" y="1"/>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1" name="Google Shape;291;p10"/>
            <p:cNvSpPr/>
            <p:nvPr/>
          </p:nvSpPr>
          <p:spPr>
            <a:xfrm>
              <a:off x="3422287" y="3430607"/>
              <a:ext cx="179030" cy="152268"/>
            </a:xfrm>
            <a:custGeom>
              <a:rect b="b" l="l" r="r" t="t"/>
              <a:pathLst>
                <a:path extrusionOk="0" h="6526" w="7673">
                  <a:moveTo>
                    <a:pt x="789" y="1"/>
                  </a:moveTo>
                  <a:cubicBezTo>
                    <a:pt x="710" y="1"/>
                    <a:pt x="632" y="5"/>
                    <a:pt x="555" y="12"/>
                  </a:cubicBezTo>
                  <a:cubicBezTo>
                    <a:pt x="509" y="12"/>
                    <a:pt x="509" y="12"/>
                    <a:pt x="0" y="428"/>
                  </a:cubicBezTo>
                  <a:cubicBezTo>
                    <a:pt x="416" y="567"/>
                    <a:pt x="832" y="752"/>
                    <a:pt x="1202" y="937"/>
                  </a:cubicBezTo>
                  <a:cubicBezTo>
                    <a:pt x="1202" y="937"/>
                    <a:pt x="2681" y="2138"/>
                    <a:pt x="2773" y="2277"/>
                  </a:cubicBezTo>
                  <a:cubicBezTo>
                    <a:pt x="3605" y="3201"/>
                    <a:pt x="3651" y="4680"/>
                    <a:pt x="4761" y="5420"/>
                  </a:cubicBezTo>
                  <a:cubicBezTo>
                    <a:pt x="4945" y="5559"/>
                    <a:pt x="5084" y="5790"/>
                    <a:pt x="5361" y="5836"/>
                  </a:cubicBezTo>
                  <a:cubicBezTo>
                    <a:pt x="5379" y="5840"/>
                    <a:pt x="5395" y="5842"/>
                    <a:pt x="5411" y="5842"/>
                  </a:cubicBezTo>
                  <a:cubicBezTo>
                    <a:pt x="5524" y="5842"/>
                    <a:pt x="5604" y="5745"/>
                    <a:pt x="5706" y="5745"/>
                  </a:cubicBezTo>
                  <a:cubicBezTo>
                    <a:pt x="5741" y="5745"/>
                    <a:pt x="5780" y="5757"/>
                    <a:pt x="5824" y="5790"/>
                  </a:cubicBezTo>
                  <a:lnTo>
                    <a:pt x="5824" y="5697"/>
                  </a:lnTo>
                  <a:cubicBezTo>
                    <a:pt x="5962" y="5928"/>
                    <a:pt x="6193" y="6113"/>
                    <a:pt x="6471" y="6206"/>
                  </a:cubicBezTo>
                  <a:lnTo>
                    <a:pt x="6517" y="6206"/>
                  </a:lnTo>
                  <a:cubicBezTo>
                    <a:pt x="6919" y="6407"/>
                    <a:pt x="7143" y="6526"/>
                    <a:pt x="7302" y="6526"/>
                  </a:cubicBezTo>
                  <a:cubicBezTo>
                    <a:pt x="7434" y="6526"/>
                    <a:pt x="7521" y="6442"/>
                    <a:pt x="7626" y="6252"/>
                  </a:cubicBezTo>
                  <a:lnTo>
                    <a:pt x="7580" y="6252"/>
                  </a:lnTo>
                  <a:cubicBezTo>
                    <a:pt x="7672" y="6113"/>
                    <a:pt x="7626" y="5974"/>
                    <a:pt x="7487" y="5836"/>
                  </a:cubicBezTo>
                  <a:cubicBezTo>
                    <a:pt x="6933" y="5189"/>
                    <a:pt x="6055" y="4911"/>
                    <a:pt x="5454" y="4264"/>
                  </a:cubicBezTo>
                  <a:cubicBezTo>
                    <a:pt x="5315" y="4080"/>
                    <a:pt x="5177" y="3895"/>
                    <a:pt x="5038" y="3710"/>
                  </a:cubicBezTo>
                  <a:cubicBezTo>
                    <a:pt x="4483" y="2878"/>
                    <a:pt x="3882" y="2092"/>
                    <a:pt x="3235" y="1399"/>
                  </a:cubicBezTo>
                  <a:cubicBezTo>
                    <a:pt x="2819" y="983"/>
                    <a:pt x="2404" y="613"/>
                    <a:pt x="1941" y="290"/>
                  </a:cubicBezTo>
                  <a:cubicBezTo>
                    <a:pt x="1595" y="97"/>
                    <a:pt x="1184" y="1"/>
                    <a:pt x="789" y="1"/>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2" name="Google Shape;292;p10"/>
            <p:cNvSpPr/>
            <p:nvPr/>
          </p:nvSpPr>
          <p:spPr>
            <a:xfrm>
              <a:off x="3783540" y="3068164"/>
              <a:ext cx="1029850" cy="1241266"/>
            </a:xfrm>
            <a:custGeom>
              <a:rect b="b" l="l" r="r" t="t"/>
              <a:pathLst>
                <a:path extrusionOk="0" h="53199" w="44138">
                  <a:moveTo>
                    <a:pt x="22115" y="0"/>
                  </a:moveTo>
                  <a:cubicBezTo>
                    <a:pt x="20347" y="0"/>
                    <a:pt x="18600" y="288"/>
                    <a:pt x="16916" y="849"/>
                  </a:cubicBezTo>
                  <a:cubicBezTo>
                    <a:pt x="11416" y="2652"/>
                    <a:pt x="6794" y="6488"/>
                    <a:pt x="4113" y="11572"/>
                  </a:cubicBezTo>
                  <a:cubicBezTo>
                    <a:pt x="3744" y="12173"/>
                    <a:pt x="3420" y="12773"/>
                    <a:pt x="3097" y="13374"/>
                  </a:cubicBezTo>
                  <a:cubicBezTo>
                    <a:pt x="1340" y="16609"/>
                    <a:pt x="0" y="20261"/>
                    <a:pt x="370" y="23912"/>
                  </a:cubicBezTo>
                  <a:cubicBezTo>
                    <a:pt x="786" y="28071"/>
                    <a:pt x="3374" y="31769"/>
                    <a:pt x="6563" y="34449"/>
                  </a:cubicBezTo>
                  <a:cubicBezTo>
                    <a:pt x="9706" y="37130"/>
                    <a:pt x="13449" y="39071"/>
                    <a:pt x="17054" y="41197"/>
                  </a:cubicBezTo>
                  <a:cubicBezTo>
                    <a:pt x="20890" y="43416"/>
                    <a:pt x="24634" y="45911"/>
                    <a:pt x="28146" y="48592"/>
                  </a:cubicBezTo>
                  <a:cubicBezTo>
                    <a:pt x="30272" y="50163"/>
                    <a:pt x="32352" y="51873"/>
                    <a:pt x="34848" y="52705"/>
                  </a:cubicBezTo>
                  <a:cubicBezTo>
                    <a:pt x="35760" y="53026"/>
                    <a:pt x="36745" y="53199"/>
                    <a:pt x="37719" y="53199"/>
                  </a:cubicBezTo>
                  <a:cubicBezTo>
                    <a:pt x="39412" y="53199"/>
                    <a:pt x="41069" y="52677"/>
                    <a:pt x="42243" y="51504"/>
                  </a:cubicBezTo>
                  <a:cubicBezTo>
                    <a:pt x="43722" y="49978"/>
                    <a:pt x="44138" y="47714"/>
                    <a:pt x="43953" y="45634"/>
                  </a:cubicBezTo>
                  <a:cubicBezTo>
                    <a:pt x="43722" y="43508"/>
                    <a:pt x="42936" y="41521"/>
                    <a:pt x="42243" y="39533"/>
                  </a:cubicBezTo>
                  <a:cubicBezTo>
                    <a:pt x="40949" y="35697"/>
                    <a:pt x="39978" y="31723"/>
                    <a:pt x="39424" y="27702"/>
                  </a:cubicBezTo>
                  <a:cubicBezTo>
                    <a:pt x="38361" y="20399"/>
                    <a:pt x="38499" y="12450"/>
                    <a:pt x="34201" y="6442"/>
                  </a:cubicBezTo>
                  <a:cubicBezTo>
                    <a:pt x="31983" y="3160"/>
                    <a:pt x="28562" y="942"/>
                    <a:pt x="24680" y="202"/>
                  </a:cubicBezTo>
                  <a:cubicBezTo>
                    <a:pt x="23823" y="67"/>
                    <a:pt x="22967" y="0"/>
                    <a:pt x="22115" y="0"/>
                  </a:cubicBezTo>
                  <a:close/>
                </a:path>
              </a:pathLst>
            </a:custGeom>
            <a:solidFill>
              <a:srgbClr val="000000">
                <a:alpha val="13333"/>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3" name="Google Shape;293;p10"/>
            <p:cNvSpPr/>
            <p:nvPr/>
          </p:nvSpPr>
          <p:spPr>
            <a:xfrm>
              <a:off x="3964691" y="3185059"/>
              <a:ext cx="748413" cy="899725"/>
            </a:xfrm>
            <a:custGeom>
              <a:rect b="b" l="l" r="r" t="t"/>
              <a:pathLst>
                <a:path extrusionOk="0" h="38561" w="32076">
                  <a:moveTo>
                    <a:pt x="16017" y="0"/>
                  </a:moveTo>
                  <a:cubicBezTo>
                    <a:pt x="14736" y="0"/>
                    <a:pt x="13461" y="196"/>
                    <a:pt x="12248" y="600"/>
                  </a:cubicBezTo>
                  <a:cubicBezTo>
                    <a:pt x="8273" y="1894"/>
                    <a:pt x="4946" y="4713"/>
                    <a:pt x="2958" y="8410"/>
                  </a:cubicBezTo>
                  <a:cubicBezTo>
                    <a:pt x="2681" y="8826"/>
                    <a:pt x="2450" y="9242"/>
                    <a:pt x="2219" y="9658"/>
                  </a:cubicBezTo>
                  <a:cubicBezTo>
                    <a:pt x="971" y="12062"/>
                    <a:pt x="1" y="14696"/>
                    <a:pt x="278" y="17330"/>
                  </a:cubicBezTo>
                  <a:cubicBezTo>
                    <a:pt x="555" y="20335"/>
                    <a:pt x="2450" y="23015"/>
                    <a:pt x="4761" y="24956"/>
                  </a:cubicBezTo>
                  <a:cubicBezTo>
                    <a:pt x="7026" y="26944"/>
                    <a:pt x="9752" y="28330"/>
                    <a:pt x="12387" y="29855"/>
                  </a:cubicBezTo>
                  <a:cubicBezTo>
                    <a:pt x="15160" y="31473"/>
                    <a:pt x="17841" y="33275"/>
                    <a:pt x="20429" y="35217"/>
                  </a:cubicBezTo>
                  <a:cubicBezTo>
                    <a:pt x="21908" y="36372"/>
                    <a:pt x="23433" y="37620"/>
                    <a:pt x="25235" y="38221"/>
                  </a:cubicBezTo>
                  <a:cubicBezTo>
                    <a:pt x="25909" y="38440"/>
                    <a:pt x="26627" y="38561"/>
                    <a:pt x="27331" y="38561"/>
                  </a:cubicBezTo>
                  <a:cubicBezTo>
                    <a:pt x="28558" y="38561"/>
                    <a:pt x="29745" y="38194"/>
                    <a:pt x="30597" y="37343"/>
                  </a:cubicBezTo>
                  <a:cubicBezTo>
                    <a:pt x="31613" y="36141"/>
                    <a:pt x="32075" y="34616"/>
                    <a:pt x="31844" y="33091"/>
                  </a:cubicBezTo>
                  <a:cubicBezTo>
                    <a:pt x="31613" y="31565"/>
                    <a:pt x="31197" y="30086"/>
                    <a:pt x="30643" y="28654"/>
                  </a:cubicBezTo>
                  <a:cubicBezTo>
                    <a:pt x="29672" y="25881"/>
                    <a:pt x="28979" y="23015"/>
                    <a:pt x="28563" y="20057"/>
                  </a:cubicBezTo>
                  <a:cubicBezTo>
                    <a:pt x="27823" y="14788"/>
                    <a:pt x="27916" y="9011"/>
                    <a:pt x="24819" y="4667"/>
                  </a:cubicBezTo>
                  <a:cubicBezTo>
                    <a:pt x="23156" y="2310"/>
                    <a:pt x="20706" y="692"/>
                    <a:pt x="17887" y="137"/>
                  </a:cubicBezTo>
                  <a:cubicBezTo>
                    <a:pt x="17266" y="47"/>
                    <a:pt x="16641" y="0"/>
                    <a:pt x="16017" y="0"/>
                  </a:cubicBezTo>
                  <a:close/>
                </a:path>
              </a:pathLst>
            </a:custGeom>
            <a:solidFill>
              <a:srgbClr val="000000">
                <a:alpha val="13333"/>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4" name="Google Shape;294;p10"/>
            <p:cNvSpPr/>
            <p:nvPr/>
          </p:nvSpPr>
          <p:spPr>
            <a:xfrm>
              <a:off x="4029391" y="3243202"/>
              <a:ext cx="619011" cy="743793"/>
            </a:xfrm>
            <a:custGeom>
              <a:rect b="b" l="l" r="r" t="t"/>
              <a:pathLst>
                <a:path extrusionOk="0" h="31878" w="26530">
                  <a:moveTo>
                    <a:pt x="13190" y="1"/>
                  </a:moveTo>
                  <a:cubicBezTo>
                    <a:pt x="12156" y="1"/>
                    <a:pt x="11129" y="175"/>
                    <a:pt x="10122" y="511"/>
                  </a:cubicBezTo>
                  <a:cubicBezTo>
                    <a:pt x="6841" y="1574"/>
                    <a:pt x="4068" y="3885"/>
                    <a:pt x="2450" y="6935"/>
                  </a:cubicBezTo>
                  <a:cubicBezTo>
                    <a:pt x="2265" y="7305"/>
                    <a:pt x="2034" y="7675"/>
                    <a:pt x="1849" y="7998"/>
                  </a:cubicBezTo>
                  <a:cubicBezTo>
                    <a:pt x="833" y="9986"/>
                    <a:pt x="1" y="12158"/>
                    <a:pt x="232" y="14330"/>
                  </a:cubicBezTo>
                  <a:cubicBezTo>
                    <a:pt x="463" y="16826"/>
                    <a:pt x="2034" y="18998"/>
                    <a:pt x="3929" y="20662"/>
                  </a:cubicBezTo>
                  <a:cubicBezTo>
                    <a:pt x="5824" y="22279"/>
                    <a:pt x="8089" y="23435"/>
                    <a:pt x="10215" y="24683"/>
                  </a:cubicBezTo>
                  <a:cubicBezTo>
                    <a:pt x="12526" y="26023"/>
                    <a:pt x="14744" y="27502"/>
                    <a:pt x="16870" y="29120"/>
                  </a:cubicBezTo>
                  <a:cubicBezTo>
                    <a:pt x="18118" y="30090"/>
                    <a:pt x="19366" y="31107"/>
                    <a:pt x="20891" y="31615"/>
                  </a:cubicBezTo>
                  <a:cubicBezTo>
                    <a:pt x="21426" y="31783"/>
                    <a:pt x="22010" y="31877"/>
                    <a:pt x="22590" y="31877"/>
                  </a:cubicBezTo>
                  <a:cubicBezTo>
                    <a:pt x="23612" y="31877"/>
                    <a:pt x="24620" y="31583"/>
                    <a:pt x="25328" y="30876"/>
                  </a:cubicBezTo>
                  <a:cubicBezTo>
                    <a:pt x="26160" y="29905"/>
                    <a:pt x="26529" y="28611"/>
                    <a:pt x="26345" y="27317"/>
                  </a:cubicBezTo>
                  <a:cubicBezTo>
                    <a:pt x="26113" y="26069"/>
                    <a:pt x="25790" y="24868"/>
                    <a:pt x="25328" y="23712"/>
                  </a:cubicBezTo>
                  <a:cubicBezTo>
                    <a:pt x="24496" y="21401"/>
                    <a:pt x="23941" y="18998"/>
                    <a:pt x="23618" y="16595"/>
                  </a:cubicBezTo>
                  <a:cubicBezTo>
                    <a:pt x="23017" y="12204"/>
                    <a:pt x="23063" y="7444"/>
                    <a:pt x="20521" y="3839"/>
                  </a:cubicBezTo>
                  <a:cubicBezTo>
                    <a:pt x="19135" y="1897"/>
                    <a:pt x="17101" y="557"/>
                    <a:pt x="14790" y="141"/>
                  </a:cubicBezTo>
                  <a:cubicBezTo>
                    <a:pt x="14256" y="47"/>
                    <a:pt x="13722" y="1"/>
                    <a:pt x="13190" y="1"/>
                  </a:cubicBezTo>
                  <a:close/>
                </a:path>
              </a:pathLst>
            </a:custGeom>
            <a:solidFill>
              <a:srgbClr val="000000">
                <a:alpha val="13333"/>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295" name="Google Shape;295;p10"/>
            <p:cNvGrpSpPr/>
            <p:nvPr/>
          </p:nvGrpSpPr>
          <p:grpSpPr>
            <a:xfrm>
              <a:off x="4569720" y="1679857"/>
              <a:ext cx="1640179" cy="1454999"/>
              <a:chOff x="4635605" y="1721147"/>
              <a:chExt cx="1640179" cy="1454999"/>
            </a:xfrm>
          </p:grpSpPr>
          <p:sp>
            <p:nvSpPr>
              <p:cNvPr id="296" name="Google Shape;296;p10"/>
              <p:cNvSpPr/>
              <p:nvPr/>
            </p:nvSpPr>
            <p:spPr>
              <a:xfrm>
                <a:off x="5049705" y="2468701"/>
                <a:ext cx="842233" cy="707441"/>
              </a:xfrm>
              <a:custGeom>
                <a:rect b="b" l="l" r="r" t="t"/>
                <a:pathLst>
                  <a:path extrusionOk="0" h="30320" w="36097">
                    <a:moveTo>
                      <a:pt x="0" y="0"/>
                    </a:moveTo>
                    <a:lnTo>
                      <a:pt x="0" y="30319"/>
                    </a:lnTo>
                    <a:lnTo>
                      <a:pt x="36096" y="30319"/>
                    </a:lnTo>
                    <a:lnTo>
                      <a:pt x="36096" y="0"/>
                    </a:lnTo>
                    <a:close/>
                  </a:path>
                </a:pathLst>
              </a:custGeom>
              <a:solidFill>
                <a:srgbClr val="555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7" name="Google Shape;297;p10"/>
              <p:cNvSpPr/>
              <p:nvPr/>
            </p:nvSpPr>
            <p:spPr>
              <a:xfrm>
                <a:off x="5088529" y="2414533"/>
                <a:ext cx="767803" cy="55018"/>
              </a:xfrm>
              <a:custGeom>
                <a:rect b="b" l="l" r="r" t="t"/>
                <a:pathLst>
                  <a:path extrusionOk="0" h="2358" w="32907">
                    <a:moveTo>
                      <a:pt x="0" y="0"/>
                    </a:moveTo>
                    <a:lnTo>
                      <a:pt x="0" y="2357"/>
                    </a:lnTo>
                    <a:lnTo>
                      <a:pt x="32907" y="2357"/>
                    </a:lnTo>
                    <a:lnTo>
                      <a:pt x="32907" y="0"/>
                    </a:lnTo>
                    <a:close/>
                  </a:path>
                </a:pathLst>
              </a:custGeom>
              <a:solidFill>
                <a:srgbClr val="66666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8" name="Google Shape;298;p10"/>
              <p:cNvSpPr/>
              <p:nvPr/>
            </p:nvSpPr>
            <p:spPr>
              <a:xfrm>
                <a:off x="5159693" y="2314251"/>
                <a:ext cx="29142" cy="100306"/>
              </a:xfrm>
              <a:custGeom>
                <a:rect b="b" l="l" r="r" t="t"/>
                <a:pathLst>
                  <a:path extrusionOk="0" h="4299" w="1249">
                    <a:moveTo>
                      <a:pt x="0" y="0"/>
                    </a:moveTo>
                    <a:lnTo>
                      <a:pt x="0" y="4298"/>
                    </a:lnTo>
                    <a:lnTo>
                      <a:pt x="1248" y="4298"/>
                    </a:lnTo>
                    <a:lnTo>
                      <a:pt x="1248" y="0"/>
                    </a:lnTo>
                    <a:close/>
                  </a:path>
                </a:pathLst>
              </a:custGeom>
              <a:solidFill>
                <a:srgbClr val="66666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9" name="Google Shape;299;p10"/>
              <p:cNvSpPr/>
              <p:nvPr/>
            </p:nvSpPr>
            <p:spPr>
              <a:xfrm>
                <a:off x="5233026" y="2346589"/>
                <a:ext cx="25899" cy="67968"/>
              </a:xfrm>
              <a:custGeom>
                <a:rect b="b" l="l" r="r" t="t"/>
                <a:pathLst>
                  <a:path extrusionOk="0" h="2913" w="1110">
                    <a:moveTo>
                      <a:pt x="0" y="1"/>
                    </a:moveTo>
                    <a:lnTo>
                      <a:pt x="0" y="2912"/>
                    </a:lnTo>
                    <a:lnTo>
                      <a:pt x="1109" y="2912"/>
                    </a:lnTo>
                    <a:lnTo>
                      <a:pt x="1109" y="1"/>
                    </a:lnTo>
                    <a:close/>
                  </a:path>
                </a:pathLst>
              </a:custGeom>
              <a:solidFill>
                <a:srgbClr val="66666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0" name="Google Shape;300;p10"/>
              <p:cNvSpPr/>
              <p:nvPr/>
            </p:nvSpPr>
            <p:spPr>
              <a:xfrm>
                <a:off x="5297726" y="2298058"/>
                <a:ext cx="35605" cy="116499"/>
              </a:xfrm>
              <a:custGeom>
                <a:rect b="b" l="l" r="r" t="t"/>
                <a:pathLst>
                  <a:path extrusionOk="0" h="4993" w="1526">
                    <a:moveTo>
                      <a:pt x="0" y="1"/>
                    </a:moveTo>
                    <a:lnTo>
                      <a:pt x="0" y="4992"/>
                    </a:lnTo>
                    <a:lnTo>
                      <a:pt x="1525" y="4992"/>
                    </a:lnTo>
                    <a:lnTo>
                      <a:pt x="1525" y="1"/>
                    </a:lnTo>
                    <a:close/>
                  </a:path>
                </a:pathLst>
              </a:custGeom>
              <a:solidFill>
                <a:srgbClr val="66666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1" name="Google Shape;301;p10"/>
              <p:cNvSpPr/>
              <p:nvPr/>
            </p:nvSpPr>
            <p:spPr>
              <a:xfrm>
                <a:off x="5403397" y="1768604"/>
                <a:ext cx="108939" cy="43142"/>
              </a:xfrm>
              <a:custGeom>
                <a:rect b="b" l="l" r="r" t="t"/>
                <a:pathLst>
                  <a:path extrusionOk="0" h="1849" w="4669">
                    <a:moveTo>
                      <a:pt x="47" y="0"/>
                    </a:moveTo>
                    <a:lnTo>
                      <a:pt x="1" y="1849"/>
                    </a:lnTo>
                    <a:lnTo>
                      <a:pt x="4669" y="1849"/>
                    </a:lnTo>
                    <a:lnTo>
                      <a:pt x="4576" y="0"/>
                    </a:lnTo>
                    <a:close/>
                  </a:path>
                </a:pathLst>
              </a:custGeom>
              <a:solidFill>
                <a:srgbClr val="99999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2" name="Google Shape;302;p10"/>
              <p:cNvSpPr/>
              <p:nvPr/>
            </p:nvSpPr>
            <p:spPr>
              <a:xfrm>
                <a:off x="5404471" y="1721147"/>
                <a:ext cx="105720" cy="47482"/>
              </a:xfrm>
              <a:custGeom>
                <a:rect b="b" l="l" r="r" t="t"/>
                <a:pathLst>
                  <a:path extrusionOk="0" h="2035" w="4531">
                    <a:moveTo>
                      <a:pt x="47" y="1"/>
                    </a:moveTo>
                    <a:lnTo>
                      <a:pt x="1" y="2034"/>
                    </a:lnTo>
                    <a:lnTo>
                      <a:pt x="4530" y="2034"/>
                    </a:lnTo>
                    <a:lnTo>
                      <a:pt x="4484" y="1"/>
                    </a:lnTo>
                    <a:close/>
                  </a:path>
                </a:pathLst>
              </a:custGeom>
              <a:solidFill>
                <a:srgbClr val="66666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3" name="Google Shape;303;p10"/>
              <p:cNvSpPr/>
              <p:nvPr/>
            </p:nvSpPr>
            <p:spPr>
              <a:xfrm>
                <a:off x="5402324" y="1811722"/>
                <a:ext cx="111086" cy="33459"/>
              </a:xfrm>
              <a:custGeom>
                <a:rect b="b" l="l" r="r" t="t"/>
                <a:pathLst>
                  <a:path extrusionOk="0" h="1434" w="4761">
                    <a:moveTo>
                      <a:pt x="47" y="1"/>
                    </a:moveTo>
                    <a:lnTo>
                      <a:pt x="0" y="1434"/>
                    </a:lnTo>
                    <a:lnTo>
                      <a:pt x="4761" y="1434"/>
                    </a:lnTo>
                    <a:lnTo>
                      <a:pt x="4715" y="1"/>
                    </a:lnTo>
                    <a:close/>
                  </a:path>
                </a:pathLst>
              </a:custGeom>
              <a:solidFill>
                <a:srgbClr val="66666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4" name="Google Shape;304;p10"/>
              <p:cNvSpPr/>
              <p:nvPr/>
            </p:nvSpPr>
            <p:spPr>
              <a:xfrm>
                <a:off x="5387228" y="1845157"/>
                <a:ext cx="141278" cy="569406"/>
              </a:xfrm>
              <a:custGeom>
                <a:rect b="b" l="l" r="r" t="t"/>
                <a:pathLst>
                  <a:path extrusionOk="0" h="24404" w="6055">
                    <a:moveTo>
                      <a:pt x="647" y="1"/>
                    </a:moveTo>
                    <a:lnTo>
                      <a:pt x="0" y="24403"/>
                    </a:lnTo>
                    <a:lnTo>
                      <a:pt x="6055" y="24403"/>
                    </a:lnTo>
                    <a:lnTo>
                      <a:pt x="5408" y="1"/>
                    </a:lnTo>
                    <a:close/>
                  </a:path>
                </a:pathLst>
              </a:custGeom>
              <a:solidFill>
                <a:srgbClr val="B7B7B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5" name="Google Shape;305;p10"/>
              <p:cNvSpPr/>
              <p:nvPr/>
            </p:nvSpPr>
            <p:spPr>
              <a:xfrm>
                <a:off x="5598571" y="1768604"/>
                <a:ext cx="107866" cy="43142"/>
              </a:xfrm>
              <a:custGeom>
                <a:rect b="b" l="l" r="r" t="t"/>
                <a:pathLst>
                  <a:path extrusionOk="0" h="1849" w="4623">
                    <a:moveTo>
                      <a:pt x="47" y="0"/>
                    </a:moveTo>
                    <a:lnTo>
                      <a:pt x="1" y="1849"/>
                    </a:lnTo>
                    <a:lnTo>
                      <a:pt x="4623" y="1849"/>
                    </a:lnTo>
                    <a:lnTo>
                      <a:pt x="4576" y="0"/>
                    </a:lnTo>
                    <a:close/>
                  </a:path>
                </a:pathLst>
              </a:custGeom>
              <a:solidFill>
                <a:srgbClr val="99999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6" name="Google Shape;306;p10"/>
              <p:cNvSpPr/>
              <p:nvPr/>
            </p:nvSpPr>
            <p:spPr>
              <a:xfrm>
                <a:off x="5599668" y="1721147"/>
                <a:ext cx="105696" cy="47482"/>
              </a:xfrm>
              <a:custGeom>
                <a:rect b="b" l="l" r="r" t="t"/>
                <a:pathLst>
                  <a:path extrusionOk="0" h="2035" w="4530">
                    <a:moveTo>
                      <a:pt x="46" y="1"/>
                    </a:moveTo>
                    <a:lnTo>
                      <a:pt x="0" y="2034"/>
                    </a:lnTo>
                    <a:lnTo>
                      <a:pt x="4529" y="2034"/>
                    </a:lnTo>
                    <a:lnTo>
                      <a:pt x="4483" y="1"/>
                    </a:lnTo>
                    <a:close/>
                  </a:path>
                </a:pathLst>
              </a:custGeom>
              <a:solidFill>
                <a:srgbClr val="66666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7" name="Google Shape;307;p10"/>
              <p:cNvSpPr/>
              <p:nvPr/>
            </p:nvSpPr>
            <p:spPr>
              <a:xfrm>
                <a:off x="5597498" y="1808773"/>
                <a:ext cx="110013" cy="33459"/>
              </a:xfrm>
              <a:custGeom>
                <a:rect b="b" l="l" r="r" t="t"/>
                <a:pathLst>
                  <a:path extrusionOk="0" h="1434" w="4715">
                    <a:moveTo>
                      <a:pt x="47" y="1"/>
                    </a:moveTo>
                    <a:lnTo>
                      <a:pt x="1" y="1434"/>
                    </a:lnTo>
                    <a:lnTo>
                      <a:pt x="4715" y="1434"/>
                    </a:lnTo>
                    <a:lnTo>
                      <a:pt x="4669" y="1"/>
                    </a:lnTo>
                    <a:close/>
                  </a:path>
                </a:pathLst>
              </a:custGeom>
              <a:solidFill>
                <a:srgbClr val="66666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8" name="Google Shape;308;p10"/>
              <p:cNvSpPr/>
              <p:nvPr/>
            </p:nvSpPr>
            <p:spPr>
              <a:xfrm>
                <a:off x="5582402" y="1845157"/>
                <a:ext cx="140205" cy="569406"/>
              </a:xfrm>
              <a:custGeom>
                <a:rect b="b" l="l" r="r" t="t"/>
                <a:pathLst>
                  <a:path extrusionOk="0" h="24404" w="6009">
                    <a:moveTo>
                      <a:pt x="648" y="1"/>
                    </a:moveTo>
                    <a:lnTo>
                      <a:pt x="1" y="24403"/>
                    </a:lnTo>
                    <a:lnTo>
                      <a:pt x="6009" y="24403"/>
                    </a:lnTo>
                    <a:lnTo>
                      <a:pt x="5362" y="1"/>
                    </a:lnTo>
                    <a:close/>
                  </a:path>
                </a:pathLst>
              </a:custGeom>
              <a:solidFill>
                <a:srgbClr val="B7B7B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9" name="Google Shape;309;p10"/>
              <p:cNvSpPr/>
              <p:nvPr/>
            </p:nvSpPr>
            <p:spPr>
              <a:xfrm>
                <a:off x="4635605" y="2227143"/>
                <a:ext cx="413055" cy="949003"/>
              </a:xfrm>
              <a:custGeom>
                <a:rect b="b" l="l" r="r" t="t"/>
                <a:pathLst>
                  <a:path extrusionOk="0" h="40673" w="17703">
                    <a:moveTo>
                      <a:pt x="3606" y="3005"/>
                    </a:moveTo>
                    <a:lnTo>
                      <a:pt x="3606" y="7211"/>
                    </a:lnTo>
                    <a:lnTo>
                      <a:pt x="1618" y="7211"/>
                    </a:lnTo>
                    <a:lnTo>
                      <a:pt x="1618" y="3005"/>
                    </a:lnTo>
                    <a:close/>
                    <a:moveTo>
                      <a:pt x="7765" y="3005"/>
                    </a:moveTo>
                    <a:lnTo>
                      <a:pt x="7765" y="7257"/>
                    </a:lnTo>
                    <a:lnTo>
                      <a:pt x="5778" y="7257"/>
                    </a:lnTo>
                    <a:lnTo>
                      <a:pt x="5778" y="3005"/>
                    </a:lnTo>
                    <a:close/>
                    <a:moveTo>
                      <a:pt x="11925" y="3005"/>
                    </a:moveTo>
                    <a:lnTo>
                      <a:pt x="11925" y="7257"/>
                    </a:lnTo>
                    <a:lnTo>
                      <a:pt x="9891" y="7257"/>
                    </a:lnTo>
                    <a:lnTo>
                      <a:pt x="9891" y="3005"/>
                    </a:lnTo>
                    <a:close/>
                    <a:moveTo>
                      <a:pt x="16084" y="3005"/>
                    </a:moveTo>
                    <a:lnTo>
                      <a:pt x="16038" y="7303"/>
                    </a:lnTo>
                    <a:lnTo>
                      <a:pt x="14097" y="7303"/>
                    </a:lnTo>
                    <a:lnTo>
                      <a:pt x="14097" y="3005"/>
                    </a:lnTo>
                    <a:close/>
                    <a:moveTo>
                      <a:pt x="3606" y="9937"/>
                    </a:moveTo>
                    <a:lnTo>
                      <a:pt x="3606" y="14143"/>
                    </a:lnTo>
                    <a:lnTo>
                      <a:pt x="1618" y="14143"/>
                    </a:lnTo>
                    <a:lnTo>
                      <a:pt x="1618" y="9937"/>
                    </a:lnTo>
                    <a:close/>
                    <a:moveTo>
                      <a:pt x="7765" y="9984"/>
                    </a:moveTo>
                    <a:lnTo>
                      <a:pt x="7765" y="14189"/>
                    </a:lnTo>
                    <a:lnTo>
                      <a:pt x="5778" y="14189"/>
                    </a:lnTo>
                    <a:lnTo>
                      <a:pt x="5778" y="9984"/>
                    </a:lnTo>
                    <a:close/>
                    <a:moveTo>
                      <a:pt x="11925" y="9984"/>
                    </a:moveTo>
                    <a:lnTo>
                      <a:pt x="11925" y="14189"/>
                    </a:lnTo>
                    <a:lnTo>
                      <a:pt x="9891" y="14189"/>
                    </a:lnTo>
                    <a:lnTo>
                      <a:pt x="9891" y="9984"/>
                    </a:lnTo>
                    <a:close/>
                    <a:moveTo>
                      <a:pt x="16084" y="10030"/>
                    </a:moveTo>
                    <a:lnTo>
                      <a:pt x="16038" y="14236"/>
                    </a:lnTo>
                    <a:lnTo>
                      <a:pt x="14097" y="14236"/>
                    </a:lnTo>
                    <a:lnTo>
                      <a:pt x="14097" y="10030"/>
                    </a:lnTo>
                    <a:close/>
                    <a:moveTo>
                      <a:pt x="3606" y="16454"/>
                    </a:moveTo>
                    <a:lnTo>
                      <a:pt x="3606" y="20660"/>
                    </a:lnTo>
                    <a:lnTo>
                      <a:pt x="1618" y="20660"/>
                    </a:lnTo>
                    <a:lnTo>
                      <a:pt x="1618" y="16454"/>
                    </a:lnTo>
                    <a:close/>
                    <a:moveTo>
                      <a:pt x="7765" y="16500"/>
                    </a:moveTo>
                    <a:lnTo>
                      <a:pt x="7765" y="20706"/>
                    </a:lnTo>
                    <a:lnTo>
                      <a:pt x="5778" y="20706"/>
                    </a:lnTo>
                    <a:lnTo>
                      <a:pt x="5778" y="16500"/>
                    </a:lnTo>
                    <a:close/>
                    <a:moveTo>
                      <a:pt x="11925" y="16500"/>
                    </a:moveTo>
                    <a:lnTo>
                      <a:pt x="11925" y="20706"/>
                    </a:lnTo>
                    <a:lnTo>
                      <a:pt x="9891" y="20706"/>
                    </a:lnTo>
                    <a:lnTo>
                      <a:pt x="9891" y="16500"/>
                    </a:lnTo>
                    <a:close/>
                    <a:moveTo>
                      <a:pt x="16084" y="16547"/>
                    </a:moveTo>
                    <a:lnTo>
                      <a:pt x="16038" y="20752"/>
                    </a:lnTo>
                    <a:lnTo>
                      <a:pt x="14097" y="20752"/>
                    </a:lnTo>
                    <a:lnTo>
                      <a:pt x="14097" y="16547"/>
                    </a:lnTo>
                    <a:close/>
                    <a:moveTo>
                      <a:pt x="3606" y="23433"/>
                    </a:moveTo>
                    <a:lnTo>
                      <a:pt x="3606" y="27639"/>
                    </a:lnTo>
                    <a:lnTo>
                      <a:pt x="1618" y="27639"/>
                    </a:lnTo>
                    <a:lnTo>
                      <a:pt x="1618" y="23433"/>
                    </a:lnTo>
                    <a:close/>
                    <a:moveTo>
                      <a:pt x="7765" y="23479"/>
                    </a:moveTo>
                    <a:lnTo>
                      <a:pt x="7765" y="27685"/>
                    </a:lnTo>
                    <a:lnTo>
                      <a:pt x="5778" y="27685"/>
                    </a:lnTo>
                    <a:lnTo>
                      <a:pt x="5778" y="23479"/>
                    </a:lnTo>
                    <a:close/>
                    <a:moveTo>
                      <a:pt x="11925" y="23479"/>
                    </a:moveTo>
                    <a:lnTo>
                      <a:pt x="11925" y="27685"/>
                    </a:lnTo>
                    <a:lnTo>
                      <a:pt x="9891" y="27685"/>
                    </a:lnTo>
                    <a:lnTo>
                      <a:pt x="9891" y="23479"/>
                    </a:lnTo>
                    <a:close/>
                    <a:moveTo>
                      <a:pt x="16084" y="23525"/>
                    </a:moveTo>
                    <a:lnTo>
                      <a:pt x="16038" y="27731"/>
                    </a:lnTo>
                    <a:lnTo>
                      <a:pt x="14097" y="27731"/>
                    </a:lnTo>
                    <a:lnTo>
                      <a:pt x="14097" y="23525"/>
                    </a:lnTo>
                    <a:close/>
                    <a:moveTo>
                      <a:pt x="1" y="1"/>
                    </a:moveTo>
                    <a:lnTo>
                      <a:pt x="1" y="40672"/>
                    </a:lnTo>
                    <a:lnTo>
                      <a:pt x="17702" y="40672"/>
                    </a:lnTo>
                    <a:lnTo>
                      <a:pt x="17702" y="1"/>
                    </a:lnTo>
                    <a:close/>
                  </a:path>
                </a:pathLst>
              </a:custGeom>
              <a:solidFill>
                <a:srgbClr val="66666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0" name="Google Shape;310;p10"/>
              <p:cNvSpPr/>
              <p:nvPr/>
            </p:nvSpPr>
            <p:spPr>
              <a:xfrm>
                <a:off x="4666893" y="2144929"/>
                <a:ext cx="351551" cy="83064"/>
              </a:xfrm>
              <a:custGeom>
                <a:rect b="b" l="l" r="r" t="t"/>
                <a:pathLst>
                  <a:path extrusionOk="0" h="3560" w="15067">
                    <a:moveTo>
                      <a:pt x="0" y="1"/>
                    </a:moveTo>
                    <a:lnTo>
                      <a:pt x="0" y="3560"/>
                    </a:lnTo>
                    <a:lnTo>
                      <a:pt x="15067" y="3560"/>
                    </a:lnTo>
                    <a:lnTo>
                      <a:pt x="15067" y="1"/>
                    </a:lnTo>
                    <a:close/>
                  </a:path>
                </a:pathLst>
              </a:custGeom>
              <a:solidFill>
                <a:srgbClr val="99999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1" name="Google Shape;311;p10"/>
              <p:cNvSpPr/>
              <p:nvPr/>
            </p:nvSpPr>
            <p:spPr>
              <a:xfrm>
                <a:off x="4717571" y="1859180"/>
                <a:ext cx="249121" cy="285776"/>
              </a:xfrm>
              <a:custGeom>
                <a:rect b="b" l="l" r="r" t="t"/>
                <a:pathLst>
                  <a:path extrusionOk="0" h="12248" w="10677">
                    <a:moveTo>
                      <a:pt x="0" y="0"/>
                    </a:moveTo>
                    <a:lnTo>
                      <a:pt x="0" y="12248"/>
                    </a:lnTo>
                    <a:lnTo>
                      <a:pt x="10677" y="12248"/>
                    </a:lnTo>
                    <a:lnTo>
                      <a:pt x="10677" y="0"/>
                    </a:lnTo>
                    <a:close/>
                  </a:path>
                </a:pathLst>
              </a:custGeom>
              <a:solidFill>
                <a:srgbClr val="66666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2" name="Google Shape;312;p10"/>
              <p:cNvSpPr/>
              <p:nvPr/>
            </p:nvSpPr>
            <p:spPr>
              <a:xfrm>
                <a:off x="4738056" y="1796626"/>
                <a:ext cx="208149" cy="62578"/>
              </a:xfrm>
              <a:custGeom>
                <a:rect b="b" l="l" r="r" t="t"/>
                <a:pathLst>
                  <a:path extrusionOk="0" h="2682" w="8921">
                    <a:moveTo>
                      <a:pt x="0" y="1"/>
                    </a:moveTo>
                    <a:lnTo>
                      <a:pt x="0" y="2681"/>
                    </a:lnTo>
                    <a:lnTo>
                      <a:pt x="8920" y="2681"/>
                    </a:lnTo>
                    <a:lnTo>
                      <a:pt x="8920" y="1"/>
                    </a:lnTo>
                    <a:close/>
                  </a:path>
                </a:pathLst>
              </a:custGeom>
              <a:solidFill>
                <a:srgbClr val="99999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3" name="Google Shape;313;p10"/>
              <p:cNvSpPr/>
              <p:nvPr/>
            </p:nvSpPr>
            <p:spPr>
              <a:xfrm>
                <a:off x="4765005" y="1738389"/>
                <a:ext cx="155324" cy="58261"/>
              </a:xfrm>
              <a:custGeom>
                <a:rect b="b" l="l" r="r" t="t"/>
                <a:pathLst>
                  <a:path extrusionOk="0" h="2497" w="6657">
                    <a:moveTo>
                      <a:pt x="1" y="1"/>
                    </a:moveTo>
                    <a:lnTo>
                      <a:pt x="1" y="2497"/>
                    </a:lnTo>
                    <a:lnTo>
                      <a:pt x="6656" y="2497"/>
                    </a:lnTo>
                    <a:lnTo>
                      <a:pt x="6656" y="1"/>
                    </a:lnTo>
                    <a:close/>
                  </a:path>
                </a:pathLst>
              </a:custGeom>
              <a:solidFill>
                <a:srgbClr val="66666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4" name="Google Shape;314;p10"/>
              <p:cNvSpPr/>
              <p:nvPr/>
            </p:nvSpPr>
            <p:spPr>
              <a:xfrm>
                <a:off x="4789807" y="2227143"/>
                <a:ext cx="1027727" cy="949003"/>
              </a:xfrm>
              <a:custGeom>
                <a:rect b="b" l="l" r="r" t="t"/>
                <a:pathLst>
                  <a:path extrusionOk="0" h="40673" w="44047">
                    <a:moveTo>
                      <a:pt x="16685" y="29580"/>
                    </a:moveTo>
                    <a:lnTo>
                      <a:pt x="16685" y="34155"/>
                    </a:lnTo>
                    <a:lnTo>
                      <a:pt x="11417" y="34155"/>
                    </a:lnTo>
                    <a:lnTo>
                      <a:pt x="11417" y="29580"/>
                    </a:lnTo>
                    <a:close/>
                    <a:moveTo>
                      <a:pt x="24958" y="29580"/>
                    </a:moveTo>
                    <a:lnTo>
                      <a:pt x="24958" y="34155"/>
                    </a:lnTo>
                    <a:lnTo>
                      <a:pt x="19689" y="34155"/>
                    </a:lnTo>
                    <a:lnTo>
                      <a:pt x="19689" y="29580"/>
                    </a:lnTo>
                    <a:close/>
                    <a:moveTo>
                      <a:pt x="32954" y="29580"/>
                    </a:moveTo>
                    <a:lnTo>
                      <a:pt x="32954" y="34155"/>
                    </a:lnTo>
                    <a:lnTo>
                      <a:pt x="27639" y="34155"/>
                    </a:lnTo>
                    <a:lnTo>
                      <a:pt x="27639" y="29580"/>
                    </a:lnTo>
                    <a:close/>
                    <a:moveTo>
                      <a:pt x="41227" y="29580"/>
                    </a:moveTo>
                    <a:lnTo>
                      <a:pt x="41227" y="34155"/>
                    </a:lnTo>
                    <a:lnTo>
                      <a:pt x="35912" y="34155"/>
                    </a:lnTo>
                    <a:lnTo>
                      <a:pt x="35912" y="29580"/>
                    </a:lnTo>
                    <a:close/>
                    <a:moveTo>
                      <a:pt x="32815" y="1"/>
                    </a:moveTo>
                    <a:lnTo>
                      <a:pt x="32815" y="26114"/>
                    </a:lnTo>
                    <a:lnTo>
                      <a:pt x="30412" y="26114"/>
                    </a:lnTo>
                    <a:lnTo>
                      <a:pt x="30412" y="18441"/>
                    </a:lnTo>
                    <a:lnTo>
                      <a:pt x="22740" y="26114"/>
                    </a:lnTo>
                    <a:lnTo>
                      <a:pt x="22740" y="18904"/>
                    </a:lnTo>
                    <a:lnTo>
                      <a:pt x="15530" y="26114"/>
                    </a:lnTo>
                    <a:lnTo>
                      <a:pt x="15576" y="18857"/>
                    </a:lnTo>
                    <a:lnTo>
                      <a:pt x="9383" y="25051"/>
                    </a:lnTo>
                    <a:lnTo>
                      <a:pt x="9383" y="34202"/>
                    </a:lnTo>
                    <a:lnTo>
                      <a:pt x="1" y="34202"/>
                    </a:lnTo>
                    <a:lnTo>
                      <a:pt x="1" y="40672"/>
                    </a:lnTo>
                    <a:lnTo>
                      <a:pt x="44046" y="40672"/>
                    </a:lnTo>
                    <a:lnTo>
                      <a:pt x="44046" y="7072"/>
                    </a:lnTo>
                    <a:lnTo>
                      <a:pt x="40395" y="7072"/>
                    </a:lnTo>
                    <a:lnTo>
                      <a:pt x="40395" y="26114"/>
                    </a:lnTo>
                    <a:lnTo>
                      <a:pt x="37067" y="26114"/>
                    </a:lnTo>
                    <a:lnTo>
                      <a:pt x="37067" y="1"/>
                    </a:lnTo>
                    <a:close/>
                  </a:path>
                </a:pathLst>
              </a:custGeom>
              <a:solidFill>
                <a:srgbClr val="99999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5" name="Google Shape;315;p10"/>
              <p:cNvSpPr/>
              <p:nvPr/>
            </p:nvSpPr>
            <p:spPr>
              <a:xfrm>
                <a:off x="5861700" y="2227200"/>
                <a:ext cx="414084" cy="948933"/>
              </a:xfrm>
              <a:custGeom>
                <a:rect b="b" l="l" r="r" t="t"/>
                <a:pathLst>
                  <a:path extrusionOk="0" h="40718" w="17749">
                    <a:moveTo>
                      <a:pt x="3652" y="3004"/>
                    </a:moveTo>
                    <a:lnTo>
                      <a:pt x="3652" y="7210"/>
                    </a:lnTo>
                    <a:lnTo>
                      <a:pt x="1665" y="7210"/>
                    </a:lnTo>
                    <a:lnTo>
                      <a:pt x="1665" y="3004"/>
                    </a:lnTo>
                    <a:close/>
                    <a:moveTo>
                      <a:pt x="7765" y="3051"/>
                    </a:moveTo>
                    <a:lnTo>
                      <a:pt x="7812" y="7256"/>
                    </a:lnTo>
                    <a:lnTo>
                      <a:pt x="5778" y="7256"/>
                    </a:lnTo>
                    <a:lnTo>
                      <a:pt x="5778" y="3051"/>
                    </a:lnTo>
                    <a:close/>
                    <a:moveTo>
                      <a:pt x="11925" y="3097"/>
                    </a:moveTo>
                    <a:lnTo>
                      <a:pt x="11925" y="7303"/>
                    </a:lnTo>
                    <a:lnTo>
                      <a:pt x="9938" y="7303"/>
                    </a:lnTo>
                    <a:lnTo>
                      <a:pt x="9938" y="3097"/>
                    </a:lnTo>
                    <a:close/>
                    <a:moveTo>
                      <a:pt x="16085" y="3097"/>
                    </a:moveTo>
                    <a:lnTo>
                      <a:pt x="16085" y="7303"/>
                    </a:lnTo>
                    <a:lnTo>
                      <a:pt x="14097" y="7303"/>
                    </a:lnTo>
                    <a:lnTo>
                      <a:pt x="14097" y="3097"/>
                    </a:lnTo>
                    <a:close/>
                    <a:moveTo>
                      <a:pt x="3652" y="9937"/>
                    </a:moveTo>
                    <a:lnTo>
                      <a:pt x="3652" y="14143"/>
                    </a:lnTo>
                    <a:lnTo>
                      <a:pt x="1665" y="14143"/>
                    </a:lnTo>
                    <a:lnTo>
                      <a:pt x="1665" y="9937"/>
                    </a:lnTo>
                    <a:close/>
                    <a:moveTo>
                      <a:pt x="7765" y="9937"/>
                    </a:moveTo>
                    <a:lnTo>
                      <a:pt x="7812" y="14189"/>
                    </a:lnTo>
                    <a:lnTo>
                      <a:pt x="5778" y="14189"/>
                    </a:lnTo>
                    <a:lnTo>
                      <a:pt x="5778" y="9937"/>
                    </a:lnTo>
                    <a:close/>
                    <a:moveTo>
                      <a:pt x="11925" y="9937"/>
                    </a:moveTo>
                    <a:lnTo>
                      <a:pt x="11925" y="14235"/>
                    </a:lnTo>
                    <a:lnTo>
                      <a:pt x="9938" y="14235"/>
                    </a:lnTo>
                    <a:lnTo>
                      <a:pt x="9938" y="9937"/>
                    </a:lnTo>
                    <a:close/>
                    <a:moveTo>
                      <a:pt x="16085" y="9937"/>
                    </a:moveTo>
                    <a:lnTo>
                      <a:pt x="16085" y="14235"/>
                    </a:lnTo>
                    <a:lnTo>
                      <a:pt x="14097" y="14235"/>
                    </a:lnTo>
                    <a:lnTo>
                      <a:pt x="14097" y="9937"/>
                    </a:lnTo>
                    <a:close/>
                    <a:moveTo>
                      <a:pt x="3652" y="16500"/>
                    </a:moveTo>
                    <a:lnTo>
                      <a:pt x="3652" y="20706"/>
                    </a:lnTo>
                    <a:lnTo>
                      <a:pt x="1665" y="20706"/>
                    </a:lnTo>
                    <a:lnTo>
                      <a:pt x="1665" y="16500"/>
                    </a:lnTo>
                    <a:close/>
                    <a:moveTo>
                      <a:pt x="7765" y="16500"/>
                    </a:moveTo>
                    <a:lnTo>
                      <a:pt x="7812" y="20706"/>
                    </a:lnTo>
                    <a:lnTo>
                      <a:pt x="5778" y="20706"/>
                    </a:lnTo>
                    <a:lnTo>
                      <a:pt x="5778" y="16500"/>
                    </a:lnTo>
                    <a:close/>
                    <a:moveTo>
                      <a:pt x="11925" y="16546"/>
                    </a:moveTo>
                    <a:lnTo>
                      <a:pt x="11925" y="20752"/>
                    </a:lnTo>
                    <a:lnTo>
                      <a:pt x="9938" y="20752"/>
                    </a:lnTo>
                    <a:lnTo>
                      <a:pt x="9938" y="16546"/>
                    </a:lnTo>
                    <a:close/>
                    <a:moveTo>
                      <a:pt x="16085" y="16592"/>
                    </a:moveTo>
                    <a:lnTo>
                      <a:pt x="16085" y="20798"/>
                    </a:lnTo>
                    <a:lnTo>
                      <a:pt x="14097" y="20798"/>
                    </a:lnTo>
                    <a:lnTo>
                      <a:pt x="14097" y="16592"/>
                    </a:lnTo>
                    <a:close/>
                    <a:moveTo>
                      <a:pt x="3652" y="23479"/>
                    </a:moveTo>
                    <a:lnTo>
                      <a:pt x="3652" y="27684"/>
                    </a:lnTo>
                    <a:lnTo>
                      <a:pt x="1665" y="27684"/>
                    </a:lnTo>
                    <a:lnTo>
                      <a:pt x="1665" y="23479"/>
                    </a:lnTo>
                    <a:close/>
                    <a:moveTo>
                      <a:pt x="7765" y="23479"/>
                    </a:moveTo>
                    <a:lnTo>
                      <a:pt x="7812" y="27684"/>
                    </a:lnTo>
                    <a:lnTo>
                      <a:pt x="5778" y="27684"/>
                    </a:lnTo>
                    <a:lnTo>
                      <a:pt x="5778" y="23479"/>
                    </a:lnTo>
                    <a:close/>
                    <a:moveTo>
                      <a:pt x="11925" y="23525"/>
                    </a:moveTo>
                    <a:lnTo>
                      <a:pt x="11925" y="27731"/>
                    </a:lnTo>
                    <a:lnTo>
                      <a:pt x="9938" y="27731"/>
                    </a:lnTo>
                    <a:lnTo>
                      <a:pt x="9938" y="23525"/>
                    </a:lnTo>
                    <a:close/>
                    <a:moveTo>
                      <a:pt x="16085" y="23525"/>
                    </a:moveTo>
                    <a:lnTo>
                      <a:pt x="16085" y="27731"/>
                    </a:lnTo>
                    <a:lnTo>
                      <a:pt x="14097" y="27731"/>
                    </a:lnTo>
                    <a:lnTo>
                      <a:pt x="14097" y="23525"/>
                    </a:lnTo>
                    <a:close/>
                    <a:moveTo>
                      <a:pt x="1" y="0"/>
                    </a:moveTo>
                    <a:lnTo>
                      <a:pt x="1" y="40718"/>
                    </a:lnTo>
                    <a:lnTo>
                      <a:pt x="17748" y="40718"/>
                    </a:lnTo>
                    <a:lnTo>
                      <a:pt x="17748" y="0"/>
                    </a:lnTo>
                    <a:close/>
                  </a:path>
                </a:pathLst>
              </a:custGeom>
              <a:solidFill>
                <a:srgbClr val="66666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6" name="Google Shape;316;p10"/>
              <p:cNvSpPr/>
              <p:nvPr/>
            </p:nvSpPr>
            <p:spPr>
              <a:xfrm>
                <a:off x="5891903" y="2144150"/>
                <a:ext cx="351551" cy="83064"/>
              </a:xfrm>
              <a:custGeom>
                <a:rect b="b" l="l" r="r" t="t"/>
                <a:pathLst>
                  <a:path extrusionOk="0" h="3560" w="15067">
                    <a:moveTo>
                      <a:pt x="0" y="0"/>
                    </a:moveTo>
                    <a:lnTo>
                      <a:pt x="0" y="3559"/>
                    </a:lnTo>
                    <a:lnTo>
                      <a:pt x="15067" y="3559"/>
                    </a:lnTo>
                    <a:lnTo>
                      <a:pt x="15067" y="0"/>
                    </a:lnTo>
                    <a:close/>
                  </a:path>
                </a:pathLst>
              </a:custGeom>
              <a:solidFill>
                <a:srgbClr val="99999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sp>
        <p:nvSpPr>
          <p:cNvPr id="317" name="Google Shape;317;p10"/>
          <p:cNvSpPr/>
          <p:nvPr/>
        </p:nvSpPr>
        <p:spPr>
          <a:xfrm>
            <a:off x="567114" y="1924209"/>
            <a:ext cx="2942825" cy="245400"/>
          </a:xfrm>
          <a:custGeom>
            <a:rect b="b" l="l" r="r" t="t"/>
            <a:pathLst>
              <a:path extrusionOk="0" h="9816" w="117713">
                <a:moveTo>
                  <a:pt x="0" y="0"/>
                </a:moveTo>
                <a:lnTo>
                  <a:pt x="100992" y="0"/>
                </a:lnTo>
                <a:lnTo>
                  <a:pt x="117713" y="9816"/>
                </a:lnTo>
              </a:path>
            </a:pathLst>
          </a:custGeom>
          <a:noFill/>
          <a:ln cap="flat" cmpd="sng" w="19050">
            <a:solidFill>
              <a:schemeClr val="accent3"/>
            </a:solidFill>
            <a:prstDash val="solid"/>
            <a:round/>
            <a:headEnd len="sm" w="sm" type="none"/>
            <a:tailEnd len="med" w="med" type="oval"/>
          </a:ln>
        </p:spPr>
      </p:sp>
      <p:sp>
        <p:nvSpPr>
          <p:cNvPr id="318" name="Google Shape;318;p10"/>
          <p:cNvSpPr/>
          <p:nvPr/>
        </p:nvSpPr>
        <p:spPr>
          <a:xfrm>
            <a:off x="566050" y="3731034"/>
            <a:ext cx="3274650" cy="246275"/>
          </a:xfrm>
          <a:custGeom>
            <a:rect b="b" l="l" r="r" t="t"/>
            <a:pathLst>
              <a:path extrusionOk="0" h="9851" w="130986">
                <a:moveTo>
                  <a:pt x="0" y="0"/>
                </a:moveTo>
                <a:lnTo>
                  <a:pt x="100992" y="0"/>
                </a:lnTo>
                <a:lnTo>
                  <a:pt x="130986" y="9851"/>
                </a:lnTo>
              </a:path>
            </a:pathLst>
          </a:custGeom>
          <a:noFill/>
          <a:ln cap="flat" cmpd="sng" w="19050">
            <a:solidFill>
              <a:srgbClr val="666666"/>
            </a:solidFill>
            <a:prstDash val="solid"/>
            <a:round/>
            <a:headEnd len="sm" w="sm" type="none"/>
            <a:tailEnd len="med" w="med" type="oval"/>
          </a:ln>
        </p:spPr>
      </p:sp>
      <p:sp>
        <p:nvSpPr>
          <p:cNvPr id="319" name="Google Shape;319;p10"/>
          <p:cNvSpPr/>
          <p:nvPr/>
        </p:nvSpPr>
        <p:spPr>
          <a:xfrm>
            <a:off x="5327125" y="3352084"/>
            <a:ext cx="3248700" cy="378950"/>
          </a:xfrm>
          <a:custGeom>
            <a:rect b="b" l="l" r="r" t="t"/>
            <a:pathLst>
              <a:path extrusionOk="0" h="15158" w="129948">
                <a:moveTo>
                  <a:pt x="129948" y="15158"/>
                </a:moveTo>
                <a:lnTo>
                  <a:pt x="41140" y="15074"/>
                </a:lnTo>
                <a:lnTo>
                  <a:pt x="0" y="0"/>
                </a:lnTo>
              </a:path>
            </a:pathLst>
          </a:custGeom>
          <a:noFill/>
          <a:ln cap="flat" cmpd="sng" w="19050">
            <a:solidFill>
              <a:schemeClr val="accent3"/>
            </a:solidFill>
            <a:prstDash val="solid"/>
            <a:round/>
            <a:headEnd len="sm" w="sm" type="none"/>
            <a:tailEnd len="med" w="med" type="oval"/>
          </a:ln>
        </p:spPr>
      </p:sp>
      <p:sp>
        <p:nvSpPr>
          <p:cNvPr id="320" name="Google Shape;320;p10"/>
          <p:cNvSpPr/>
          <p:nvPr/>
        </p:nvSpPr>
        <p:spPr>
          <a:xfrm>
            <a:off x="5760925" y="1633084"/>
            <a:ext cx="2815950" cy="291125"/>
          </a:xfrm>
          <a:custGeom>
            <a:rect b="b" l="l" r="r" t="t"/>
            <a:pathLst>
              <a:path extrusionOk="0" h="11645" w="112638">
                <a:moveTo>
                  <a:pt x="112638" y="11645"/>
                </a:moveTo>
                <a:lnTo>
                  <a:pt x="23830" y="11561"/>
                </a:lnTo>
                <a:lnTo>
                  <a:pt x="0" y="0"/>
                </a:lnTo>
              </a:path>
            </a:pathLst>
          </a:custGeom>
          <a:noFill/>
          <a:ln cap="flat" cmpd="sng" w="19050">
            <a:solidFill>
              <a:srgbClr val="666666"/>
            </a:solidFill>
            <a:prstDash val="solid"/>
            <a:round/>
            <a:headEnd len="sm" w="sm" type="none"/>
            <a:tailEnd len="med" w="med" type="oval"/>
          </a:ln>
        </p:spPr>
      </p:sp>
      <p:sp>
        <p:nvSpPr>
          <p:cNvPr id="321" name="Google Shape;321;p10"/>
          <p:cNvSpPr txBox="1"/>
          <p:nvPr/>
        </p:nvSpPr>
        <p:spPr>
          <a:xfrm>
            <a:off x="2106569" y="199453"/>
            <a:ext cx="4930859" cy="461665"/>
          </a:xfrm>
          <a:prstGeom prst="rect">
            <a:avLst/>
          </a:prstGeom>
          <a:gradFill>
            <a:gsLst>
              <a:gs pos="0">
                <a:srgbClr val="CCE559"/>
              </a:gs>
              <a:gs pos="100000">
                <a:srgbClr val="FDFF97"/>
              </a:gs>
            </a:gsLst>
            <a:lin ang="16200000" scaled="0"/>
          </a:gradFill>
          <a:ln>
            <a:noFill/>
          </a:ln>
          <a:effectLst>
            <a:outerShdw blurRad="40000" rotWithShape="0" dir="5400000" dist="23000">
              <a:srgbClr val="000000">
                <a:alpha val="34901"/>
              </a:srgbClr>
            </a:outerShdw>
          </a:effectLst>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ar-OM" sz="2400" u="none" cap="none" strike="noStrike">
                <a:solidFill>
                  <a:srgbClr val="7030A0"/>
                </a:solidFill>
                <a:latin typeface="Calibri"/>
                <a:ea typeface="Calibri"/>
                <a:cs typeface="Calibri"/>
                <a:sym typeface="Calibri"/>
              </a:rPr>
              <a:t>أذكر بعض طرق تلوث الهواء بسبب الانسان</a:t>
            </a:r>
            <a:endParaRPr/>
          </a:p>
        </p:txBody>
      </p:sp>
      <p:sp>
        <p:nvSpPr>
          <p:cNvPr id="322" name="Google Shape;322;p10"/>
          <p:cNvSpPr txBox="1"/>
          <p:nvPr/>
        </p:nvSpPr>
        <p:spPr>
          <a:xfrm>
            <a:off x="909499" y="1305374"/>
            <a:ext cx="1715304" cy="46166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ar-OM" sz="2400" u="none" cap="none" strike="noStrike">
                <a:solidFill>
                  <a:srgbClr val="000000"/>
                </a:solidFill>
                <a:latin typeface="Calibri"/>
                <a:ea typeface="Calibri"/>
                <a:cs typeface="Calibri"/>
                <a:sym typeface="Calibri"/>
              </a:rPr>
              <a:t>الغبار والحرائق</a:t>
            </a:r>
            <a:endParaRPr/>
          </a:p>
        </p:txBody>
      </p:sp>
      <p:sp>
        <p:nvSpPr>
          <p:cNvPr id="323" name="Google Shape;323;p10"/>
          <p:cNvSpPr txBox="1"/>
          <p:nvPr/>
        </p:nvSpPr>
        <p:spPr>
          <a:xfrm>
            <a:off x="6449264" y="1397731"/>
            <a:ext cx="1785237" cy="46166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ar-OM" sz="2400" u="none" cap="none" strike="noStrike">
                <a:solidFill>
                  <a:srgbClr val="000000"/>
                </a:solidFill>
                <a:latin typeface="Calibri"/>
                <a:ea typeface="Calibri"/>
                <a:cs typeface="Calibri"/>
                <a:sym typeface="Calibri"/>
              </a:rPr>
              <a:t>دخان المصانع</a:t>
            </a:r>
            <a:endParaRPr/>
          </a:p>
        </p:txBody>
      </p:sp>
      <p:sp>
        <p:nvSpPr>
          <p:cNvPr id="324" name="Google Shape;324;p10"/>
          <p:cNvSpPr txBox="1"/>
          <p:nvPr/>
        </p:nvSpPr>
        <p:spPr>
          <a:xfrm>
            <a:off x="6526795" y="3189039"/>
            <a:ext cx="2093951" cy="46166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ar-OM" sz="2400" u="none" cap="none" strike="noStrike">
                <a:solidFill>
                  <a:srgbClr val="000000"/>
                </a:solidFill>
                <a:latin typeface="Calibri"/>
                <a:ea typeface="Calibri"/>
                <a:cs typeface="Calibri"/>
                <a:sym typeface="Calibri"/>
              </a:rPr>
              <a:t>عوادم السيارات</a:t>
            </a:r>
            <a:endParaRPr/>
          </a:p>
        </p:txBody>
      </p:sp>
      <p:sp>
        <p:nvSpPr>
          <p:cNvPr id="325" name="Google Shape;325;p10"/>
          <p:cNvSpPr txBox="1"/>
          <p:nvPr/>
        </p:nvSpPr>
        <p:spPr>
          <a:xfrm>
            <a:off x="315925" y="3148860"/>
            <a:ext cx="2575176" cy="46166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ar-OM" sz="2400" u="none" cap="none" strike="noStrike">
                <a:solidFill>
                  <a:srgbClr val="000000"/>
                </a:solidFill>
                <a:latin typeface="Calibri"/>
                <a:ea typeface="Calibri"/>
                <a:cs typeface="Calibri"/>
                <a:sym typeface="Calibri"/>
              </a:rPr>
              <a:t>مبيدات الآفات الزراعية</a:t>
            </a:r>
            <a:endParaRPr/>
          </a:p>
        </p:txBody>
      </p:sp>
      <p:sp>
        <p:nvSpPr>
          <p:cNvPr id="326" name="Google Shape;326;p10"/>
          <p:cNvSpPr txBox="1"/>
          <p:nvPr/>
        </p:nvSpPr>
        <p:spPr>
          <a:xfrm>
            <a:off x="119792" y="4757458"/>
            <a:ext cx="1418492" cy="30777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ar-OM" sz="1400" u="none" cap="none" strike="noStrike">
                <a:solidFill>
                  <a:srgbClr val="000000"/>
                </a:solidFill>
                <a:latin typeface="Calibri"/>
                <a:ea typeface="Calibri"/>
                <a:cs typeface="Calibri"/>
                <a:sym typeface="Calibri"/>
              </a:rPr>
              <a:t>أ.كلثم الهوتية</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23"/>
                                        </p:tgtEl>
                                        <p:attrNameLst>
                                          <p:attrName>style.visibility</p:attrName>
                                        </p:attrNameLst>
                                      </p:cBhvr>
                                      <p:to>
                                        <p:strVal val="visible"/>
                                      </p:to>
                                    </p:set>
                                    <p:animEffect filter="fade" transition="in">
                                      <p:cBhvr>
                                        <p:cTn dur="1000"/>
                                        <p:tgtEl>
                                          <p:spTgt spid="32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22"/>
                                        </p:tgtEl>
                                        <p:attrNameLst>
                                          <p:attrName>style.visibility</p:attrName>
                                        </p:attrNameLst>
                                      </p:cBhvr>
                                      <p:to>
                                        <p:strVal val="visible"/>
                                      </p:to>
                                    </p:set>
                                    <p:animEffect filter="fade" transition="in">
                                      <p:cBhvr>
                                        <p:cTn dur="1000"/>
                                        <p:tgtEl>
                                          <p:spTgt spid="32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24"/>
                                        </p:tgtEl>
                                        <p:attrNameLst>
                                          <p:attrName>style.visibility</p:attrName>
                                        </p:attrNameLst>
                                      </p:cBhvr>
                                      <p:to>
                                        <p:strVal val="visible"/>
                                      </p:to>
                                    </p:set>
                                    <p:animEffect filter="fade" transition="in">
                                      <p:cBhvr>
                                        <p:cTn dur="1000"/>
                                        <p:tgtEl>
                                          <p:spTgt spid="32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25"/>
                                        </p:tgtEl>
                                        <p:attrNameLst>
                                          <p:attrName>style.visibility</p:attrName>
                                        </p:attrNameLst>
                                      </p:cBhvr>
                                      <p:to>
                                        <p:strVal val="visible"/>
                                      </p:to>
                                    </p:set>
                                    <p:animEffect filter="fade" transition="in">
                                      <p:cBhvr>
                                        <p:cTn dur="1000"/>
                                        <p:tgtEl>
                                          <p:spTgt spid="32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0" name="Shape 330"/>
        <p:cNvGrpSpPr/>
        <p:nvPr/>
      </p:nvGrpSpPr>
      <p:grpSpPr>
        <a:xfrm>
          <a:off x="0" y="0"/>
          <a:ext cx="0" cy="0"/>
          <a:chOff x="0" y="0"/>
          <a:chExt cx="0" cy="0"/>
        </a:xfrm>
      </p:grpSpPr>
      <p:grpSp>
        <p:nvGrpSpPr>
          <p:cNvPr id="331" name="Google Shape;331;p11"/>
          <p:cNvGrpSpPr/>
          <p:nvPr/>
        </p:nvGrpSpPr>
        <p:grpSpPr>
          <a:xfrm>
            <a:off x="2223624" y="1622950"/>
            <a:ext cx="4677934" cy="2748768"/>
            <a:chOff x="2223624" y="1691562"/>
            <a:chExt cx="4677934" cy="2748768"/>
          </a:xfrm>
        </p:grpSpPr>
        <p:sp>
          <p:nvSpPr>
            <p:cNvPr id="332" name="Google Shape;332;p11"/>
            <p:cNvSpPr/>
            <p:nvPr/>
          </p:nvSpPr>
          <p:spPr>
            <a:xfrm>
              <a:off x="3029910" y="2173716"/>
              <a:ext cx="342089" cy="379734"/>
            </a:xfrm>
            <a:custGeom>
              <a:rect b="b" l="l" r="r" t="t"/>
              <a:pathLst>
                <a:path extrusionOk="0" h="23473" w="21146">
                  <a:moveTo>
                    <a:pt x="10961" y="0"/>
                  </a:moveTo>
                  <a:cubicBezTo>
                    <a:pt x="8376" y="0"/>
                    <a:pt x="5946" y="1293"/>
                    <a:pt x="4498" y="3464"/>
                  </a:cubicBezTo>
                  <a:lnTo>
                    <a:pt x="52" y="9772"/>
                  </a:lnTo>
                  <a:lnTo>
                    <a:pt x="52" y="21404"/>
                  </a:lnTo>
                  <a:lnTo>
                    <a:pt x="0" y="21353"/>
                  </a:lnTo>
                  <a:lnTo>
                    <a:pt x="0" y="21353"/>
                  </a:lnTo>
                  <a:cubicBezTo>
                    <a:pt x="0" y="22542"/>
                    <a:pt x="931" y="23472"/>
                    <a:pt x="2120" y="23472"/>
                  </a:cubicBezTo>
                  <a:cubicBezTo>
                    <a:pt x="3257" y="23472"/>
                    <a:pt x="4188" y="22542"/>
                    <a:pt x="4188" y="21353"/>
                  </a:cubicBezTo>
                  <a:lnTo>
                    <a:pt x="4188" y="8944"/>
                  </a:lnTo>
                  <a:cubicBezTo>
                    <a:pt x="4240" y="7807"/>
                    <a:pt x="5170" y="6825"/>
                    <a:pt x="6308" y="6825"/>
                  </a:cubicBezTo>
                  <a:cubicBezTo>
                    <a:pt x="7497" y="6825"/>
                    <a:pt x="8427" y="7755"/>
                    <a:pt x="8427" y="8944"/>
                  </a:cubicBezTo>
                  <a:lnTo>
                    <a:pt x="8427" y="17475"/>
                  </a:lnTo>
                  <a:cubicBezTo>
                    <a:pt x="8427" y="18664"/>
                    <a:pt x="9410" y="19595"/>
                    <a:pt x="10547" y="19595"/>
                  </a:cubicBezTo>
                  <a:cubicBezTo>
                    <a:pt x="11736" y="19595"/>
                    <a:pt x="12667" y="18612"/>
                    <a:pt x="12667" y="17475"/>
                  </a:cubicBezTo>
                  <a:lnTo>
                    <a:pt x="12667" y="13029"/>
                  </a:lnTo>
                  <a:cubicBezTo>
                    <a:pt x="12667" y="11840"/>
                    <a:pt x="13597" y="10909"/>
                    <a:pt x="14787" y="10909"/>
                  </a:cubicBezTo>
                  <a:cubicBezTo>
                    <a:pt x="15924" y="10909"/>
                    <a:pt x="16855" y="11840"/>
                    <a:pt x="16906" y="12977"/>
                  </a:cubicBezTo>
                  <a:lnTo>
                    <a:pt x="16906" y="20008"/>
                  </a:lnTo>
                  <a:cubicBezTo>
                    <a:pt x="16906" y="21272"/>
                    <a:pt x="17955" y="22131"/>
                    <a:pt x="19033" y="22131"/>
                  </a:cubicBezTo>
                  <a:cubicBezTo>
                    <a:pt x="19543" y="22131"/>
                    <a:pt x="20059" y="21939"/>
                    <a:pt x="20474" y="21508"/>
                  </a:cubicBezTo>
                  <a:cubicBezTo>
                    <a:pt x="20887" y="21094"/>
                    <a:pt x="21146" y="20577"/>
                    <a:pt x="21146" y="20008"/>
                  </a:cubicBezTo>
                  <a:lnTo>
                    <a:pt x="21146" y="8789"/>
                  </a:lnTo>
                  <a:lnTo>
                    <a:pt x="17268" y="3361"/>
                  </a:lnTo>
                  <a:cubicBezTo>
                    <a:pt x="15821" y="1241"/>
                    <a:pt x="13494" y="0"/>
                    <a:pt x="10961" y="0"/>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3" name="Google Shape;333;p11"/>
            <p:cNvSpPr/>
            <p:nvPr/>
          </p:nvSpPr>
          <p:spPr>
            <a:xfrm>
              <a:off x="2582441" y="2284111"/>
              <a:ext cx="1251249" cy="737710"/>
            </a:xfrm>
            <a:custGeom>
              <a:rect b="b" l="l" r="r" t="t"/>
              <a:pathLst>
                <a:path extrusionOk="0" h="45601" w="77345">
                  <a:moveTo>
                    <a:pt x="33968" y="1"/>
                  </a:moveTo>
                  <a:cubicBezTo>
                    <a:pt x="32830" y="52"/>
                    <a:pt x="31900" y="983"/>
                    <a:pt x="31900" y="2120"/>
                  </a:cubicBezTo>
                  <a:lnTo>
                    <a:pt x="31900" y="14529"/>
                  </a:lnTo>
                  <a:cubicBezTo>
                    <a:pt x="31848" y="15718"/>
                    <a:pt x="30917" y="16648"/>
                    <a:pt x="29780" y="16648"/>
                  </a:cubicBezTo>
                  <a:cubicBezTo>
                    <a:pt x="28591" y="16648"/>
                    <a:pt x="27660" y="15718"/>
                    <a:pt x="27660" y="14529"/>
                  </a:cubicBezTo>
                  <a:lnTo>
                    <a:pt x="27660" y="2896"/>
                  </a:lnTo>
                  <a:lnTo>
                    <a:pt x="1551" y="39965"/>
                  </a:lnTo>
                  <a:cubicBezTo>
                    <a:pt x="0" y="42137"/>
                    <a:pt x="1241" y="45445"/>
                    <a:pt x="3826" y="45601"/>
                  </a:cubicBezTo>
                  <a:lnTo>
                    <a:pt x="73519" y="45601"/>
                  </a:lnTo>
                  <a:cubicBezTo>
                    <a:pt x="76104" y="45394"/>
                    <a:pt x="77345" y="42137"/>
                    <a:pt x="75793" y="39965"/>
                  </a:cubicBezTo>
                  <a:lnTo>
                    <a:pt x="48754" y="1965"/>
                  </a:lnTo>
                  <a:lnTo>
                    <a:pt x="48754" y="13184"/>
                  </a:lnTo>
                  <a:cubicBezTo>
                    <a:pt x="48754" y="14373"/>
                    <a:pt x="47823" y="15304"/>
                    <a:pt x="46634" y="15304"/>
                  </a:cubicBezTo>
                  <a:cubicBezTo>
                    <a:pt x="45497" y="15304"/>
                    <a:pt x="44566" y="14373"/>
                    <a:pt x="44566" y="13184"/>
                  </a:cubicBezTo>
                  <a:lnTo>
                    <a:pt x="44566" y="6205"/>
                  </a:lnTo>
                  <a:cubicBezTo>
                    <a:pt x="44566" y="5016"/>
                    <a:pt x="43584" y="4085"/>
                    <a:pt x="42447" y="4085"/>
                  </a:cubicBezTo>
                  <a:cubicBezTo>
                    <a:pt x="41257" y="4085"/>
                    <a:pt x="40327" y="5016"/>
                    <a:pt x="40327" y="6153"/>
                  </a:cubicBezTo>
                  <a:lnTo>
                    <a:pt x="40327" y="6205"/>
                  </a:lnTo>
                  <a:lnTo>
                    <a:pt x="40327" y="10651"/>
                  </a:lnTo>
                  <a:cubicBezTo>
                    <a:pt x="40404" y="12150"/>
                    <a:pt x="39306" y="12900"/>
                    <a:pt x="38207" y="12900"/>
                  </a:cubicBezTo>
                  <a:cubicBezTo>
                    <a:pt x="37108" y="12900"/>
                    <a:pt x="36010" y="12150"/>
                    <a:pt x="36087" y="10651"/>
                  </a:cubicBezTo>
                  <a:lnTo>
                    <a:pt x="36087" y="2120"/>
                  </a:lnTo>
                  <a:cubicBezTo>
                    <a:pt x="36087" y="983"/>
                    <a:pt x="35157" y="1"/>
                    <a:pt x="33968" y="1"/>
                  </a:cubicBezTo>
                  <a:close/>
                </a:path>
              </a:pathLst>
            </a:custGeom>
            <a:solidFill>
              <a:srgbClr val="F1FA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4" name="Google Shape;334;p11"/>
            <p:cNvSpPr/>
            <p:nvPr/>
          </p:nvSpPr>
          <p:spPr>
            <a:xfrm>
              <a:off x="2582441" y="2760862"/>
              <a:ext cx="1251249" cy="260959"/>
            </a:xfrm>
            <a:custGeom>
              <a:rect b="b" l="l" r="r" t="t"/>
              <a:pathLst>
                <a:path extrusionOk="0" h="16131" w="77345">
                  <a:moveTo>
                    <a:pt x="8944" y="0"/>
                  </a:moveTo>
                  <a:lnTo>
                    <a:pt x="1551" y="10495"/>
                  </a:lnTo>
                  <a:cubicBezTo>
                    <a:pt x="0" y="12667"/>
                    <a:pt x="1241" y="15975"/>
                    <a:pt x="3826" y="16131"/>
                  </a:cubicBezTo>
                  <a:lnTo>
                    <a:pt x="73519" y="16131"/>
                  </a:lnTo>
                  <a:cubicBezTo>
                    <a:pt x="76052" y="15924"/>
                    <a:pt x="77345" y="12667"/>
                    <a:pt x="75793" y="10495"/>
                  </a:cubicBezTo>
                  <a:lnTo>
                    <a:pt x="68349" y="0"/>
                  </a:lnTo>
                  <a:close/>
                </a:path>
              </a:pathLst>
            </a:custGeom>
            <a:solidFill>
              <a:srgbClr val="B4D8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5" name="Google Shape;335;p11"/>
            <p:cNvSpPr/>
            <p:nvPr/>
          </p:nvSpPr>
          <p:spPr>
            <a:xfrm>
              <a:off x="4564670" y="3288621"/>
              <a:ext cx="1544838" cy="1150884"/>
            </a:xfrm>
            <a:custGeom>
              <a:rect b="b" l="l" r="r" t="t"/>
              <a:pathLst>
                <a:path extrusionOk="0" h="71141" w="95493">
                  <a:moveTo>
                    <a:pt x="311" y="0"/>
                  </a:moveTo>
                  <a:lnTo>
                    <a:pt x="311" y="38827"/>
                  </a:lnTo>
                  <a:lnTo>
                    <a:pt x="1" y="38827"/>
                  </a:lnTo>
                  <a:lnTo>
                    <a:pt x="1" y="71140"/>
                  </a:lnTo>
                  <a:lnTo>
                    <a:pt x="1138" y="71140"/>
                  </a:lnTo>
                  <a:cubicBezTo>
                    <a:pt x="1199" y="71140"/>
                    <a:pt x="1260" y="71140"/>
                    <a:pt x="1321" y="71140"/>
                  </a:cubicBezTo>
                  <a:cubicBezTo>
                    <a:pt x="29018" y="71140"/>
                    <a:pt x="55465" y="59410"/>
                    <a:pt x="74036" y="38827"/>
                  </a:cubicBezTo>
                  <a:lnTo>
                    <a:pt x="73881" y="38827"/>
                  </a:lnTo>
                  <a:cubicBezTo>
                    <a:pt x="83963" y="27712"/>
                    <a:pt x="91356" y="14424"/>
                    <a:pt x="95492" y="0"/>
                  </a:cubicBezTo>
                  <a:close/>
                </a:path>
              </a:pathLst>
            </a:cu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6" name="Google Shape;336;p11"/>
            <p:cNvSpPr/>
            <p:nvPr/>
          </p:nvSpPr>
          <p:spPr>
            <a:xfrm>
              <a:off x="3049145" y="3288621"/>
              <a:ext cx="1520572" cy="1151709"/>
            </a:xfrm>
            <a:custGeom>
              <a:rect b="b" l="l" r="r" t="t"/>
              <a:pathLst>
                <a:path extrusionOk="0" h="71192" w="93993">
                  <a:moveTo>
                    <a:pt x="0" y="0"/>
                  </a:moveTo>
                  <a:cubicBezTo>
                    <a:pt x="4136" y="14476"/>
                    <a:pt x="11581" y="27815"/>
                    <a:pt x="21663" y="38931"/>
                  </a:cubicBezTo>
                  <a:lnTo>
                    <a:pt x="21973" y="38931"/>
                  </a:lnTo>
                  <a:cubicBezTo>
                    <a:pt x="40327" y="59197"/>
                    <a:pt x="66332" y="70933"/>
                    <a:pt x="93734" y="71192"/>
                  </a:cubicBezTo>
                  <a:lnTo>
                    <a:pt x="93734" y="38931"/>
                  </a:lnTo>
                  <a:lnTo>
                    <a:pt x="93992" y="38931"/>
                  </a:lnTo>
                  <a:lnTo>
                    <a:pt x="93992" y="0"/>
                  </a:lnTo>
                  <a:close/>
                </a:path>
              </a:pathLst>
            </a:custGeom>
            <a:solidFill>
              <a:srgbClr val="D9E5A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7" name="Google Shape;337;p11"/>
            <p:cNvSpPr/>
            <p:nvPr/>
          </p:nvSpPr>
          <p:spPr>
            <a:xfrm>
              <a:off x="3300058" y="2036757"/>
              <a:ext cx="1676135" cy="989254"/>
            </a:xfrm>
            <a:custGeom>
              <a:rect b="b" l="l" r="r" t="t"/>
              <a:pathLst>
                <a:path extrusionOk="0" h="61150" w="103609">
                  <a:moveTo>
                    <a:pt x="45523" y="0"/>
                  </a:moveTo>
                  <a:cubicBezTo>
                    <a:pt x="44114" y="0"/>
                    <a:pt x="42705" y="944"/>
                    <a:pt x="42705" y="2831"/>
                  </a:cubicBezTo>
                  <a:lnTo>
                    <a:pt x="42705" y="19478"/>
                  </a:lnTo>
                  <a:cubicBezTo>
                    <a:pt x="42757" y="21133"/>
                    <a:pt x="41464" y="22477"/>
                    <a:pt x="39862" y="22477"/>
                  </a:cubicBezTo>
                  <a:cubicBezTo>
                    <a:pt x="38259" y="22477"/>
                    <a:pt x="36966" y="21133"/>
                    <a:pt x="37070" y="19478"/>
                  </a:cubicBezTo>
                  <a:lnTo>
                    <a:pt x="37070" y="3968"/>
                  </a:lnTo>
                  <a:lnTo>
                    <a:pt x="2068" y="53549"/>
                  </a:lnTo>
                  <a:cubicBezTo>
                    <a:pt x="0" y="56496"/>
                    <a:pt x="1655" y="60891"/>
                    <a:pt x="5067" y="61149"/>
                  </a:cubicBezTo>
                  <a:lnTo>
                    <a:pt x="98490" y="61149"/>
                  </a:lnTo>
                  <a:cubicBezTo>
                    <a:pt x="101903" y="60891"/>
                    <a:pt x="103609" y="56496"/>
                    <a:pt x="101489" y="53549"/>
                  </a:cubicBezTo>
                  <a:lnTo>
                    <a:pt x="65298" y="2676"/>
                  </a:lnTo>
                  <a:lnTo>
                    <a:pt x="65298" y="17669"/>
                  </a:lnTo>
                  <a:cubicBezTo>
                    <a:pt x="65298" y="19220"/>
                    <a:pt x="64058" y="20512"/>
                    <a:pt x="62507" y="20512"/>
                  </a:cubicBezTo>
                  <a:cubicBezTo>
                    <a:pt x="60904" y="20512"/>
                    <a:pt x="59663" y="19220"/>
                    <a:pt x="59663" y="17669"/>
                  </a:cubicBezTo>
                  <a:lnTo>
                    <a:pt x="59663" y="8311"/>
                  </a:lnTo>
                  <a:cubicBezTo>
                    <a:pt x="59663" y="6424"/>
                    <a:pt x="58254" y="5481"/>
                    <a:pt x="56845" y="5481"/>
                  </a:cubicBezTo>
                  <a:cubicBezTo>
                    <a:pt x="55437" y="5481"/>
                    <a:pt x="54028" y="6424"/>
                    <a:pt x="54028" y="8311"/>
                  </a:cubicBezTo>
                  <a:lnTo>
                    <a:pt x="54028" y="14308"/>
                  </a:lnTo>
                  <a:cubicBezTo>
                    <a:pt x="54028" y="15859"/>
                    <a:pt x="52735" y="17100"/>
                    <a:pt x="51184" y="17100"/>
                  </a:cubicBezTo>
                  <a:cubicBezTo>
                    <a:pt x="49633" y="17100"/>
                    <a:pt x="48341" y="15859"/>
                    <a:pt x="48341" y="14308"/>
                  </a:cubicBezTo>
                  <a:lnTo>
                    <a:pt x="48341" y="2831"/>
                  </a:lnTo>
                  <a:cubicBezTo>
                    <a:pt x="48341" y="944"/>
                    <a:pt x="46932" y="0"/>
                    <a:pt x="45523" y="0"/>
                  </a:cubicBezTo>
                  <a:close/>
                </a:path>
              </a:pathLst>
            </a:custGeom>
            <a:solidFill>
              <a:srgbClr val="F1FA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8" name="Google Shape;338;p11"/>
            <p:cNvSpPr/>
            <p:nvPr/>
          </p:nvSpPr>
          <p:spPr>
            <a:xfrm>
              <a:off x="3900583" y="1888506"/>
              <a:ext cx="457516" cy="509365"/>
            </a:xfrm>
            <a:custGeom>
              <a:rect b="b" l="l" r="r" t="t"/>
              <a:pathLst>
                <a:path extrusionOk="0" h="31486" w="28281">
                  <a:moveTo>
                    <a:pt x="14632" y="0"/>
                  </a:moveTo>
                  <a:cubicBezTo>
                    <a:pt x="11168" y="52"/>
                    <a:pt x="7962" y="1758"/>
                    <a:pt x="5998" y="4602"/>
                  </a:cubicBezTo>
                  <a:lnTo>
                    <a:pt x="1" y="13132"/>
                  </a:lnTo>
                  <a:lnTo>
                    <a:pt x="1" y="13184"/>
                  </a:lnTo>
                  <a:lnTo>
                    <a:pt x="1" y="28642"/>
                  </a:lnTo>
                  <a:cubicBezTo>
                    <a:pt x="1" y="30245"/>
                    <a:pt x="1241" y="31486"/>
                    <a:pt x="2792" y="31486"/>
                  </a:cubicBezTo>
                  <a:cubicBezTo>
                    <a:pt x="4343" y="31486"/>
                    <a:pt x="5636" y="30245"/>
                    <a:pt x="5636" y="28642"/>
                  </a:cubicBezTo>
                  <a:lnTo>
                    <a:pt x="5636" y="11995"/>
                  </a:lnTo>
                  <a:cubicBezTo>
                    <a:pt x="5636" y="10108"/>
                    <a:pt x="7045" y="9164"/>
                    <a:pt x="8454" y="9164"/>
                  </a:cubicBezTo>
                  <a:cubicBezTo>
                    <a:pt x="9862" y="9164"/>
                    <a:pt x="11271" y="10108"/>
                    <a:pt x="11271" y="11995"/>
                  </a:cubicBezTo>
                  <a:lnTo>
                    <a:pt x="11271" y="23472"/>
                  </a:lnTo>
                  <a:cubicBezTo>
                    <a:pt x="11271" y="25023"/>
                    <a:pt x="12564" y="26264"/>
                    <a:pt x="14115" y="26264"/>
                  </a:cubicBezTo>
                  <a:cubicBezTo>
                    <a:pt x="15666" y="26264"/>
                    <a:pt x="16958" y="25023"/>
                    <a:pt x="16958" y="23472"/>
                  </a:cubicBezTo>
                  <a:lnTo>
                    <a:pt x="16958" y="17475"/>
                  </a:lnTo>
                  <a:cubicBezTo>
                    <a:pt x="16958" y="15588"/>
                    <a:pt x="18367" y="14645"/>
                    <a:pt x="19776" y="14645"/>
                  </a:cubicBezTo>
                  <a:cubicBezTo>
                    <a:pt x="21185" y="14645"/>
                    <a:pt x="22594" y="15588"/>
                    <a:pt x="22594" y="17475"/>
                  </a:cubicBezTo>
                  <a:lnTo>
                    <a:pt x="22594" y="26833"/>
                  </a:lnTo>
                  <a:cubicBezTo>
                    <a:pt x="22594" y="28384"/>
                    <a:pt x="23886" y="29676"/>
                    <a:pt x="25437" y="29676"/>
                  </a:cubicBezTo>
                  <a:cubicBezTo>
                    <a:pt x="26988" y="29676"/>
                    <a:pt x="28281" y="28384"/>
                    <a:pt x="28281" y="26833"/>
                  </a:cubicBezTo>
                  <a:lnTo>
                    <a:pt x="28281" y="11788"/>
                  </a:lnTo>
                  <a:lnTo>
                    <a:pt x="23111" y="4498"/>
                  </a:lnTo>
                  <a:cubicBezTo>
                    <a:pt x="21198" y="1706"/>
                    <a:pt x="18044" y="0"/>
                    <a:pt x="14632" y="0"/>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9" name="Google Shape;339;p11"/>
            <p:cNvSpPr/>
            <p:nvPr/>
          </p:nvSpPr>
          <p:spPr>
            <a:xfrm>
              <a:off x="3300058" y="2676383"/>
              <a:ext cx="1676135" cy="348787"/>
            </a:xfrm>
            <a:custGeom>
              <a:rect b="b" l="l" r="r" t="t"/>
              <a:pathLst>
                <a:path extrusionOk="0" h="21560" w="103609">
                  <a:moveTo>
                    <a:pt x="11943" y="0"/>
                  </a:moveTo>
                  <a:lnTo>
                    <a:pt x="2068" y="13959"/>
                  </a:lnTo>
                  <a:cubicBezTo>
                    <a:pt x="0" y="16906"/>
                    <a:pt x="1707" y="21301"/>
                    <a:pt x="5119" y="21559"/>
                  </a:cubicBezTo>
                  <a:lnTo>
                    <a:pt x="98490" y="21559"/>
                  </a:lnTo>
                  <a:cubicBezTo>
                    <a:pt x="101903" y="21301"/>
                    <a:pt x="103609" y="16906"/>
                    <a:pt x="101489" y="13959"/>
                  </a:cubicBezTo>
                  <a:lnTo>
                    <a:pt x="91562" y="0"/>
                  </a:lnTo>
                  <a:close/>
                </a:path>
              </a:pathLst>
            </a:cu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0" name="Google Shape;340;p11"/>
            <p:cNvSpPr/>
            <p:nvPr/>
          </p:nvSpPr>
          <p:spPr>
            <a:xfrm>
              <a:off x="4799696" y="2349355"/>
              <a:ext cx="560405" cy="679989"/>
            </a:xfrm>
            <a:custGeom>
              <a:rect b="b" l="l" r="r" t="t"/>
              <a:pathLst>
                <a:path extrusionOk="0" h="42033" w="34641">
                  <a:moveTo>
                    <a:pt x="1" y="0"/>
                  </a:moveTo>
                  <a:lnTo>
                    <a:pt x="1" y="42033"/>
                  </a:lnTo>
                  <a:lnTo>
                    <a:pt x="34640" y="42033"/>
                  </a:lnTo>
                  <a:lnTo>
                    <a:pt x="34640" y="0"/>
                  </a:lnTo>
                  <a:close/>
                </a:path>
              </a:pathLst>
            </a:custGeom>
            <a:solidFill>
              <a:srgbClr val="66666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1" name="Google Shape;341;p11"/>
            <p:cNvSpPr/>
            <p:nvPr/>
          </p:nvSpPr>
          <p:spPr>
            <a:xfrm>
              <a:off x="5325789" y="2716519"/>
              <a:ext cx="38486" cy="126314"/>
            </a:xfrm>
            <a:custGeom>
              <a:rect b="b" l="l" r="r" t="t"/>
              <a:pathLst>
                <a:path extrusionOk="0" h="7808" w="2379">
                  <a:moveTo>
                    <a:pt x="1914" y="414"/>
                  </a:moveTo>
                  <a:lnTo>
                    <a:pt x="1914" y="7394"/>
                  </a:lnTo>
                  <a:lnTo>
                    <a:pt x="414" y="7394"/>
                  </a:lnTo>
                  <a:lnTo>
                    <a:pt x="414" y="414"/>
                  </a:lnTo>
                  <a:close/>
                  <a:moveTo>
                    <a:pt x="1" y="1"/>
                  </a:moveTo>
                  <a:lnTo>
                    <a:pt x="1" y="7808"/>
                  </a:lnTo>
                  <a:lnTo>
                    <a:pt x="2379" y="7808"/>
                  </a:lnTo>
                  <a:lnTo>
                    <a:pt x="2379" y="1"/>
                  </a:lnTo>
                  <a:close/>
                </a:path>
              </a:pathLst>
            </a:custGeom>
            <a:solidFill>
              <a:srgbClr val="61565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2" name="Google Shape;342;p11"/>
            <p:cNvSpPr/>
            <p:nvPr/>
          </p:nvSpPr>
          <p:spPr>
            <a:xfrm>
              <a:off x="5013822" y="2716519"/>
              <a:ext cx="69434" cy="126314"/>
            </a:xfrm>
            <a:custGeom>
              <a:rect b="b" l="l" r="r" t="t"/>
              <a:pathLst>
                <a:path extrusionOk="0" h="7808" w="4292">
                  <a:moveTo>
                    <a:pt x="3878" y="414"/>
                  </a:moveTo>
                  <a:lnTo>
                    <a:pt x="3878" y="7394"/>
                  </a:lnTo>
                  <a:lnTo>
                    <a:pt x="414" y="7394"/>
                  </a:lnTo>
                  <a:lnTo>
                    <a:pt x="414" y="414"/>
                  </a:lnTo>
                  <a:close/>
                  <a:moveTo>
                    <a:pt x="0" y="1"/>
                  </a:moveTo>
                  <a:lnTo>
                    <a:pt x="0" y="7808"/>
                  </a:lnTo>
                  <a:lnTo>
                    <a:pt x="4291" y="7808"/>
                  </a:lnTo>
                  <a:lnTo>
                    <a:pt x="4291" y="1"/>
                  </a:lnTo>
                  <a:close/>
                </a:path>
              </a:pathLst>
            </a:custGeom>
            <a:solidFill>
              <a:srgbClr val="61565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3" name="Google Shape;343;p11"/>
            <p:cNvSpPr/>
            <p:nvPr/>
          </p:nvSpPr>
          <p:spPr>
            <a:xfrm>
              <a:off x="4964464" y="1965447"/>
              <a:ext cx="176497" cy="1063897"/>
            </a:xfrm>
            <a:custGeom>
              <a:rect b="b" l="l" r="r" t="t"/>
              <a:pathLst>
                <a:path extrusionOk="0" h="65764" w="10910">
                  <a:moveTo>
                    <a:pt x="2948" y="1"/>
                  </a:moveTo>
                  <a:lnTo>
                    <a:pt x="1" y="65609"/>
                  </a:lnTo>
                  <a:lnTo>
                    <a:pt x="10910" y="65764"/>
                  </a:lnTo>
                  <a:lnTo>
                    <a:pt x="9514" y="104"/>
                  </a:lnTo>
                  <a:lnTo>
                    <a:pt x="2948" y="1"/>
                  </a:lnTo>
                  <a:close/>
                </a:path>
              </a:pathLst>
            </a:custGeom>
            <a:solidFill>
              <a:srgbClr val="99999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4" name="Google Shape;344;p11"/>
            <p:cNvSpPr/>
            <p:nvPr/>
          </p:nvSpPr>
          <p:spPr>
            <a:xfrm>
              <a:off x="4998760" y="2221391"/>
              <a:ext cx="125473" cy="63578"/>
            </a:xfrm>
            <a:custGeom>
              <a:rect b="b" l="l" r="r" t="t"/>
              <a:pathLst>
                <a:path extrusionOk="0" h="3930" w="7756">
                  <a:moveTo>
                    <a:pt x="156" y="0"/>
                  </a:moveTo>
                  <a:lnTo>
                    <a:pt x="1" y="3826"/>
                  </a:lnTo>
                  <a:lnTo>
                    <a:pt x="3878" y="3878"/>
                  </a:lnTo>
                  <a:lnTo>
                    <a:pt x="7756" y="3929"/>
                  </a:lnTo>
                  <a:lnTo>
                    <a:pt x="7704" y="104"/>
                  </a:lnTo>
                  <a:lnTo>
                    <a:pt x="3930" y="52"/>
                  </a:lnTo>
                  <a:lnTo>
                    <a:pt x="156" y="0"/>
                  </a:lnTo>
                  <a:close/>
                </a:path>
              </a:pathLst>
            </a:custGeom>
            <a:solidFill>
              <a:srgbClr val="CCCCC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5" name="Google Shape;345;p11"/>
            <p:cNvSpPr/>
            <p:nvPr/>
          </p:nvSpPr>
          <p:spPr>
            <a:xfrm>
              <a:off x="4990397" y="2366082"/>
              <a:ext cx="138026" cy="91176"/>
            </a:xfrm>
            <a:custGeom>
              <a:rect b="b" l="l" r="r" t="t"/>
              <a:pathLst>
                <a:path extrusionOk="0" h="5636" w="8532">
                  <a:moveTo>
                    <a:pt x="259" y="0"/>
                  </a:moveTo>
                  <a:lnTo>
                    <a:pt x="1" y="5532"/>
                  </a:lnTo>
                  <a:lnTo>
                    <a:pt x="4292" y="5584"/>
                  </a:lnTo>
                  <a:lnTo>
                    <a:pt x="8531" y="5636"/>
                  </a:lnTo>
                  <a:lnTo>
                    <a:pt x="8376" y="104"/>
                  </a:lnTo>
                  <a:lnTo>
                    <a:pt x="4343" y="0"/>
                  </a:lnTo>
                  <a:close/>
                </a:path>
              </a:pathLst>
            </a:custGeom>
            <a:solidFill>
              <a:srgbClr val="CCCCC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346" name="Google Shape;346;p11"/>
            <p:cNvGrpSpPr/>
            <p:nvPr/>
          </p:nvGrpSpPr>
          <p:grpSpPr>
            <a:xfrm>
              <a:off x="5787478" y="2440515"/>
              <a:ext cx="633997" cy="587162"/>
              <a:chOff x="5796881" y="2440515"/>
              <a:chExt cx="633997" cy="587162"/>
            </a:xfrm>
          </p:grpSpPr>
          <p:sp>
            <p:nvSpPr>
              <p:cNvPr id="347" name="Google Shape;347;p11"/>
              <p:cNvSpPr/>
              <p:nvPr/>
            </p:nvSpPr>
            <p:spPr>
              <a:xfrm>
                <a:off x="5797723" y="2440515"/>
                <a:ext cx="633155" cy="587162"/>
              </a:xfrm>
              <a:custGeom>
                <a:rect b="b" l="l" r="r" t="t"/>
                <a:pathLst>
                  <a:path extrusionOk="0" h="36295" w="39138">
                    <a:moveTo>
                      <a:pt x="0" y="1"/>
                    </a:moveTo>
                    <a:lnTo>
                      <a:pt x="0" y="36294"/>
                    </a:lnTo>
                    <a:lnTo>
                      <a:pt x="39138" y="36294"/>
                    </a:lnTo>
                    <a:lnTo>
                      <a:pt x="39138" y="1"/>
                    </a:lnTo>
                    <a:close/>
                  </a:path>
                </a:pathLst>
              </a:custGeom>
              <a:solidFill>
                <a:srgbClr val="B7B7B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348" name="Google Shape;348;p11"/>
              <p:cNvGrpSpPr/>
              <p:nvPr/>
            </p:nvGrpSpPr>
            <p:grpSpPr>
              <a:xfrm>
                <a:off x="5842049" y="2554259"/>
                <a:ext cx="546169" cy="285226"/>
                <a:chOff x="5842049" y="2554259"/>
                <a:chExt cx="546169" cy="285226"/>
              </a:xfrm>
            </p:grpSpPr>
            <p:sp>
              <p:nvSpPr>
                <p:cNvPr id="349" name="Google Shape;349;p11"/>
                <p:cNvSpPr/>
                <p:nvPr/>
              </p:nvSpPr>
              <p:spPr>
                <a:xfrm>
                  <a:off x="6348065" y="2554259"/>
                  <a:ext cx="40153" cy="58563"/>
                </a:xfrm>
                <a:custGeom>
                  <a:rect b="b" l="l" r="r" t="t"/>
                  <a:pathLst>
                    <a:path extrusionOk="0" h="3620" w="2482">
                      <a:moveTo>
                        <a:pt x="0" y="1"/>
                      </a:moveTo>
                      <a:lnTo>
                        <a:pt x="0" y="3620"/>
                      </a:lnTo>
                      <a:lnTo>
                        <a:pt x="2482" y="3620"/>
                      </a:lnTo>
                      <a:lnTo>
                        <a:pt x="2482" y="1"/>
                      </a:lnTo>
                      <a:close/>
                    </a:path>
                  </a:pathLst>
                </a:custGeom>
                <a:solidFill>
                  <a:srgbClr val="EFEFE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0" name="Google Shape;350;p11"/>
                <p:cNvSpPr/>
                <p:nvPr/>
              </p:nvSpPr>
              <p:spPr>
                <a:xfrm>
                  <a:off x="6276124" y="2554259"/>
                  <a:ext cx="39328" cy="58563"/>
                </a:xfrm>
                <a:custGeom>
                  <a:rect b="b" l="l" r="r" t="t"/>
                  <a:pathLst>
                    <a:path extrusionOk="0" h="3620" w="2431">
                      <a:moveTo>
                        <a:pt x="1" y="1"/>
                      </a:moveTo>
                      <a:lnTo>
                        <a:pt x="1" y="3620"/>
                      </a:lnTo>
                      <a:lnTo>
                        <a:pt x="2431" y="3620"/>
                      </a:lnTo>
                      <a:lnTo>
                        <a:pt x="2431" y="1"/>
                      </a:lnTo>
                      <a:close/>
                    </a:path>
                  </a:pathLst>
                </a:custGeom>
                <a:solidFill>
                  <a:srgbClr val="EFEFE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1" name="Google Shape;351;p11"/>
                <p:cNvSpPr/>
                <p:nvPr/>
              </p:nvSpPr>
              <p:spPr>
                <a:xfrm>
                  <a:off x="6203357" y="2554259"/>
                  <a:ext cx="40169" cy="58563"/>
                </a:xfrm>
                <a:custGeom>
                  <a:rect b="b" l="l" r="r" t="t"/>
                  <a:pathLst>
                    <a:path extrusionOk="0" h="3620" w="2483">
                      <a:moveTo>
                        <a:pt x="1" y="1"/>
                      </a:moveTo>
                      <a:lnTo>
                        <a:pt x="1" y="3620"/>
                      </a:lnTo>
                      <a:lnTo>
                        <a:pt x="2483" y="3620"/>
                      </a:lnTo>
                      <a:lnTo>
                        <a:pt x="2483" y="1"/>
                      </a:lnTo>
                      <a:close/>
                    </a:path>
                  </a:pathLst>
                </a:custGeom>
                <a:solidFill>
                  <a:srgbClr val="EFEFE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2" name="Google Shape;352;p11"/>
                <p:cNvSpPr/>
                <p:nvPr/>
              </p:nvSpPr>
              <p:spPr>
                <a:xfrm>
                  <a:off x="6131432" y="2554259"/>
                  <a:ext cx="39328" cy="58563"/>
                </a:xfrm>
                <a:custGeom>
                  <a:rect b="b" l="l" r="r" t="t"/>
                  <a:pathLst>
                    <a:path extrusionOk="0" h="3620" w="2431">
                      <a:moveTo>
                        <a:pt x="1" y="1"/>
                      </a:moveTo>
                      <a:lnTo>
                        <a:pt x="1" y="3620"/>
                      </a:lnTo>
                      <a:lnTo>
                        <a:pt x="2431" y="3620"/>
                      </a:lnTo>
                      <a:lnTo>
                        <a:pt x="2431" y="1"/>
                      </a:lnTo>
                      <a:close/>
                    </a:path>
                  </a:pathLst>
                </a:custGeom>
                <a:solidFill>
                  <a:srgbClr val="EFEFE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3" name="Google Shape;353;p11"/>
                <p:cNvSpPr/>
                <p:nvPr/>
              </p:nvSpPr>
              <p:spPr>
                <a:xfrm>
                  <a:off x="6058666" y="2554259"/>
                  <a:ext cx="40169" cy="58563"/>
                </a:xfrm>
                <a:custGeom>
                  <a:rect b="b" l="l" r="r" t="t"/>
                  <a:pathLst>
                    <a:path extrusionOk="0" h="3620" w="2483">
                      <a:moveTo>
                        <a:pt x="1" y="1"/>
                      </a:moveTo>
                      <a:lnTo>
                        <a:pt x="1" y="3620"/>
                      </a:lnTo>
                      <a:lnTo>
                        <a:pt x="2482" y="3620"/>
                      </a:lnTo>
                      <a:lnTo>
                        <a:pt x="2482" y="1"/>
                      </a:lnTo>
                      <a:close/>
                    </a:path>
                  </a:pathLst>
                </a:custGeom>
                <a:solidFill>
                  <a:srgbClr val="EFEFE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4" name="Google Shape;354;p11"/>
                <p:cNvSpPr/>
                <p:nvPr/>
              </p:nvSpPr>
              <p:spPr>
                <a:xfrm>
                  <a:off x="5986741" y="2554259"/>
                  <a:ext cx="39328" cy="58563"/>
                </a:xfrm>
                <a:custGeom>
                  <a:rect b="b" l="l" r="r" t="t"/>
                  <a:pathLst>
                    <a:path extrusionOk="0" h="3620" w="2431">
                      <a:moveTo>
                        <a:pt x="1" y="1"/>
                      </a:moveTo>
                      <a:lnTo>
                        <a:pt x="1" y="3620"/>
                      </a:lnTo>
                      <a:lnTo>
                        <a:pt x="2430" y="3620"/>
                      </a:lnTo>
                      <a:lnTo>
                        <a:pt x="2430" y="1"/>
                      </a:lnTo>
                      <a:close/>
                    </a:path>
                  </a:pathLst>
                </a:custGeom>
                <a:solidFill>
                  <a:srgbClr val="EFEFE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5" name="Google Shape;355;p11"/>
                <p:cNvSpPr/>
                <p:nvPr/>
              </p:nvSpPr>
              <p:spPr>
                <a:xfrm>
                  <a:off x="5914815" y="2554259"/>
                  <a:ext cx="39328" cy="58563"/>
                </a:xfrm>
                <a:custGeom>
                  <a:rect b="b" l="l" r="r" t="t"/>
                  <a:pathLst>
                    <a:path extrusionOk="0" h="3620" w="2431">
                      <a:moveTo>
                        <a:pt x="0" y="1"/>
                      </a:moveTo>
                      <a:lnTo>
                        <a:pt x="0" y="3620"/>
                      </a:lnTo>
                      <a:lnTo>
                        <a:pt x="2430" y="3620"/>
                      </a:lnTo>
                      <a:lnTo>
                        <a:pt x="2430" y="1"/>
                      </a:lnTo>
                      <a:close/>
                    </a:path>
                  </a:pathLst>
                </a:custGeom>
                <a:solidFill>
                  <a:srgbClr val="EFEFE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6" name="Google Shape;356;p11"/>
                <p:cNvSpPr/>
                <p:nvPr/>
              </p:nvSpPr>
              <p:spPr>
                <a:xfrm>
                  <a:off x="5842049" y="2554259"/>
                  <a:ext cx="39328" cy="58563"/>
                </a:xfrm>
                <a:custGeom>
                  <a:rect b="b" l="l" r="r" t="t"/>
                  <a:pathLst>
                    <a:path extrusionOk="0" h="3620" w="2431">
                      <a:moveTo>
                        <a:pt x="0" y="1"/>
                      </a:moveTo>
                      <a:lnTo>
                        <a:pt x="0" y="3620"/>
                      </a:lnTo>
                      <a:lnTo>
                        <a:pt x="2430" y="3620"/>
                      </a:lnTo>
                      <a:lnTo>
                        <a:pt x="2430" y="1"/>
                      </a:lnTo>
                      <a:close/>
                    </a:path>
                  </a:pathLst>
                </a:custGeom>
                <a:solidFill>
                  <a:srgbClr val="EFEFE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7" name="Google Shape;357;p11"/>
                <p:cNvSpPr/>
                <p:nvPr/>
              </p:nvSpPr>
              <p:spPr>
                <a:xfrm>
                  <a:off x="6348065" y="2667178"/>
                  <a:ext cx="40153" cy="59404"/>
                </a:xfrm>
                <a:custGeom>
                  <a:rect b="b" l="l" r="r" t="t"/>
                  <a:pathLst>
                    <a:path extrusionOk="0" h="3672" w="2482">
                      <a:moveTo>
                        <a:pt x="0" y="1"/>
                      </a:moveTo>
                      <a:lnTo>
                        <a:pt x="0" y="3671"/>
                      </a:lnTo>
                      <a:lnTo>
                        <a:pt x="2482" y="3671"/>
                      </a:lnTo>
                      <a:lnTo>
                        <a:pt x="2482" y="1"/>
                      </a:lnTo>
                      <a:close/>
                    </a:path>
                  </a:pathLst>
                </a:custGeom>
                <a:solidFill>
                  <a:srgbClr val="EFEFE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8" name="Google Shape;358;p11"/>
                <p:cNvSpPr/>
                <p:nvPr/>
              </p:nvSpPr>
              <p:spPr>
                <a:xfrm>
                  <a:off x="6276124" y="2667178"/>
                  <a:ext cx="39328" cy="59404"/>
                </a:xfrm>
                <a:custGeom>
                  <a:rect b="b" l="l" r="r" t="t"/>
                  <a:pathLst>
                    <a:path extrusionOk="0" h="3672" w="2431">
                      <a:moveTo>
                        <a:pt x="1" y="1"/>
                      </a:moveTo>
                      <a:lnTo>
                        <a:pt x="1" y="3671"/>
                      </a:lnTo>
                      <a:lnTo>
                        <a:pt x="2431" y="3671"/>
                      </a:lnTo>
                      <a:lnTo>
                        <a:pt x="2431" y="1"/>
                      </a:lnTo>
                      <a:close/>
                    </a:path>
                  </a:pathLst>
                </a:custGeom>
                <a:solidFill>
                  <a:srgbClr val="EFEFE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9" name="Google Shape;359;p11"/>
                <p:cNvSpPr/>
                <p:nvPr/>
              </p:nvSpPr>
              <p:spPr>
                <a:xfrm>
                  <a:off x="6203357" y="2667178"/>
                  <a:ext cx="40169" cy="59404"/>
                </a:xfrm>
                <a:custGeom>
                  <a:rect b="b" l="l" r="r" t="t"/>
                  <a:pathLst>
                    <a:path extrusionOk="0" h="3672" w="2483">
                      <a:moveTo>
                        <a:pt x="1" y="1"/>
                      </a:moveTo>
                      <a:lnTo>
                        <a:pt x="1" y="3671"/>
                      </a:lnTo>
                      <a:lnTo>
                        <a:pt x="2483" y="3671"/>
                      </a:lnTo>
                      <a:lnTo>
                        <a:pt x="2483" y="1"/>
                      </a:lnTo>
                      <a:close/>
                    </a:path>
                  </a:pathLst>
                </a:custGeom>
                <a:solidFill>
                  <a:srgbClr val="EFEFE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0" name="Google Shape;360;p11"/>
                <p:cNvSpPr/>
                <p:nvPr/>
              </p:nvSpPr>
              <p:spPr>
                <a:xfrm>
                  <a:off x="6131432" y="2667178"/>
                  <a:ext cx="39328" cy="59404"/>
                </a:xfrm>
                <a:custGeom>
                  <a:rect b="b" l="l" r="r" t="t"/>
                  <a:pathLst>
                    <a:path extrusionOk="0" h="3672" w="2431">
                      <a:moveTo>
                        <a:pt x="1" y="1"/>
                      </a:moveTo>
                      <a:lnTo>
                        <a:pt x="1" y="3671"/>
                      </a:lnTo>
                      <a:lnTo>
                        <a:pt x="2431" y="3671"/>
                      </a:lnTo>
                      <a:lnTo>
                        <a:pt x="2431" y="1"/>
                      </a:lnTo>
                      <a:close/>
                    </a:path>
                  </a:pathLst>
                </a:custGeom>
                <a:solidFill>
                  <a:srgbClr val="EFEFE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1" name="Google Shape;361;p11"/>
                <p:cNvSpPr/>
                <p:nvPr/>
              </p:nvSpPr>
              <p:spPr>
                <a:xfrm>
                  <a:off x="6058666" y="2667178"/>
                  <a:ext cx="40169" cy="59404"/>
                </a:xfrm>
                <a:custGeom>
                  <a:rect b="b" l="l" r="r" t="t"/>
                  <a:pathLst>
                    <a:path extrusionOk="0" h="3672" w="2483">
                      <a:moveTo>
                        <a:pt x="1" y="1"/>
                      </a:moveTo>
                      <a:lnTo>
                        <a:pt x="1" y="3671"/>
                      </a:lnTo>
                      <a:lnTo>
                        <a:pt x="2482" y="3671"/>
                      </a:lnTo>
                      <a:lnTo>
                        <a:pt x="2482" y="1"/>
                      </a:lnTo>
                      <a:close/>
                    </a:path>
                  </a:pathLst>
                </a:custGeom>
                <a:solidFill>
                  <a:srgbClr val="EFEFE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2" name="Google Shape;362;p11"/>
                <p:cNvSpPr/>
                <p:nvPr/>
              </p:nvSpPr>
              <p:spPr>
                <a:xfrm>
                  <a:off x="5986741" y="2667178"/>
                  <a:ext cx="39328" cy="59404"/>
                </a:xfrm>
                <a:custGeom>
                  <a:rect b="b" l="l" r="r" t="t"/>
                  <a:pathLst>
                    <a:path extrusionOk="0" h="3672" w="2431">
                      <a:moveTo>
                        <a:pt x="1" y="1"/>
                      </a:moveTo>
                      <a:lnTo>
                        <a:pt x="1" y="3671"/>
                      </a:lnTo>
                      <a:lnTo>
                        <a:pt x="2430" y="3671"/>
                      </a:lnTo>
                      <a:lnTo>
                        <a:pt x="2430" y="1"/>
                      </a:lnTo>
                      <a:close/>
                    </a:path>
                  </a:pathLst>
                </a:custGeom>
                <a:solidFill>
                  <a:srgbClr val="EFEFE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3" name="Google Shape;363;p11"/>
                <p:cNvSpPr/>
                <p:nvPr/>
              </p:nvSpPr>
              <p:spPr>
                <a:xfrm>
                  <a:off x="5914815" y="2667178"/>
                  <a:ext cx="39328" cy="59404"/>
                </a:xfrm>
                <a:custGeom>
                  <a:rect b="b" l="l" r="r" t="t"/>
                  <a:pathLst>
                    <a:path extrusionOk="0" h="3672" w="2431">
                      <a:moveTo>
                        <a:pt x="0" y="1"/>
                      </a:moveTo>
                      <a:lnTo>
                        <a:pt x="0" y="3671"/>
                      </a:lnTo>
                      <a:lnTo>
                        <a:pt x="2430" y="3671"/>
                      </a:lnTo>
                      <a:lnTo>
                        <a:pt x="2430" y="1"/>
                      </a:lnTo>
                      <a:close/>
                    </a:path>
                  </a:pathLst>
                </a:custGeom>
                <a:solidFill>
                  <a:srgbClr val="EFEFE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4" name="Google Shape;364;p11"/>
                <p:cNvSpPr/>
                <p:nvPr/>
              </p:nvSpPr>
              <p:spPr>
                <a:xfrm>
                  <a:off x="5842049" y="2667178"/>
                  <a:ext cx="39328" cy="59404"/>
                </a:xfrm>
                <a:custGeom>
                  <a:rect b="b" l="l" r="r" t="t"/>
                  <a:pathLst>
                    <a:path extrusionOk="0" h="3672" w="2431">
                      <a:moveTo>
                        <a:pt x="0" y="1"/>
                      </a:moveTo>
                      <a:lnTo>
                        <a:pt x="0" y="3671"/>
                      </a:lnTo>
                      <a:lnTo>
                        <a:pt x="2430" y="3671"/>
                      </a:lnTo>
                      <a:lnTo>
                        <a:pt x="2430" y="1"/>
                      </a:lnTo>
                      <a:close/>
                    </a:path>
                  </a:pathLst>
                </a:custGeom>
                <a:solidFill>
                  <a:srgbClr val="EFEFE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5" name="Google Shape;365;p11"/>
                <p:cNvSpPr/>
                <p:nvPr/>
              </p:nvSpPr>
              <p:spPr>
                <a:xfrm>
                  <a:off x="6348065" y="2780097"/>
                  <a:ext cx="40153" cy="59388"/>
                </a:xfrm>
                <a:custGeom>
                  <a:rect b="b" l="l" r="r" t="t"/>
                  <a:pathLst>
                    <a:path extrusionOk="0" h="3671" w="2482">
                      <a:moveTo>
                        <a:pt x="0" y="0"/>
                      </a:moveTo>
                      <a:lnTo>
                        <a:pt x="0" y="3671"/>
                      </a:lnTo>
                      <a:lnTo>
                        <a:pt x="2482" y="3671"/>
                      </a:lnTo>
                      <a:lnTo>
                        <a:pt x="2482" y="0"/>
                      </a:lnTo>
                      <a:close/>
                    </a:path>
                  </a:pathLst>
                </a:custGeom>
                <a:solidFill>
                  <a:srgbClr val="EFEFE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6" name="Google Shape;366;p11"/>
                <p:cNvSpPr/>
                <p:nvPr/>
              </p:nvSpPr>
              <p:spPr>
                <a:xfrm>
                  <a:off x="6276124" y="2780097"/>
                  <a:ext cx="39328" cy="59388"/>
                </a:xfrm>
                <a:custGeom>
                  <a:rect b="b" l="l" r="r" t="t"/>
                  <a:pathLst>
                    <a:path extrusionOk="0" h="3671" w="2431">
                      <a:moveTo>
                        <a:pt x="1" y="0"/>
                      </a:moveTo>
                      <a:lnTo>
                        <a:pt x="1" y="3671"/>
                      </a:lnTo>
                      <a:lnTo>
                        <a:pt x="2431" y="3671"/>
                      </a:lnTo>
                      <a:lnTo>
                        <a:pt x="2431" y="0"/>
                      </a:lnTo>
                      <a:close/>
                    </a:path>
                  </a:pathLst>
                </a:custGeom>
                <a:solidFill>
                  <a:srgbClr val="EFEFE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7" name="Google Shape;367;p11"/>
                <p:cNvSpPr/>
                <p:nvPr/>
              </p:nvSpPr>
              <p:spPr>
                <a:xfrm>
                  <a:off x="6203357" y="2780097"/>
                  <a:ext cx="40169" cy="59388"/>
                </a:xfrm>
                <a:custGeom>
                  <a:rect b="b" l="l" r="r" t="t"/>
                  <a:pathLst>
                    <a:path extrusionOk="0" h="3671" w="2483">
                      <a:moveTo>
                        <a:pt x="1" y="0"/>
                      </a:moveTo>
                      <a:lnTo>
                        <a:pt x="1" y="3671"/>
                      </a:lnTo>
                      <a:lnTo>
                        <a:pt x="2483" y="3671"/>
                      </a:lnTo>
                      <a:lnTo>
                        <a:pt x="2483" y="0"/>
                      </a:lnTo>
                      <a:close/>
                    </a:path>
                  </a:pathLst>
                </a:custGeom>
                <a:solidFill>
                  <a:srgbClr val="EFEFE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8" name="Google Shape;368;p11"/>
                <p:cNvSpPr/>
                <p:nvPr/>
              </p:nvSpPr>
              <p:spPr>
                <a:xfrm>
                  <a:off x="6131432" y="2780097"/>
                  <a:ext cx="39328" cy="59388"/>
                </a:xfrm>
                <a:custGeom>
                  <a:rect b="b" l="l" r="r" t="t"/>
                  <a:pathLst>
                    <a:path extrusionOk="0" h="3671" w="2431">
                      <a:moveTo>
                        <a:pt x="1" y="0"/>
                      </a:moveTo>
                      <a:lnTo>
                        <a:pt x="1" y="3671"/>
                      </a:lnTo>
                      <a:lnTo>
                        <a:pt x="2431" y="3671"/>
                      </a:lnTo>
                      <a:lnTo>
                        <a:pt x="2431" y="0"/>
                      </a:lnTo>
                      <a:close/>
                    </a:path>
                  </a:pathLst>
                </a:custGeom>
                <a:solidFill>
                  <a:srgbClr val="EFEFE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9" name="Google Shape;369;p11"/>
                <p:cNvSpPr/>
                <p:nvPr/>
              </p:nvSpPr>
              <p:spPr>
                <a:xfrm>
                  <a:off x="6058666" y="2780097"/>
                  <a:ext cx="40169" cy="59388"/>
                </a:xfrm>
                <a:custGeom>
                  <a:rect b="b" l="l" r="r" t="t"/>
                  <a:pathLst>
                    <a:path extrusionOk="0" h="3671" w="2483">
                      <a:moveTo>
                        <a:pt x="1" y="0"/>
                      </a:moveTo>
                      <a:lnTo>
                        <a:pt x="1" y="3671"/>
                      </a:lnTo>
                      <a:lnTo>
                        <a:pt x="2482" y="3671"/>
                      </a:lnTo>
                      <a:lnTo>
                        <a:pt x="2482" y="0"/>
                      </a:lnTo>
                      <a:close/>
                    </a:path>
                  </a:pathLst>
                </a:custGeom>
                <a:solidFill>
                  <a:srgbClr val="EFEFE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0" name="Google Shape;370;p11"/>
                <p:cNvSpPr/>
                <p:nvPr/>
              </p:nvSpPr>
              <p:spPr>
                <a:xfrm>
                  <a:off x="5986741" y="2780097"/>
                  <a:ext cx="39328" cy="59388"/>
                </a:xfrm>
                <a:custGeom>
                  <a:rect b="b" l="l" r="r" t="t"/>
                  <a:pathLst>
                    <a:path extrusionOk="0" h="3671" w="2431">
                      <a:moveTo>
                        <a:pt x="1" y="0"/>
                      </a:moveTo>
                      <a:lnTo>
                        <a:pt x="1" y="3671"/>
                      </a:lnTo>
                      <a:lnTo>
                        <a:pt x="2430" y="3671"/>
                      </a:lnTo>
                      <a:lnTo>
                        <a:pt x="2430" y="0"/>
                      </a:lnTo>
                      <a:close/>
                    </a:path>
                  </a:pathLst>
                </a:custGeom>
                <a:solidFill>
                  <a:srgbClr val="EFEFE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1" name="Google Shape;371;p11"/>
                <p:cNvSpPr/>
                <p:nvPr/>
              </p:nvSpPr>
              <p:spPr>
                <a:xfrm>
                  <a:off x="5914815" y="2780097"/>
                  <a:ext cx="39328" cy="59388"/>
                </a:xfrm>
                <a:custGeom>
                  <a:rect b="b" l="l" r="r" t="t"/>
                  <a:pathLst>
                    <a:path extrusionOk="0" h="3671" w="2431">
                      <a:moveTo>
                        <a:pt x="0" y="0"/>
                      </a:moveTo>
                      <a:lnTo>
                        <a:pt x="0" y="3671"/>
                      </a:lnTo>
                      <a:lnTo>
                        <a:pt x="2430" y="3671"/>
                      </a:lnTo>
                      <a:lnTo>
                        <a:pt x="2430" y="0"/>
                      </a:lnTo>
                      <a:close/>
                    </a:path>
                  </a:pathLst>
                </a:custGeom>
                <a:solidFill>
                  <a:srgbClr val="EFEFE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2" name="Google Shape;372;p11"/>
                <p:cNvSpPr/>
                <p:nvPr/>
              </p:nvSpPr>
              <p:spPr>
                <a:xfrm>
                  <a:off x="5842049" y="2780097"/>
                  <a:ext cx="39328" cy="59388"/>
                </a:xfrm>
                <a:custGeom>
                  <a:rect b="b" l="l" r="r" t="t"/>
                  <a:pathLst>
                    <a:path extrusionOk="0" h="3671" w="2431">
                      <a:moveTo>
                        <a:pt x="0" y="0"/>
                      </a:moveTo>
                      <a:lnTo>
                        <a:pt x="0" y="3671"/>
                      </a:lnTo>
                      <a:lnTo>
                        <a:pt x="2430" y="3671"/>
                      </a:lnTo>
                      <a:lnTo>
                        <a:pt x="2430" y="0"/>
                      </a:lnTo>
                      <a:close/>
                    </a:path>
                  </a:pathLst>
                </a:custGeom>
                <a:solidFill>
                  <a:srgbClr val="EFEFE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373" name="Google Shape;373;p11"/>
              <p:cNvSpPr/>
              <p:nvPr/>
            </p:nvSpPr>
            <p:spPr>
              <a:xfrm>
                <a:off x="5796881" y="2985001"/>
                <a:ext cx="633996" cy="37661"/>
              </a:xfrm>
              <a:custGeom>
                <a:rect b="b" l="l" r="r" t="t"/>
                <a:pathLst>
                  <a:path extrusionOk="0" h="2328" w="39190">
                    <a:moveTo>
                      <a:pt x="0" y="1"/>
                    </a:moveTo>
                    <a:lnTo>
                      <a:pt x="0" y="2327"/>
                    </a:lnTo>
                    <a:lnTo>
                      <a:pt x="39190" y="2327"/>
                    </a:lnTo>
                    <a:lnTo>
                      <a:pt x="39190" y="1"/>
                    </a:lnTo>
                    <a:close/>
                  </a:path>
                </a:pathLst>
              </a:custGeom>
              <a:solidFill>
                <a:srgbClr val="99999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374" name="Google Shape;374;p11"/>
            <p:cNvSpPr/>
            <p:nvPr/>
          </p:nvSpPr>
          <p:spPr>
            <a:xfrm>
              <a:off x="5335835" y="2259861"/>
              <a:ext cx="544502" cy="769483"/>
            </a:xfrm>
            <a:custGeom>
              <a:rect b="b" l="l" r="r" t="t"/>
              <a:pathLst>
                <a:path extrusionOk="0" h="47565" w="33658">
                  <a:moveTo>
                    <a:pt x="7755" y="0"/>
                  </a:moveTo>
                  <a:cubicBezTo>
                    <a:pt x="6669" y="33192"/>
                    <a:pt x="0" y="47565"/>
                    <a:pt x="0" y="47565"/>
                  </a:cubicBezTo>
                  <a:lnTo>
                    <a:pt x="33657" y="47565"/>
                  </a:lnTo>
                  <a:cubicBezTo>
                    <a:pt x="33657" y="47565"/>
                    <a:pt x="26988" y="33192"/>
                    <a:pt x="25902" y="0"/>
                  </a:cubicBezTo>
                  <a:close/>
                </a:path>
              </a:pathLst>
            </a:custGeom>
            <a:solidFill>
              <a:srgbClr val="66666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5" name="Google Shape;375;p11"/>
            <p:cNvSpPr/>
            <p:nvPr/>
          </p:nvSpPr>
          <p:spPr>
            <a:xfrm>
              <a:off x="5442056" y="2472304"/>
              <a:ext cx="328711" cy="39328"/>
            </a:xfrm>
            <a:custGeom>
              <a:rect b="b" l="l" r="r" t="t"/>
              <a:pathLst>
                <a:path extrusionOk="0" h="2431" w="20319">
                  <a:moveTo>
                    <a:pt x="207" y="0"/>
                  </a:moveTo>
                  <a:lnTo>
                    <a:pt x="0" y="2430"/>
                  </a:lnTo>
                  <a:lnTo>
                    <a:pt x="20318" y="2430"/>
                  </a:lnTo>
                  <a:lnTo>
                    <a:pt x="20112" y="0"/>
                  </a:lnTo>
                  <a:close/>
                </a:path>
              </a:pathLst>
            </a:custGeom>
            <a:solidFill>
              <a:srgbClr val="99999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6" name="Google Shape;376;p11"/>
            <p:cNvSpPr/>
            <p:nvPr/>
          </p:nvSpPr>
          <p:spPr>
            <a:xfrm>
              <a:off x="5428661" y="2625359"/>
              <a:ext cx="361341" cy="38486"/>
            </a:xfrm>
            <a:custGeom>
              <a:rect b="b" l="l" r="r" t="t"/>
              <a:pathLst>
                <a:path extrusionOk="0" h="2379" w="22336">
                  <a:moveTo>
                    <a:pt x="208" y="1"/>
                  </a:moveTo>
                  <a:lnTo>
                    <a:pt x="1" y="2379"/>
                  </a:lnTo>
                  <a:lnTo>
                    <a:pt x="22336" y="2379"/>
                  </a:lnTo>
                  <a:lnTo>
                    <a:pt x="21974" y="1"/>
                  </a:lnTo>
                  <a:close/>
                </a:path>
              </a:pathLst>
            </a:custGeom>
            <a:solidFill>
              <a:srgbClr val="99999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7" name="Google Shape;377;p11"/>
            <p:cNvSpPr/>
            <p:nvPr/>
          </p:nvSpPr>
          <p:spPr>
            <a:xfrm>
              <a:off x="5459609" y="2259861"/>
              <a:ext cx="296938" cy="43501"/>
            </a:xfrm>
            <a:custGeom>
              <a:rect b="b" l="l" r="r" t="t"/>
              <a:pathLst>
                <a:path extrusionOk="0" h="2689" w="18355">
                  <a:moveTo>
                    <a:pt x="156" y="0"/>
                  </a:moveTo>
                  <a:lnTo>
                    <a:pt x="1" y="2689"/>
                  </a:lnTo>
                  <a:lnTo>
                    <a:pt x="18355" y="2689"/>
                  </a:lnTo>
                  <a:lnTo>
                    <a:pt x="18251" y="0"/>
                  </a:lnTo>
                  <a:close/>
                </a:path>
              </a:pathLst>
            </a:custGeom>
            <a:solidFill>
              <a:srgbClr val="99999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8" name="Google Shape;378;p11"/>
            <p:cNvSpPr/>
            <p:nvPr/>
          </p:nvSpPr>
          <p:spPr>
            <a:xfrm>
              <a:off x="3239829" y="2870416"/>
              <a:ext cx="751105" cy="153913"/>
            </a:xfrm>
            <a:custGeom>
              <a:rect b="b" l="l" r="r" t="t"/>
              <a:pathLst>
                <a:path extrusionOk="0" h="9514" w="46429">
                  <a:moveTo>
                    <a:pt x="23215" y="1"/>
                  </a:moveTo>
                  <a:cubicBezTo>
                    <a:pt x="12306" y="1"/>
                    <a:pt x="3051" y="4033"/>
                    <a:pt x="1" y="9514"/>
                  </a:cubicBezTo>
                  <a:lnTo>
                    <a:pt x="46428" y="9514"/>
                  </a:lnTo>
                  <a:cubicBezTo>
                    <a:pt x="43430" y="4033"/>
                    <a:pt x="34175" y="1"/>
                    <a:pt x="23215" y="1"/>
                  </a:cubicBezTo>
                  <a:close/>
                </a:path>
              </a:pathLst>
            </a:custGeom>
            <a:solidFill>
              <a:srgbClr val="7BA94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9" name="Google Shape;379;p11"/>
            <p:cNvSpPr/>
            <p:nvPr/>
          </p:nvSpPr>
          <p:spPr>
            <a:xfrm>
              <a:off x="3832007" y="2817726"/>
              <a:ext cx="736028" cy="209110"/>
            </a:xfrm>
            <a:custGeom>
              <a:rect b="b" l="l" r="r" t="t"/>
              <a:pathLst>
                <a:path extrusionOk="0" h="12926" w="45497">
                  <a:moveTo>
                    <a:pt x="22748" y="1"/>
                  </a:moveTo>
                  <a:cubicBezTo>
                    <a:pt x="12046" y="1"/>
                    <a:pt x="2947" y="5429"/>
                    <a:pt x="0" y="12926"/>
                  </a:cubicBezTo>
                  <a:lnTo>
                    <a:pt x="45497" y="12926"/>
                  </a:lnTo>
                  <a:cubicBezTo>
                    <a:pt x="42550" y="5429"/>
                    <a:pt x="33450" y="1"/>
                    <a:pt x="22748" y="1"/>
                  </a:cubicBezTo>
                  <a:close/>
                </a:path>
              </a:pathLst>
            </a:custGeom>
            <a:solidFill>
              <a:srgbClr val="7BA94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0" name="Google Shape;380;p11"/>
            <p:cNvSpPr/>
            <p:nvPr/>
          </p:nvSpPr>
          <p:spPr>
            <a:xfrm>
              <a:off x="3121912" y="2744118"/>
              <a:ext cx="145549" cy="277703"/>
            </a:xfrm>
            <a:custGeom>
              <a:rect b="b" l="l" r="r" t="t"/>
              <a:pathLst>
                <a:path extrusionOk="0" h="17166" w="8997">
                  <a:moveTo>
                    <a:pt x="4550" y="1"/>
                  </a:moveTo>
                  <a:cubicBezTo>
                    <a:pt x="2585" y="1"/>
                    <a:pt x="982" y="1604"/>
                    <a:pt x="982" y="3568"/>
                  </a:cubicBezTo>
                  <a:cubicBezTo>
                    <a:pt x="982" y="3723"/>
                    <a:pt x="982" y="3879"/>
                    <a:pt x="1034" y="4085"/>
                  </a:cubicBezTo>
                  <a:cubicBezTo>
                    <a:pt x="362" y="4861"/>
                    <a:pt x="0" y="5843"/>
                    <a:pt x="0" y="6877"/>
                  </a:cubicBezTo>
                  <a:cubicBezTo>
                    <a:pt x="0" y="9359"/>
                    <a:pt x="2016" y="11427"/>
                    <a:pt x="4550" y="11427"/>
                  </a:cubicBezTo>
                  <a:lnTo>
                    <a:pt x="4602" y="11427"/>
                  </a:lnTo>
                  <a:lnTo>
                    <a:pt x="4498" y="17010"/>
                  </a:lnTo>
                  <a:cubicBezTo>
                    <a:pt x="4498" y="17062"/>
                    <a:pt x="4550" y="17166"/>
                    <a:pt x="4653" y="17166"/>
                  </a:cubicBezTo>
                  <a:cubicBezTo>
                    <a:pt x="4757" y="17166"/>
                    <a:pt x="4860" y="17062"/>
                    <a:pt x="4860" y="17010"/>
                  </a:cubicBezTo>
                  <a:cubicBezTo>
                    <a:pt x="4860" y="17010"/>
                    <a:pt x="4860" y="14270"/>
                    <a:pt x="4808" y="11427"/>
                  </a:cubicBezTo>
                  <a:cubicBezTo>
                    <a:pt x="7187" y="11272"/>
                    <a:pt x="8996" y="9255"/>
                    <a:pt x="8996" y="6877"/>
                  </a:cubicBezTo>
                  <a:cubicBezTo>
                    <a:pt x="8996" y="5843"/>
                    <a:pt x="8686" y="4861"/>
                    <a:pt x="8065" y="4085"/>
                  </a:cubicBezTo>
                  <a:cubicBezTo>
                    <a:pt x="8065" y="3879"/>
                    <a:pt x="8065" y="3723"/>
                    <a:pt x="8065" y="3568"/>
                  </a:cubicBezTo>
                  <a:cubicBezTo>
                    <a:pt x="8065" y="1604"/>
                    <a:pt x="6463" y="1"/>
                    <a:pt x="4550" y="1"/>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1" name="Google Shape;381;p11"/>
            <p:cNvSpPr/>
            <p:nvPr/>
          </p:nvSpPr>
          <p:spPr>
            <a:xfrm>
              <a:off x="4290348" y="2426505"/>
              <a:ext cx="400636" cy="596982"/>
            </a:xfrm>
            <a:custGeom>
              <a:rect b="b" l="l" r="r" t="t"/>
              <a:pathLst>
                <a:path extrusionOk="0" h="36902" w="24765">
                  <a:moveTo>
                    <a:pt x="8563" y="1"/>
                  </a:moveTo>
                  <a:cubicBezTo>
                    <a:pt x="7988" y="1"/>
                    <a:pt x="7419" y="169"/>
                    <a:pt x="6928" y="505"/>
                  </a:cubicBezTo>
                  <a:cubicBezTo>
                    <a:pt x="6721" y="608"/>
                    <a:pt x="6514" y="763"/>
                    <a:pt x="6359" y="970"/>
                  </a:cubicBezTo>
                  <a:cubicBezTo>
                    <a:pt x="4084" y="3503"/>
                    <a:pt x="310" y="12913"/>
                    <a:pt x="0" y="20720"/>
                  </a:cubicBezTo>
                  <a:lnTo>
                    <a:pt x="0" y="21392"/>
                  </a:lnTo>
                  <a:cubicBezTo>
                    <a:pt x="0" y="22943"/>
                    <a:pt x="155" y="24442"/>
                    <a:pt x="517" y="25890"/>
                  </a:cubicBezTo>
                  <a:cubicBezTo>
                    <a:pt x="776" y="27027"/>
                    <a:pt x="1189" y="28061"/>
                    <a:pt x="1861" y="29043"/>
                  </a:cubicBezTo>
                  <a:cubicBezTo>
                    <a:pt x="2016" y="29302"/>
                    <a:pt x="2275" y="29612"/>
                    <a:pt x="2482" y="29871"/>
                  </a:cubicBezTo>
                  <a:cubicBezTo>
                    <a:pt x="3774" y="31267"/>
                    <a:pt x="5739" y="32146"/>
                    <a:pt x="8324" y="32197"/>
                  </a:cubicBezTo>
                  <a:lnTo>
                    <a:pt x="8065" y="36902"/>
                  </a:lnTo>
                  <a:lnTo>
                    <a:pt x="10392" y="36902"/>
                  </a:lnTo>
                  <a:cubicBezTo>
                    <a:pt x="10392" y="35351"/>
                    <a:pt x="10340" y="33697"/>
                    <a:pt x="10289" y="32094"/>
                  </a:cubicBezTo>
                  <a:cubicBezTo>
                    <a:pt x="24765" y="30077"/>
                    <a:pt x="13753" y="2676"/>
                    <a:pt x="10237" y="505"/>
                  </a:cubicBezTo>
                  <a:cubicBezTo>
                    <a:pt x="9720" y="169"/>
                    <a:pt x="9138" y="1"/>
                    <a:pt x="8563"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2" name="Google Shape;382;p11"/>
            <p:cNvSpPr/>
            <p:nvPr/>
          </p:nvSpPr>
          <p:spPr>
            <a:xfrm>
              <a:off x="3645480" y="2609683"/>
              <a:ext cx="362182" cy="415487"/>
            </a:xfrm>
            <a:custGeom>
              <a:rect b="b" l="l" r="r" t="t"/>
              <a:pathLst>
                <a:path extrusionOk="0" h="25683" w="22388">
                  <a:moveTo>
                    <a:pt x="11123" y="0"/>
                  </a:moveTo>
                  <a:cubicBezTo>
                    <a:pt x="10716" y="0"/>
                    <a:pt x="10315" y="116"/>
                    <a:pt x="9979" y="349"/>
                  </a:cubicBezTo>
                  <a:cubicBezTo>
                    <a:pt x="7446" y="1900"/>
                    <a:pt x="1" y="22167"/>
                    <a:pt x="10961" y="22425"/>
                  </a:cubicBezTo>
                  <a:lnTo>
                    <a:pt x="10806" y="25682"/>
                  </a:lnTo>
                  <a:lnTo>
                    <a:pt x="12409" y="25682"/>
                  </a:lnTo>
                  <a:cubicBezTo>
                    <a:pt x="12409" y="24597"/>
                    <a:pt x="12409" y="23459"/>
                    <a:pt x="12306" y="22322"/>
                  </a:cubicBezTo>
                  <a:cubicBezTo>
                    <a:pt x="22387" y="20926"/>
                    <a:pt x="14736" y="1848"/>
                    <a:pt x="12306" y="349"/>
                  </a:cubicBezTo>
                  <a:cubicBezTo>
                    <a:pt x="11944" y="116"/>
                    <a:pt x="11530" y="0"/>
                    <a:pt x="11123"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3" name="Google Shape;383;p11"/>
            <p:cNvSpPr/>
            <p:nvPr/>
          </p:nvSpPr>
          <p:spPr>
            <a:xfrm>
              <a:off x="4075397" y="2554469"/>
              <a:ext cx="382242" cy="472367"/>
            </a:xfrm>
            <a:custGeom>
              <a:rect b="b" l="l" r="r" t="t"/>
              <a:pathLst>
                <a:path extrusionOk="0" h="29199" w="23628">
                  <a:moveTo>
                    <a:pt x="11659" y="1"/>
                  </a:moveTo>
                  <a:cubicBezTo>
                    <a:pt x="11219" y="1"/>
                    <a:pt x="10780" y="117"/>
                    <a:pt x="10392" y="350"/>
                  </a:cubicBezTo>
                  <a:cubicBezTo>
                    <a:pt x="10133" y="557"/>
                    <a:pt x="9927" y="815"/>
                    <a:pt x="9720" y="1074"/>
                  </a:cubicBezTo>
                  <a:cubicBezTo>
                    <a:pt x="7186" y="2676"/>
                    <a:pt x="0" y="22167"/>
                    <a:pt x="9358" y="24080"/>
                  </a:cubicBezTo>
                  <a:cubicBezTo>
                    <a:pt x="9823" y="24184"/>
                    <a:pt x="10288" y="24287"/>
                    <a:pt x="10805" y="24339"/>
                  </a:cubicBezTo>
                  <a:lnTo>
                    <a:pt x="10547" y="29199"/>
                  </a:lnTo>
                  <a:lnTo>
                    <a:pt x="12253" y="29199"/>
                  </a:lnTo>
                  <a:cubicBezTo>
                    <a:pt x="12253" y="27648"/>
                    <a:pt x="12201" y="25993"/>
                    <a:pt x="12150" y="24339"/>
                  </a:cubicBezTo>
                  <a:cubicBezTo>
                    <a:pt x="23627" y="23822"/>
                    <a:pt x="15665" y="2108"/>
                    <a:pt x="12925" y="350"/>
                  </a:cubicBezTo>
                  <a:cubicBezTo>
                    <a:pt x="12537" y="117"/>
                    <a:pt x="12098" y="1"/>
                    <a:pt x="11659" y="1"/>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4" name="Google Shape;384;p11"/>
            <p:cNvSpPr/>
            <p:nvPr/>
          </p:nvSpPr>
          <p:spPr>
            <a:xfrm>
              <a:off x="3463985" y="2479616"/>
              <a:ext cx="439963" cy="545554"/>
            </a:xfrm>
            <a:custGeom>
              <a:rect b="b" l="l" r="r" t="t"/>
              <a:pathLst>
                <a:path extrusionOk="0" h="33723" w="27196">
                  <a:moveTo>
                    <a:pt x="12306" y="28656"/>
                  </a:moveTo>
                  <a:lnTo>
                    <a:pt x="12306" y="28707"/>
                  </a:lnTo>
                  <a:cubicBezTo>
                    <a:pt x="12254" y="28656"/>
                    <a:pt x="12202" y="28656"/>
                    <a:pt x="12150" y="28656"/>
                  </a:cubicBezTo>
                  <a:close/>
                  <a:moveTo>
                    <a:pt x="13184" y="1"/>
                  </a:moveTo>
                  <a:cubicBezTo>
                    <a:pt x="12667" y="1"/>
                    <a:pt x="12150" y="143"/>
                    <a:pt x="11685" y="427"/>
                  </a:cubicBezTo>
                  <a:cubicBezTo>
                    <a:pt x="11065" y="944"/>
                    <a:pt x="10496" y="1616"/>
                    <a:pt x="10134" y="2392"/>
                  </a:cubicBezTo>
                  <a:cubicBezTo>
                    <a:pt x="6463" y="7665"/>
                    <a:pt x="1" y="28449"/>
                    <a:pt x="12306" y="28811"/>
                  </a:cubicBezTo>
                  <a:lnTo>
                    <a:pt x="12047" y="33722"/>
                  </a:lnTo>
                  <a:lnTo>
                    <a:pt x="14012" y="33722"/>
                  </a:lnTo>
                  <a:cubicBezTo>
                    <a:pt x="14012" y="32120"/>
                    <a:pt x="13960" y="30414"/>
                    <a:pt x="13857" y="28707"/>
                  </a:cubicBezTo>
                  <a:cubicBezTo>
                    <a:pt x="27195" y="27880"/>
                    <a:pt x="17838" y="2444"/>
                    <a:pt x="14684" y="427"/>
                  </a:cubicBezTo>
                  <a:cubicBezTo>
                    <a:pt x="14218" y="143"/>
                    <a:pt x="13701" y="1"/>
                    <a:pt x="13184" y="1"/>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5" name="Google Shape;385;p11"/>
            <p:cNvSpPr/>
            <p:nvPr/>
          </p:nvSpPr>
          <p:spPr>
            <a:xfrm>
              <a:off x="2842559" y="2727391"/>
              <a:ext cx="179829" cy="293589"/>
            </a:xfrm>
            <a:custGeom>
              <a:rect b="b" l="l" r="r" t="t"/>
              <a:pathLst>
                <a:path extrusionOk="0" h="18148" w="11116">
                  <a:moveTo>
                    <a:pt x="6256" y="1"/>
                  </a:moveTo>
                  <a:cubicBezTo>
                    <a:pt x="4188" y="1"/>
                    <a:pt x="2482" y="1707"/>
                    <a:pt x="2482" y="3775"/>
                  </a:cubicBezTo>
                  <a:cubicBezTo>
                    <a:pt x="2482" y="3982"/>
                    <a:pt x="2482" y="4137"/>
                    <a:pt x="2533" y="4344"/>
                  </a:cubicBezTo>
                  <a:cubicBezTo>
                    <a:pt x="0" y="7446"/>
                    <a:pt x="2223" y="12151"/>
                    <a:pt x="6256" y="12151"/>
                  </a:cubicBezTo>
                  <a:lnTo>
                    <a:pt x="6359" y="12151"/>
                  </a:lnTo>
                  <a:lnTo>
                    <a:pt x="6256" y="17941"/>
                  </a:lnTo>
                  <a:cubicBezTo>
                    <a:pt x="6256" y="18096"/>
                    <a:pt x="6359" y="18148"/>
                    <a:pt x="6463" y="18148"/>
                  </a:cubicBezTo>
                  <a:cubicBezTo>
                    <a:pt x="6566" y="18148"/>
                    <a:pt x="6670" y="18096"/>
                    <a:pt x="6670" y="17941"/>
                  </a:cubicBezTo>
                  <a:cubicBezTo>
                    <a:pt x="6670" y="17941"/>
                    <a:pt x="6670" y="15201"/>
                    <a:pt x="6618" y="12151"/>
                  </a:cubicBezTo>
                  <a:cubicBezTo>
                    <a:pt x="9151" y="11944"/>
                    <a:pt x="11116" y="9876"/>
                    <a:pt x="11116" y="7342"/>
                  </a:cubicBezTo>
                  <a:cubicBezTo>
                    <a:pt x="11116" y="6257"/>
                    <a:pt x="10702" y="5171"/>
                    <a:pt x="10030" y="4344"/>
                  </a:cubicBezTo>
                  <a:cubicBezTo>
                    <a:pt x="10030" y="4137"/>
                    <a:pt x="10082" y="3982"/>
                    <a:pt x="10082" y="3775"/>
                  </a:cubicBezTo>
                  <a:cubicBezTo>
                    <a:pt x="10082" y="1707"/>
                    <a:pt x="8376" y="1"/>
                    <a:pt x="6256" y="1"/>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6" name="Google Shape;386;p11"/>
            <p:cNvSpPr/>
            <p:nvPr/>
          </p:nvSpPr>
          <p:spPr>
            <a:xfrm>
              <a:off x="2566538" y="2896348"/>
              <a:ext cx="326219" cy="127139"/>
            </a:xfrm>
            <a:custGeom>
              <a:rect b="b" l="l" r="r" t="t"/>
              <a:pathLst>
                <a:path extrusionOk="0" h="7859" w="20165">
                  <a:moveTo>
                    <a:pt x="6929" y="0"/>
                  </a:moveTo>
                  <a:cubicBezTo>
                    <a:pt x="6463" y="0"/>
                    <a:pt x="5998" y="104"/>
                    <a:pt x="5533" y="259"/>
                  </a:cubicBezTo>
                  <a:cubicBezTo>
                    <a:pt x="4034" y="724"/>
                    <a:pt x="2948" y="2120"/>
                    <a:pt x="2948" y="3723"/>
                  </a:cubicBezTo>
                  <a:lnTo>
                    <a:pt x="2948" y="3981"/>
                  </a:lnTo>
                  <a:cubicBezTo>
                    <a:pt x="2844" y="3930"/>
                    <a:pt x="2689" y="3930"/>
                    <a:pt x="2586" y="3930"/>
                  </a:cubicBezTo>
                  <a:cubicBezTo>
                    <a:pt x="1" y="3930"/>
                    <a:pt x="1" y="7807"/>
                    <a:pt x="2586" y="7807"/>
                  </a:cubicBezTo>
                  <a:lnTo>
                    <a:pt x="2586" y="7859"/>
                  </a:lnTo>
                  <a:lnTo>
                    <a:pt x="18303" y="7859"/>
                  </a:lnTo>
                  <a:lnTo>
                    <a:pt x="18303" y="7807"/>
                  </a:lnTo>
                  <a:cubicBezTo>
                    <a:pt x="20164" y="7549"/>
                    <a:pt x="19957" y="4860"/>
                    <a:pt x="18148" y="4860"/>
                  </a:cubicBezTo>
                  <a:lnTo>
                    <a:pt x="18148" y="4912"/>
                  </a:lnTo>
                  <a:cubicBezTo>
                    <a:pt x="18100" y="4905"/>
                    <a:pt x="18053" y="4902"/>
                    <a:pt x="18005" y="4902"/>
                  </a:cubicBezTo>
                  <a:cubicBezTo>
                    <a:pt x="17693" y="4902"/>
                    <a:pt x="17390" y="5043"/>
                    <a:pt x="17166" y="5222"/>
                  </a:cubicBezTo>
                  <a:lnTo>
                    <a:pt x="17166" y="5015"/>
                  </a:lnTo>
                  <a:cubicBezTo>
                    <a:pt x="17166" y="3306"/>
                    <a:pt x="15775" y="2206"/>
                    <a:pt x="14347" y="2206"/>
                  </a:cubicBezTo>
                  <a:cubicBezTo>
                    <a:pt x="13571" y="2206"/>
                    <a:pt x="12784" y="2530"/>
                    <a:pt x="12202" y="3258"/>
                  </a:cubicBezTo>
                  <a:cubicBezTo>
                    <a:pt x="11995" y="3206"/>
                    <a:pt x="11789" y="3154"/>
                    <a:pt x="11634" y="3154"/>
                  </a:cubicBezTo>
                  <a:cubicBezTo>
                    <a:pt x="11323" y="3154"/>
                    <a:pt x="11065" y="3206"/>
                    <a:pt x="10806" y="3309"/>
                  </a:cubicBezTo>
                  <a:cubicBezTo>
                    <a:pt x="10496" y="1396"/>
                    <a:pt x="8842" y="0"/>
                    <a:pt x="6929" y="0"/>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7" name="Google Shape;387;p11"/>
            <p:cNvSpPr/>
            <p:nvPr/>
          </p:nvSpPr>
          <p:spPr>
            <a:xfrm>
              <a:off x="2915325" y="2642928"/>
              <a:ext cx="230012" cy="378052"/>
            </a:xfrm>
            <a:custGeom>
              <a:rect b="b" l="l" r="r" t="t"/>
              <a:pathLst>
                <a:path extrusionOk="0" h="23369" w="14218">
                  <a:moveTo>
                    <a:pt x="8065" y="0"/>
                  </a:moveTo>
                  <a:cubicBezTo>
                    <a:pt x="5067" y="0"/>
                    <a:pt x="2792" y="2689"/>
                    <a:pt x="3257" y="5636"/>
                  </a:cubicBezTo>
                  <a:cubicBezTo>
                    <a:pt x="0" y="9668"/>
                    <a:pt x="2844" y="15665"/>
                    <a:pt x="8065" y="15665"/>
                  </a:cubicBezTo>
                  <a:lnTo>
                    <a:pt x="8169" y="15665"/>
                  </a:lnTo>
                  <a:lnTo>
                    <a:pt x="8014" y="23110"/>
                  </a:lnTo>
                  <a:cubicBezTo>
                    <a:pt x="8014" y="23265"/>
                    <a:pt x="8169" y="23369"/>
                    <a:pt x="8324" y="23369"/>
                  </a:cubicBezTo>
                  <a:cubicBezTo>
                    <a:pt x="8427" y="23369"/>
                    <a:pt x="8582" y="23265"/>
                    <a:pt x="8582" y="23110"/>
                  </a:cubicBezTo>
                  <a:cubicBezTo>
                    <a:pt x="8582" y="23110"/>
                    <a:pt x="8582" y="19595"/>
                    <a:pt x="8531" y="15665"/>
                  </a:cubicBezTo>
                  <a:cubicBezTo>
                    <a:pt x="11736" y="15407"/>
                    <a:pt x="14218" y="12719"/>
                    <a:pt x="14218" y="9513"/>
                  </a:cubicBezTo>
                  <a:cubicBezTo>
                    <a:pt x="14218" y="8066"/>
                    <a:pt x="13752" y="6721"/>
                    <a:pt x="12874" y="5636"/>
                  </a:cubicBezTo>
                  <a:cubicBezTo>
                    <a:pt x="13339" y="2689"/>
                    <a:pt x="11064" y="0"/>
                    <a:pt x="8065"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8" name="Google Shape;388;p11"/>
            <p:cNvSpPr/>
            <p:nvPr/>
          </p:nvSpPr>
          <p:spPr>
            <a:xfrm>
              <a:off x="5452086" y="1854210"/>
              <a:ext cx="138026" cy="118015"/>
            </a:xfrm>
            <a:custGeom>
              <a:rect b="b" l="l" r="r" t="t"/>
              <a:pathLst>
                <a:path extrusionOk="0" h="7295" w="8532">
                  <a:moveTo>
                    <a:pt x="4912" y="1"/>
                  </a:moveTo>
                  <a:cubicBezTo>
                    <a:pt x="1655" y="1"/>
                    <a:pt x="0" y="3930"/>
                    <a:pt x="2327" y="6205"/>
                  </a:cubicBezTo>
                  <a:cubicBezTo>
                    <a:pt x="3065" y="6959"/>
                    <a:pt x="3976" y="7295"/>
                    <a:pt x="4872" y="7295"/>
                  </a:cubicBezTo>
                  <a:cubicBezTo>
                    <a:pt x="6737" y="7295"/>
                    <a:pt x="8531" y="5837"/>
                    <a:pt x="8531" y="3671"/>
                  </a:cubicBezTo>
                  <a:cubicBezTo>
                    <a:pt x="8531" y="1655"/>
                    <a:pt x="6877" y="1"/>
                    <a:pt x="4912" y="1"/>
                  </a:cubicBezTo>
                  <a:close/>
                </a:path>
              </a:pathLst>
            </a:custGeom>
            <a:solidFill>
              <a:srgbClr val="F3F3F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9" name="Google Shape;389;p11"/>
            <p:cNvSpPr/>
            <p:nvPr/>
          </p:nvSpPr>
          <p:spPr>
            <a:xfrm>
              <a:off x="4977018" y="1848354"/>
              <a:ext cx="87828" cy="75339"/>
            </a:xfrm>
            <a:custGeom>
              <a:rect b="b" l="l" r="r" t="t"/>
              <a:pathLst>
                <a:path extrusionOk="0" h="4657" w="5429">
                  <a:moveTo>
                    <a:pt x="3102" y="1"/>
                  </a:moveTo>
                  <a:cubicBezTo>
                    <a:pt x="1034" y="1"/>
                    <a:pt x="0" y="2534"/>
                    <a:pt x="1448" y="3982"/>
                  </a:cubicBezTo>
                  <a:cubicBezTo>
                    <a:pt x="1931" y="4448"/>
                    <a:pt x="2515" y="4656"/>
                    <a:pt x="3086" y="4656"/>
                  </a:cubicBezTo>
                  <a:cubicBezTo>
                    <a:pt x="4288" y="4656"/>
                    <a:pt x="5429" y="3730"/>
                    <a:pt x="5429" y="2327"/>
                  </a:cubicBezTo>
                  <a:cubicBezTo>
                    <a:pt x="5429" y="1035"/>
                    <a:pt x="4395" y="1"/>
                    <a:pt x="3102" y="1"/>
                  </a:cubicBezTo>
                  <a:close/>
                </a:path>
              </a:pathLst>
            </a:custGeom>
            <a:solidFill>
              <a:srgbClr val="EFEFE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0" name="Google Shape;390;p11"/>
            <p:cNvSpPr/>
            <p:nvPr/>
          </p:nvSpPr>
          <p:spPr>
            <a:xfrm>
              <a:off x="5016329" y="1707011"/>
              <a:ext cx="169799" cy="145339"/>
            </a:xfrm>
            <a:custGeom>
              <a:rect b="b" l="l" r="r" t="t"/>
              <a:pathLst>
                <a:path extrusionOk="0" h="8984" w="10496">
                  <a:moveTo>
                    <a:pt x="5998" y="0"/>
                  </a:moveTo>
                  <a:cubicBezTo>
                    <a:pt x="2017" y="0"/>
                    <a:pt x="0" y="4808"/>
                    <a:pt x="2844" y="7652"/>
                  </a:cubicBezTo>
                  <a:cubicBezTo>
                    <a:pt x="3748" y="8573"/>
                    <a:pt x="4869" y="8984"/>
                    <a:pt x="5971" y="8984"/>
                  </a:cubicBezTo>
                  <a:cubicBezTo>
                    <a:pt x="8273" y="8984"/>
                    <a:pt x="10496" y="7190"/>
                    <a:pt x="10496" y="4498"/>
                  </a:cubicBezTo>
                  <a:cubicBezTo>
                    <a:pt x="10496" y="2017"/>
                    <a:pt x="8479" y="0"/>
                    <a:pt x="5998" y="0"/>
                  </a:cubicBezTo>
                  <a:close/>
                </a:path>
              </a:pathLst>
            </a:custGeom>
            <a:solidFill>
              <a:srgbClr val="EFEFE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1" name="Google Shape;391;p11"/>
            <p:cNvSpPr/>
            <p:nvPr/>
          </p:nvSpPr>
          <p:spPr>
            <a:xfrm>
              <a:off x="5408601" y="1979634"/>
              <a:ext cx="58563" cy="49228"/>
            </a:xfrm>
            <a:custGeom>
              <a:rect b="b" l="l" r="r" t="t"/>
              <a:pathLst>
                <a:path extrusionOk="0" h="3043" w="3620">
                  <a:moveTo>
                    <a:pt x="2152" y="0"/>
                  </a:moveTo>
                  <a:cubicBezTo>
                    <a:pt x="2124" y="0"/>
                    <a:pt x="2096" y="1"/>
                    <a:pt x="2068" y="3"/>
                  </a:cubicBezTo>
                  <a:cubicBezTo>
                    <a:pt x="724" y="3"/>
                    <a:pt x="0" y="1657"/>
                    <a:pt x="982" y="2588"/>
                  </a:cubicBezTo>
                  <a:cubicBezTo>
                    <a:pt x="1297" y="2903"/>
                    <a:pt x="1681" y="3042"/>
                    <a:pt x="2058" y="3042"/>
                  </a:cubicBezTo>
                  <a:cubicBezTo>
                    <a:pt x="2855" y="3042"/>
                    <a:pt x="3619" y="2415"/>
                    <a:pt x="3619" y="1502"/>
                  </a:cubicBezTo>
                  <a:cubicBezTo>
                    <a:pt x="3619" y="703"/>
                    <a:pt x="2943" y="0"/>
                    <a:pt x="2152" y="0"/>
                  </a:cubicBezTo>
                  <a:close/>
                </a:path>
              </a:pathLst>
            </a:custGeom>
            <a:solidFill>
              <a:srgbClr val="F3F3F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2" name="Google Shape;392;p11"/>
            <p:cNvSpPr/>
            <p:nvPr/>
          </p:nvSpPr>
          <p:spPr>
            <a:xfrm>
              <a:off x="3835291" y="3798746"/>
              <a:ext cx="261024" cy="68722"/>
            </a:xfrm>
            <a:custGeom>
              <a:rect b="b" l="l" r="r" t="t"/>
              <a:pathLst>
                <a:path extrusionOk="0" h="4248" w="16135">
                  <a:moveTo>
                    <a:pt x="2753" y="1"/>
                  </a:moveTo>
                  <a:cubicBezTo>
                    <a:pt x="1" y="1"/>
                    <a:pt x="1" y="4248"/>
                    <a:pt x="2753" y="4248"/>
                  </a:cubicBezTo>
                  <a:cubicBezTo>
                    <a:pt x="2801" y="4248"/>
                    <a:pt x="2850" y="4246"/>
                    <a:pt x="2899" y="4244"/>
                  </a:cubicBezTo>
                  <a:lnTo>
                    <a:pt x="13498" y="4244"/>
                  </a:lnTo>
                  <a:cubicBezTo>
                    <a:pt x="16135" y="4089"/>
                    <a:pt x="16135" y="159"/>
                    <a:pt x="13498" y="4"/>
                  </a:cubicBezTo>
                  <a:lnTo>
                    <a:pt x="2899" y="4"/>
                  </a:lnTo>
                  <a:cubicBezTo>
                    <a:pt x="2850" y="2"/>
                    <a:pt x="2801" y="1"/>
                    <a:pt x="2753" y="1"/>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3" name="Google Shape;393;p11"/>
            <p:cNvSpPr/>
            <p:nvPr/>
          </p:nvSpPr>
          <p:spPr>
            <a:xfrm>
              <a:off x="3314278" y="3604761"/>
              <a:ext cx="695891" cy="99556"/>
            </a:xfrm>
            <a:custGeom>
              <a:rect b="b" l="l" r="r" t="t"/>
              <a:pathLst>
                <a:path extrusionOk="0" h="6154" w="43016">
                  <a:moveTo>
                    <a:pt x="5222" y="1"/>
                  </a:moveTo>
                  <a:cubicBezTo>
                    <a:pt x="1603" y="1"/>
                    <a:pt x="0" y="1345"/>
                    <a:pt x="0" y="3051"/>
                  </a:cubicBezTo>
                  <a:cubicBezTo>
                    <a:pt x="0" y="4757"/>
                    <a:pt x="1603" y="6153"/>
                    <a:pt x="5222" y="6153"/>
                  </a:cubicBezTo>
                  <a:lnTo>
                    <a:pt x="37845" y="6153"/>
                  </a:lnTo>
                  <a:cubicBezTo>
                    <a:pt x="41413" y="6153"/>
                    <a:pt x="43015" y="4757"/>
                    <a:pt x="43015" y="3051"/>
                  </a:cubicBezTo>
                  <a:cubicBezTo>
                    <a:pt x="43015" y="1345"/>
                    <a:pt x="41413" y="1"/>
                    <a:pt x="37845" y="1"/>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4" name="Google Shape;394;p11"/>
            <p:cNvSpPr/>
            <p:nvPr/>
          </p:nvSpPr>
          <p:spPr>
            <a:xfrm>
              <a:off x="5393734" y="3485889"/>
              <a:ext cx="300918" cy="80532"/>
            </a:xfrm>
            <a:custGeom>
              <a:rect b="b" l="l" r="r" t="t"/>
              <a:pathLst>
                <a:path extrusionOk="0" h="4978" w="18601">
                  <a:moveTo>
                    <a:pt x="16146" y="1"/>
                  </a:moveTo>
                  <a:cubicBezTo>
                    <a:pt x="16086" y="1"/>
                    <a:pt x="16025" y="3"/>
                    <a:pt x="15964" y="7"/>
                  </a:cubicBezTo>
                  <a:lnTo>
                    <a:pt x="3401" y="7"/>
                  </a:lnTo>
                  <a:cubicBezTo>
                    <a:pt x="3335" y="3"/>
                    <a:pt x="3271" y="2"/>
                    <a:pt x="3208" y="2"/>
                  </a:cubicBezTo>
                  <a:cubicBezTo>
                    <a:pt x="1" y="2"/>
                    <a:pt x="1" y="4976"/>
                    <a:pt x="3208" y="4976"/>
                  </a:cubicBezTo>
                  <a:cubicBezTo>
                    <a:pt x="3271" y="4976"/>
                    <a:pt x="3335" y="4975"/>
                    <a:pt x="3401" y="4971"/>
                  </a:cubicBezTo>
                  <a:lnTo>
                    <a:pt x="15964" y="4971"/>
                  </a:lnTo>
                  <a:cubicBezTo>
                    <a:pt x="16025" y="4975"/>
                    <a:pt x="16086" y="4977"/>
                    <a:pt x="16146" y="4977"/>
                  </a:cubicBezTo>
                  <a:cubicBezTo>
                    <a:pt x="17510" y="4977"/>
                    <a:pt x="18601" y="3875"/>
                    <a:pt x="18601" y="2489"/>
                  </a:cubicBezTo>
                  <a:cubicBezTo>
                    <a:pt x="18601" y="1103"/>
                    <a:pt x="17510" y="1"/>
                    <a:pt x="16146" y="1"/>
                  </a:cubicBezTo>
                  <a:close/>
                </a:path>
              </a:pathLst>
            </a:cu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5" name="Google Shape;395;p11"/>
            <p:cNvSpPr/>
            <p:nvPr/>
          </p:nvSpPr>
          <p:spPr>
            <a:xfrm>
              <a:off x="4976177" y="3654119"/>
              <a:ext cx="463372" cy="132154"/>
            </a:xfrm>
            <a:custGeom>
              <a:rect b="b" l="l" r="r" t="t"/>
              <a:pathLst>
                <a:path extrusionOk="0" h="8169" w="28643">
                  <a:moveTo>
                    <a:pt x="4085" y="0"/>
                  </a:moveTo>
                  <a:cubicBezTo>
                    <a:pt x="1810" y="0"/>
                    <a:pt x="1" y="1810"/>
                    <a:pt x="1" y="4085"/>
                  </a:cubicBezTo>
                  <a:cubicBezTo>
                    <a:pt x="1" y="6308"/>
                    <a:pt x="1810" y="8169"/>
                    <a:pt x="4085" y="8169"/>
                  </a:cubicBezTo>
                  <a:lnTo>
                    <a:pt x="24559" y="8169"/>
                  </a:lnTo>
                  <a:cubicBezTo>
                    <a:pt x="26833" y="8169"/>
                    <a:pt x="28643" y="6308"/>
                    <a:pt x="28643" y="4085"/>
                  </a:cubicBezTo>
                  <a:cubicBezTo>
                    <a:pt x="28643" y="1810"/>
                    <a:pt x="26833" y="0"/>
                    <a:pt x="24559" y="0"/>
                  </a:cubicBezTo>
                  <a:close/>
                </a:path>
              </a:pathLst>
            </a:cu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6" name="Google Shape;396;p11"/>
            <p:cNvSpPr/>
            <p:nvPr/>
          </p:nvSpPr>
          <p:spPr>
            <a:xfrm>
              <a:off x="5280621" y="2097601"/>
              <a:ext cx="154754" cy="931743"/>
            </a:xfrm>
            <a:custGeom>
              <a:rect b="b" l="l" r="r" t="t"/>
              <a:pathLst>
                <a:path extrusionOk="0" h="57595" w="9566">
                  <a:moveTo>
                    <a:pt x="2586" y="0"/>
                  </a:moveTo>
                  <a:lnTo>
                    <a:pt x="1" y="57595"/>
                  </a:lnTo>
                  <a:lnTo>
                    <a:pt x="9565" y="57595"/>
                  </a:lnTo>
                  <a:lnTo>
                    <a:pt x="8325" y="52"/>
                  </a:lnTo>
                  <a:lnTo>
                    <a:pt x="2586" y="0"/>
                  </a:lnTo>
                  <a:close/>
                </a:path>
              </a:pathLst>
            </a:custGeom>
            <a:solidFill>
              <a:srgbClr val="99999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7" name="Google Shape;397;p11"/>
            <p:cNvSpPr/>
            <p:nvPr/>
          </p:nvSpPr>
          <p:spPr>
            <a:xfrm>
              <a:off x="5309902" y="2321756"/>
              <a:ext cx="110411" cy="55214"/>
            </a:xfrm>
            <a:custGeom>
              <a:rect b="b" l="l" r="r" t="t"/>
              <a:pathLst>
                <a:path extrusionOk="0" h="3413" w="6825">
                  <a:moveTo>
                    <a:pt x="155" y="0"/>
                  </a:moveTo>
                  <a:lnTo>
                    <a:pt x="0" y="3361"/>
                  </a:lnTo>
                  <a:lnTo>
                    <a:pt x="3413" y="3361"/>
                  </a:lnTo>
                  <a:lnTo>
                    <a:pt x="6825" y="3412"/>
                  </a:lnTo>
                  <a:lnTo>
                    <a:pt x="6825" y="3412"/>
                  </a:lnTo>
                  <a:lnTo>
                    <a:pt x="6773" y="104"/>
                  </a:lnTo>
                  <a:lnTo>
                    <a:pt x="3464" y="52"/>
                  </a:lnTo>
                  <a:lnTo>
                    <a:pt x="155" y="0"/>
                  </a:lnTo>
                  <a:close/>
                </a:path>
              </a:pathLst>
            </a:custGeom>
            <a:solidFill>
              <a:srgbClr val="CCCCC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8" name="Google Shape;398;p11"/>
            <p:cNvSpPr/>
            <p:nvPr/>
          </p:nvSpPr>
          <p:spPr>
            <a:xfrm>
              <a:off x="5303205" y="2448038"/>
              <a:ext cx="120458" cy="80321"/>
            </a:xfrm>
            <a:custGeom>
              <a:rect b="b" l="l" r="r" t="t"/>
              <a:pathLst>
                <a:path extrusionOk="0" h="4965" w="7446">
                  <a:moveTo>
                    <a:pt x="208" y="1"/>
                  </a:moveTo>
                  <a:lnTo>
                    <a:pt x="1" y="4861"/>
                  </a:lnTo>
                  <a:lnTo>
                    <a:pt x="3723" y="4913"/>
                  </a:lnTo>
                  <a:lnTo>
                    <a:pt x="7446" y="4964"/>
                  </a:lnTo>
                  <a:lnTo>
                    <a:pt x="7446" y="4964"/>
                  </a:lnTo>
                  <a:lnTo>
                    <a:pt x="7342" y="104"/>
                  </a:lnTo>
                  <a:lnTo>
                    <a:pt x="3775" y="53"/>
                  </a:lnTo>
                  <a:lnTo>
                    <a:pt x="208" y="1"/>
                  </a:lnTo>
                  <a:close/>
                </a:path>
              </a:pathLst>
            </a:custGeom>
            <a:solidFill>
              <a:srgbClr val="CCCCC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9" name="Google Shape;399;p11"/>
            <p:cNvSpPr/>
            <p:nvPr/>
          </p:nvSpPr>
          <p:spPr>
            <a:xfrm>
              <a:off x="3276633" y="1691562"/>
              <a:ext cx="507715" cy="250492"/>
            </a:xfrm>
            <a:custGeom>
              <a:rect b="b" l="l" r="r" t="t"/>
              <a:pathLst>
                <a:path extrusionOk="0" h="15484" w="31384">
                  <a:moveTo>
                    <a:pt x="8902" y="4699"/>
                  </a:moveTo>
                  <a:cubicBezTo>
                    <a:pt x="8893" y="4713"/>
                    <a:pt x="8893" y="4729"/>
                    <a:pt x="8893" y="4729"/>
                  </a:cubicBezTo>
                  <a:lnTo>
                    <a:pt x="8842" y="4729"/>
                  </a:lnTo>
                  <a:lnTo>
                    <a:pt x="8902" y="4699"/>
                  </a:lnTo>
                  <a:close/>
                  <a:moveTo>
                    <a:pt x="14671" y="1"/>
                  </a:moveTo>
                  <a:cubicBezTo>
                    <a:pt x="13228" y="1"/>
                    <a:pt x="11764" y="534"/>
                    <a:pt x="10599" y="1679"/>
                  </a:cubicBezTo>
                  <a:lnTo>
                    <a:pt x="10341" y="1886"/>
                  </a:lnTo>
                  <a:lnTo>
                    <a:pt x="10289" y="1938"/>
                  </a:lnTo>
                  <a:cubicBezTo>
                    <a:pt x="9617" y="2713"/>
                    <a:pt x="9152" y="3644"/>
                    <a:pt x="8945" y="4626"/>
                  </a:cubicBezTo>
                  <a:cubicBezTo>
                    <a:pt x="8738" y="4574"/>
                    <a:pt x="8583" y="4574"/>
                    <a:pt x="8376" y="4574"/>
                  </a:cubicBezTo>
                  <a:cubicBezTo>
                    <a:pt x="8337" y="4573"/>
                    <a:pt x="8297" y="4573"/>
                    <a:pt x="8258" y="4573"/>
                  </a:cubicBezTo>
                  <a:cubicBezTo>
                    <a:pt x="6341" y="4573"/>
                    <a:pt x="4641" y="5801"/>
                    <a:pt x="4033" y="7625"/>
                  </a:cubicBezTo>
                  <a:cubicBezTo>
                    <a:pt x="3827" y="8038"/>
                    <a:pt x="3775" y="8452"/>
                    <a:pt x="3723" y="8917"/>
                  </a:cubicBezTo>
                  <a:lnTo>
                    <a:pt x="3413" y="9021"/>
                  </a:lnTo>
                  <a:cubicBezTo>
                    <a:pt x="1" y="10313"/>
                    <a:pt x="1087" y="15483"/>
                    <a:pt x="4757" y="15483"/>
                  </a:cubicBezTo>
                  <a:lnTo>
                    <a:pt x="28023" y="15483"/>
                  </a:lnTo>
                  <a:cubicBezTo>
                    <a:pt x="29522" y="15431"/>
                    <a:pt x="30763" y="14397"/>
                    <a:pt x="31021" y="12950"/>
                  </a:cubicBezTo>
                  <a:cubicBezTo>
                    <a:pt x="31383" y="11295"/>
                    <a:pt x="30349" y="10055"/>
                    <a:pt x="28902" y="9486"/>
                  </a:cubicBezTo>
                  <a:cubicBezTo>
                    <a:pt x="28746" y="9434"/>
                    <a:pt x="28643" y="9383"/>
                    <a:pt x="28488" y="9331"/>
                  </a:cubicBezTo>
                  <a:cubicBezTo>
                    <a:pt x="27845" y="9159"/>
                    <a:pt x="27203" y="9059"/>
                    <a:pt x="26531" y="9059"/>
                  </a:cubicBezTo>
                  <a:cubicBezTo>
                    <a:pt x="26392" y="9059"/>
                    <a:pt x="26252" y="9063"/>
                    <a:pt x="26110" y="9072"/>
                  </a:cubicBezTo>
                  <a:cubicBezTo>
                    <a:pt x="26110" y="6332"/>
                    <a:pt x="23990" y="4109"/>
                    <a:pt x="21250" y="4006"/>
                  </a:cubicBezTo>
                  <a:cubicBezTo>
                    <a:pt x="20888" y="4006"/>
                    <a:pt x="20578" y="4006"/>
                    <a:pt x="20216" y="4057"/>
                  </a:cubicBezTo>
                  <a:cubicBezTo>
                    <a:pt x="19409" y="1475"/>
                    <a:pt x="17069" y="1"/>
                    <a:pt x="14671" y="1"/>
                  </a:cubicBezTo>
                  <a:close/>
                </a:path>
              </a:pathLst>
            </a:cu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0" name="Google Shape;400;p11"/>
            <p:cNvSpPr/>
            <p:nvPr/>
          </p:nvSpPr>
          <p:spPr>
            <a:xfrm>
              <a:off x="4568018" y="2372764"/>
              <a:ext cx="408175" cy="652406"/>
            </a:xfrm>
            <a:custGeom>
              <a:rect b="b" l="l" r="r" t="t"/>
              <a:pathLst>
                <a:path extrusionOk="0" h="40328" w="25231">
                  <a:moveTo>
                    <a:pt x="1" y="1"/>
                  </a:moveTo>
                  <a:lnTo>
                    <a:pt x="1" y="40327"/>
                  </a:lnTo>
                  <a:lnTo>
                    <a:pt x="20112" y="40327"/>
                  </a:lnTo>
                  <a:cubicBezTo>
                    <a:pt x="23525" y="40121"/>
                    <a:pt x="25231" y="35674"/>
                    <a:pt x="23111" y="32779"/>
                  </a:cubicBezTo>
                  <a:lnTo>
                    <a:pt x="13184" y="18768"/>
                  </a:lnTo>
                  <a:lnTo>
                    <a:pt x="1" y="1"/>
                  </a:lnTo>
                  <a:close/>
                </a:path>
              </a:pathLst>
            </a:custGeom>
            <a:solidFill>
              <a:srgbClr val="99999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1" name="Google Shape;401;p11"/>
            <p:cNvSpPr/>
            <p:nvPr/>
          </p:nvSpPr>
          <p:spPr>
            <a:xfrm>
              <a:off x="2401770" y="3020139"/>
              <a:ext cx="4329164" cy="133836"/>
            </a:xfrm>
            <a:custGeom>
              <a:rect b="b" l="l" r="r" t="t"/>
              <a:pathLst>
                <a:path extrusionOk="0" h="8273" w="267604">
                  <a:moveTo>
                    <a:pt x="8376" y="0"/>
                  </a:moveTo>
                  <a:cubicBezTo>
                    <a:pt x="1" y="0"/>
                    <a:pt x="673" y="8272"/>
                    <a:pt x="8376" y="8272"/>
                  </a:cubicBezTo>
                  <a:lnTo>
                    <a:pt x="260676" y="8272"/>
                  </a:lnTo>
                  <a:cubicBezTo>
                    <a:pt x="267604" y="8272"/>
                    <a:pt x="266932" y="0"/>
                    <a:pt x="260676" y="0"/>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2" name="Google Shape;402;p11"/>
            <p:cNvSpPr/>
            <p:nvPr/>
          </p:nvSpPr>
          <p:spPr>
            <a:xfrm>
              <a:off x="2223624" y="3153118"/>
              <a:ext cx="4677934" cy="134678"/>
            </a:xfrm>
            <a:custGeom>
              <a:rect b="b" l="l" r="r" t="t"/>
              <a:pathLst>
                <a:path extrusionOk="0" h="8325" w="289163">
                  <a:moveTo>
                    <a:pt x="8376" y="1"/>
                  </a:moveTo>
                  <a:cubicBezTo>
                    <a:pt x="207" y="1"/>
                    <a:pt x="1" y="8324"/>
                    <a:pt x="8376" y="8324"/>
                  </a:cubicBezTo>
                  <a:lnTo>
                    <a:pt x="283786" y="8324"/>
                  </a:lnTo>
                  <a:cubicBezTo>
                    <a:pt x="288904" y="8324"/>
                    <a:pt x="289163" y="879"/>
                    <a:pt x="284251" y="104"/>
                  </a:cubicBezTo>
                  <a:cubicBezTo>
                    <a:pt x="283941" y="52"/>
                    <a:pt x="283683" y="1"/>
                    <a:pt x="283372" y="1"/>
                  </a:cubicBezTo>
                  <a:close/>
                </a:path>
              </a:pathLst>
            </a:custGeom>
            <a:solidFill>
              <a:srgbClr val="7BA94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3" name="Google Shape;403;p11"/>
            <p:cNvSpPr/>
            <p:nvPr/>
          </p:nvSpPr>
          <p:spPr>
            <a:xfrm>
              <a:off x="4569701" y="3020139"/>
              <a:ext cx="2161233" cy="133836"/>
            </a:xfrm>
            <a:custGeom>
              <a:rect b="b" l="l" r="r" t="t"/>
              <a:pathLst>
                <a:path extrusionOk="0" h="8273" w="133595">
                  <a:moveTo>
                    <a:pt x="0" y="0"/>
                  </a:moveTo>
                  <a:lnTo>
                    <a:pt x="0" y="8272"/>
                  </a:lnTo>
                  <a:lnTo>
                    <a:pt x="126667" y="8272"/>
                  </a:lnTo>
                  <a:cubicBezTo>
                    <a:pt x="133595" y="8272"/>
                    <a:pt x="132923" y="0"/>
                    <a:pt x="126667" y="0"/>
                  </a:cubicBezTo>
                  <a:close/>
                </a:path>
              </a:pathLst>
            </a:cu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4" name="Google Shape;404;p11"/>
            <p:cNvSpPr/>
            <p:nvPr/>
          </p:nvSpPr>
          <p:spPr>
            <a:xfrm>
              <a:off x="4569701" y="3153118"/>
              <a:ext cx="2331857" cy="134678"/>
            </a:xfrm>
            <a:custGeom>
              <a:rect b="b" l="l" r="r" t="t"/>
              <a:pathLst>
                <a:path extrusionOk="0" h="8325" w="144142">
                  <a:moveTo>
                    <a:pt x="0" y="1"/>
                  </a:moveTo>
                  <a:lnTo>
                    <a:pt x="0" y="8273"/>
                  </a:lnTo>
                  <a:lnTo>
                    <a:pt x="107951" y="8273"/>
                  </a:lnTo>
                  <a:cubicBezTo>
                    <a:pt x="108210" y="8273"/>
                    <a:pt x="108468" y="8273"/>
                    <a:pt x="108727" y="8324"/>
                  </a:cubicBezTo>
                  <a:lnTo>
                    <a:pt x="138817" y="8324"/>
                  </a:lnTo>
                  <a:cubicBezTo>
                    <a:pt x="143883" y="8324"/>
                    <a:pt x="144142" y="879"/>
                    <a:pt x="139230" y="104"/>
                  </a:cubicBezTo>
                  <a:cubicBezTo>
                    <a:pt x="138920" y="52"/>
                    <a:pt x="138662" y="1"/>
                    <a:pt x="138351" y="1"/>
                  </a:cubicBezTo>
                  <a:close/>
                </a:path>
              </a:pathLst>
            </a:cu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cxnSp>
        <p:nvCxnSpPr>
          <p:cNvPr id="405" name="Google Shape;405;p11"/>
          <p:cNvCxnSpPr>
            <a:stCxn id="406" idx="6"/>
          </p:cNvCxnSpPr>
          <p:nvPr/>
        </p:nvCxnSpPr>
        <p:spPr>
          <a:xfrm>
            <a:off x="908484" y="1815360"/>
            <a:ext cx="1959600" cy="500100"/>
          </a:xfrm>
          <a:prstGeom prst="curvedConnector3">
            <a:avLst>
              <a:gd fmla="val 50000" name="adj1"/>
            </a:avLst>
          </a:prstGeom>
          <a:noFill/>
          <a:ln cap="rnd" cmpd="sng" w="9525">
            <a:solidFill>
              <a:schemeClr val="lt2"/>
            </a:solidFill>
            <a:prstDash val="dash"/>
            <a:round/>
            <a:headEnd len="sm" w="sm" type="none"/>
            <a:tailEnd len="sm" w="sm" type="none"/>
          </a:ln>
        </p:spPr>
      </p:cxnSp>
      <p:sp>
        <p:nvSpPr>
          <p:cNvPr id="406" name="Google Shape;406;p11"/>
          <p:cNvSpPr/>
          <p:nvPr/>
        </p:nvSpPr>
        <p:spPr>
          <a:xfrm>
            <a:off x="554784" y="1638510"/>
            <a:ext cx="353700" cy="353700"/>
          </a:xfrm>
          <a:prstGeom prst="ellipse">
            <a:avLst/>
          </a:prstGeom>
          <a:solidFill>
            <a:schemeClr val="lt2"/>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ar-OM" sz="1400" u="none" cap="none" strike="noStrike">
                <a:solidFill>
                  <a:schemeClr val="lt1"/>
                </a:solidFill>
                <a:latin typeface="Fira Sans Extra Condensed SemiBold"/>
                <a:ea typeface="Fira Sans Extra Condensed SemiBold"/>
                <a:cs typeface="Fira Sans Extra Condensed SemiBold"/>
                <a:sym typeface="Fira Sans Extra Condensed SemiBold"/>
              </a:rPr>
              <a:t>1</a:t>
            </a:r>
            <a:endParaRPr b="0" i="0" sz="1400" u="none" cap="none" strike="noStrike">
              <a:solidFill>
                <a:schemeClr val="lt1"/>
              </a:solidFill>
              <a:latin typeface="Fira Sans Extra Condensed SemiBold"/>
              <a:ea typeface="Fira Sans Extra Condensed SemiBold"/>
              <a:cs typeface="Fira Sans Extra Condensed SemiBold"/>
              <a:sym typeface="Fira Sans Extra Condensed SemiBold"/>
            </a:endParaRPr>
          </a:p>
        </p:txBody>
      </p:sp>
      <p:sp>
        <p:nvSpPr>
          <p:cNvPr id="407" name="Google Shape;407;p11"/>
          <p:cNvSpPr/>
          <p:nvPr/>
        </p:nvSpPr>
        <p:spPr>
          <a:xfrm>
            <a:off x="8235391" y="1638510"/>
            <a:ext cx="353700" cy="353700"/>
          </a:xfrm>
          <a:prstGeom prst="ellipse">
            <a:avLst/>
          </a:prstGeom>
          <a:solidFill>
            <a:srgbClr val="999999"/>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ar-OM" sz="1400" u="none" cap="none" strike="noStrike">
                <a:solidFill>
                  <a:schemeClr val="lt1"/>
                </a:solidFill>
                <a:latin typeface="Fira Sans Extra Condensed SemiBold"/>
                <a:ea typeface="Fira Sans Extra Condensed SemiBold"/>
                <a:cs typeface="Fira Sans Extra Condensed SemiBold"/>
                <a:sym typeface="Fira Sans Extra Condensed SemiBold"/>
              </a:rPr>
              <a:t>3</a:t>
            </a:r>
            <a:endParaRPr b="0" i="0" sz="1400" u="none" cap="none" strike="noStrike">
              <a:solidFill>
                <a:schemeClr val="lt1"/>
              </a:solidFill>
              <a:latin typeface="Fira Sans Extra Condensed SemiBold"/>
              <a:ea typeface="Fira Sans Extra Condensed SemiBold"/>
              <a:cs typeface="Fira Sans Extra Condensed SemiBold"/>
              <a:sym typeface="Fira Sans Extra Condensed SemiBold"/>
            </a:endParaRPr>
          </a:p>
        </p:txBody>
      </p:sp>
      <p:cxnSp>
        <p:nvCxnSpPr>
          <p:cNvPr id="408" name="Google Shape;408;p11"/>
          <p:cNvCxnSpPr>
            <a:endCxn id="407" idx="2"/>
          </p:cNvCxnSpPr>
          <p:nvPr/>
        </p:nvCxnSpPr>
        <p:spPr>
          <a:xfrm flipH="1" rot="10800000">
            <a:off x="5895691" y="1815360"/>
            <a:ext cx="2339700" cy="427800"/>
          </a:xfrm>
          <a:prstGeom prst="curvedConnector3">
            <a:avLst>
              <a:gd fmla="val 50000" name="adj1"/>
            </a:avLst>
          </a:prstGeom>
          <a:noFill/>
          <a:ln cap="rnd" cmpd="sng" w="9525">
            <a:solidFill>
              <a:srgbClr val="999999"/>
            </a:solidFill>
            <a:prstDash val="dash"/>
            <a:round/>
            <a:headEnd len="sm" w="sm" type="none"/>
            <a:tailEnd len="sm" w="sm" type="none"/>
          </a:ln>
        </p:spPr>
      </p:cxnSp>
      <p:sp>
        <p:nvSpPr>
          <p:cNvPr id="409" name="Google Shape;409;p11"/>
          <p:cNvSpPr/>
          <p:nvPr/>
        </p:nvSpPr>
        <p:spPr>
          <a:xfrm>
            <a:off x="554909" y="3249597"/>
            <a:ext cx="353700" cy="353700"/>
          </a:xfrm>
          <a:prstGeom prst="ellipse">
            <a:avLst/>
          </a:prstGeom>
          <a:solidFill>
            <a:schemeClr val="accent3"/>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ar-OM" sz="1400" u="none" cap="none" strike="noStrike">
                <a:solidFill>
                  <a:schemeClr val="lt1"/>
                </a:solidFill>
                <a:latin typeface="Fira Sans Extra Condensed SemiBold"/>
                <a:ea typeface="Fira Sans Extra Condensed SemiBold"/>
                <a:cs typeface="Fira Sans Extra Condensed SemiBold"/>
                <a:sym typeface="Fira Sans Extra Condensed SemiBold"/>
              </a:rPr>
              <a:t>2</a:t>
            </a:r>
            <a:endParaRPr b="0" i="0" sz="1400" u="none" cap="none" strike="noStrike">
              <a:solidFill>
                <a:schemeClr val="lt1"/>
              </a:solidFill>
              <a:latin typeface="Fira Sans Extra Condensed SemiBold"/>
              <a:ea typeface="Fira Sans Extra Condensed SemiBold"/>
              <a:cs typeface="Fira Sans Extra Condensed SemiBold"/>
              <a:sym typeface="Fira Sans Extra Condensed SemiBold"/>
            </a:endParaRPr>
          </a:p>
        </p:txBody>
      </p:sp>
      <p:cxnSp>
        <p:nvCxnSpPr>
          <p:cNvPr id="410" name="Google Shape;410;p11"/>
          <p:cNvCxnSpPr>
            <a:stCxn id="409" idx="6"/>
          </p:cNvCxnSpPr>
          <p:nvPr/>
        </p:nvCxnSpPr>
        <p:spPr>
          <a:xfrm flipH="1" rot="10800000">
            <a:off x="908609" y="3030147"/>
            <a:ext cx="1395000" cy="396300"/>
          </a:xfrm>
          <a:prstGeom prst="curvedConnector3">
            <a:avLst>
              <a:gd fmla="val 50000" name="adj1"/>
            </a:avLst>
          </a:prstGeom>
          <a:noFill/>
          <a:ln cap="rnd" cmpd="sng" w="9525">
            <a:solidFill>
              <a:schemeClr val="accent3"/>
            </a:solidFill>
            <a:prstDash val="dash"/>
            <a:round/>
            <a:headEnd len="sm" w="sm" type="none"/>
            <a:tailEnd len="sm" w="sm" type="none"/>
          </a:ln>
        </p:spPr>
      </p:cxnSp>
      <p:sp>
        <p:nvSpPr>
          <p:cNvPr id="411" name="Google Shape;411;p11"/>
          <p:cNvSpPr/>
          <p:nvPr/>
        </p:nvSpPr>
        <p:spPr>
          <a:xfrm>
            <a:off x="8235516" y="3274947"/>
            <a:ext cx="353700" cy="353700"/>
          </a:xfrm>
          <a:prstGeom prst="ellipse">
            <a:avLst/>
          </a:prstGeom>
          <a:solidFill>
            <a:schemeClr val="accent4"/>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ar-OM" sz="1400" u="none" cap="none" strike="noStrike">
                <a:solidFill>
                  <a:schemeClr val="lt1"/>
                </a:solidFill>
                <a:latin typeface="Fira Sans Extra Condensed SemiBold"/>
                <a:ea typeface="Fira Sans Extra Condensed SemiBold"/>
                <a:cs typeface="Fira Sans Extra Condensed SemiBold"/>
                <a:sym typeface="Fira Sans Extra Condensed SemiBold"/>
              </a:rPr>
              <a:t>4</a:t>
            </a:r>
            <a:endParaRPr b="0" i="0" sz="1400" u="none" cap="none" strike="noStrike">
              <a:solidFill>
                <a:schemeClr val="lt1"/>
              </a:solidFill>
              <a:latin typeface="Fira Sans Extra Condensed SemiBold"/>
              <a:ea typeface="Fira Sans Extra Condensed SemiBold"/>
              <a:cs typeface="Fira Sans Extra Condensed SemiBold"/>
              <a:sym typeface="Fira Sans Extra Condensed SemiBold"/>
            </a:endParaRPr>
          </a:p>
        </p:txBody>
      </p:sp>
      <p:cxnSp>
        <p:nvCxnSpPr>
          <p:cNvPr id="412" name="Google Shape;412;p11"/>
          <p:cNvCxnSpPr>
            <a:endCxn id="411" idx="2"/>
          </p:cNvCxnSpPr>
          <p:nvPr/>
        </p:nvCxnSpPr>
        <p:spPr>
          <a:xfrm flipH="1" rot="10800000">
            <a:off x="5717016" y="3451797"/>
            <a:ext cx="2518500" cy="622200"/>
          </a:xfrm>
          <a:prstGeom prst="curvedConnector3">
            <a:avLst>
              <a:gd fmla="val 50000" name="adj1"/>
            </a:avLst>
          </a:prstGeom>
          <a:noFill/>
          <a:ln cap="rnd" cmpd="sng" w="9525">
            <a:solidFill>
              <a:schemeClr val="accent4"/>
            </a:solidFill>
            <a:prstDash val="dash"/>
            <a:round/>
            <a:headEnd len="sm" w="sm" type="none"/>
            <a:tailEnd len="sm" w="sm" type="none"/>
          </a:ln>
        </p:spPr>
      </p:cxnSp>
      <p:sp>
        <p:nvSpPr>
          <p:cNvPr id="413" name="Google Shape;413;p11"/>
          <p:cNvSpPr txBox="1"/>
          <p:nvPr/>
        </p:nvSpPr>
        <p:spPr>
          <a:xfrm>
            <a:off x="2004348" y="222518"/>
            <a:ext cx="4572000" cy="830997"/>
          </a:xfrm>
          <a:prstGeom prst="rect">
            <a:avLst/>
          </a:prstGeom>
          <a:gradFill>
            <a:gsLst>
              <a:gs pos="0">
                <a:srgbClr val="E2A23C"/>
              </a:gs>
              <a:gs pos="100000">
                <a:srgbClr val="FFD690"/>
              </a:gs>
            </a:gsLst>
            <a:lin ang="16200000" scaled="0"/>
          </a:gradFill>
          <a:ln>
            <a:noFill/>
          </a:ln>
          <a:effectLst>
            <a:outerShdw blurRad="40000" rotWithShape="0" dir="5400000" dist="23000">
              <a:srgbClr val="000000">
                <a:alpha val="34901"/>
              </a:srgbClr>
            </a:outerShdw>
          </a:effectLst>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ar-OM" sz="2400" u="none" cap="none" strike="noStrike">
                <a:solidFill>
                  <a:schemeClr val="dk1"/>
                </a:solidFill>
                <a:latin typeface="Calibri"/>
                <a:ea typeface="Calibri"/>
                <a:cs typeface="Calibri"/>
                <a:sym typeface="Calibri"/>
              </a:rPr>
              <a:t>صف بعض الطرق التي يساعد بها الإنسان في منع حدوث المزيد من تلوث الهواء</a:t>
            </a:r>
            <a:endParaRPr/>
          </a:p>
        </p:txBody>
      </p:sp>
      <p:sp>
        <p:nvSpPr>
          <p:cNvPr id="414" name="Google Shape;414;p11"/>
          <p:cNvSpPr txBox="1"/>
          <p:nvPr/>
        </p:nvSpPr>
        <p:spPr>
          <a:xfrm>
            <a:off x="7355255" y="3815879"/>
            <a:ext cx="1760271" cy="707886"/>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ar-OM" sz="2000" u="none" cap="none" strike="noStrike">
                <a:solidFill>
                  <a:srgbClr val="70511E"/>
                </a:solidFill>
                <a:latin typeface="Calibri"/>
                <a:ea typeface="Calibri"/>
                <a:cs typeface="Calibri"/>
                <a:sym typeface="Calibri"/>
              </a:rPr>
              <a:t>نشر الوعي الثقافي بين أفراد المجتمع</a:t>
            </a:r>
            <a:endParaRPr/>
          </a:p>
        </p:txBody>
      </p:sp>
      <p:sp>
        <p:nvSpPr>
          <p:cNvPr id="415" name="Google Shape;415;p11"/>
          <p:cNvSpPr txBox="1"/>
          <p:nvPr/>
        </p:nvSpPr>
        <p:spPr>
          <a:xfrm>
            <a:off x="7332067" y="2154627"/>
            <a:ext cx="1658054" cy="707886"/>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ar-OM" sz="2000" u="none" cap="none" strike="noStrike">
                <a:solidFill>
                  <a:srgbClr val="7F7F7F"/>
                </a:solidFill>
                <a:latin typeface="Calibri"/>
                <a:ea typeface="Calibri"/>
                <a:cs typeface="Calibri"/>
                <a:sym typeface="Calibri"/>
              </a:rPr>
              <a:t>استخدام مصادر الطاقة المتجددة</a:t>
            </a:r>
            <a:endParaRPr/>
          </a:p>
        </p:txBody>
      </p:sp>
      <p:sp>
        <p:nvSpPr>
          <p:cNvPr id="416" name="Google Shape;416;p11"/>
          <p:cNvSpPr txBox="1"/>
          <p:nvPr/>
        </p:nvSpPr>
        <p:spPr>
          <a:xfrm>
            <a:off x="60002" y="2109086"/>
            <a:ext cx="2236702" cy="707886"/>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ar-OM" sz="2000" u="none" cap="none" strike="noStrike">
                <a:solidFill>
                  <a:srgbClr val="2881B3"/>
                </a:solidFill>
                <a:latin typeface="Calibri"/>
                <a:ea typeface="Calibri"/>
                <a:cs typeface="Calibri"/>
                <a:sym typeface="Calibri"/>
              </a:rPr>
              <a:t>ركوب الدراجات او المشي بدلا من السيارات</a:t>
            </a:r>
            <a:endParaRPr/>
          </a:p>
        </p:txBody>
      </p:sp>
      <p:sp>
        <p:nvSpPr>
          <p:cNvPr id="417" name="Google Shape;417;p11"/>
          <p:cNvSpPr txBox="1"/>
          <p:nvPr/>
        </p:nvSpPr>
        <p:spPr>
          <a:xfrm>
            <a:off x="258866" y="3679470"/>
            <a:ext cx="1782611" cy="46166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ar-OM" sz="2400" u="none" cap="none" strike="noStrike">
                <a:solidFill>
                  <a:schemeClr val="accent3"/>
                </a:solidFill>
                <a:latin typeface="Calibri"/>
                <a:ea typeface="Calibri"/>
                <a:cs typeface="Calibri"/>
                <a:sym typeface="Calibri"/>
              </a:rPr>
              <a:t>زيادة التشجير</a:t>
            </a:r>
            <a:endParaRPr/>
          </a:p>
        </p:txBody>
      </p:sp>
      <p:grpSp>
        <p:nvGrpSpPr>
          <p:cNvPr id="418" name="Google Shape;418;p11"/>
          <p:cNvGrpSpPr/>
          <p:nvPr/>
        </p:nvGrpSpPr>
        <p:grpSpPr>
          <a:xfrm>
            <a:off x="3182967" y="2619056"/>
            <a:ext cx="695891" cy="348803"/>
            <a:chOff x="460028" y="2955351"/>
            <a:chExt cx="3782479" cy="1776399"/>
          </a:xfrm>
        </p:grpSpPr>
        <p:sp>
          <p:nvSpPr>
            <p:cNvPr id="419" name="Google Shape;419;p11"/>
            <p:cNvSpPr/>
            <p:nvPr/>
          </p:nvSpPr>
          <p:spPr>
            <a:xfrm>
              <a:off x="460028" y="2955351"/>
              <a:ext cx="3782479" cy="1527081"/>
            </a:xfrm>
            <a:custGeom>
              <a:rect b="b" l="l" r="r" t="t"/>
              <a:pathLst>
                <a:path extrusionOk="0" h="22093" w="55277">
                  <a:moveTo>
                    <a:pt x="30643" y="1063"/>
                  </a:moveTo>
                  <a:lnTo>
                    <a:pt x="26298" y="5408"/>
                  </a:lnTo>
                  <a:lnTo>
                    <a:pt x="24450" y="1063"/>
                  </a:lnTo>
                  <a:close/>
                  <a:moveTo>
                    <a:pt x="20198" y="1063"/>
                  </a:moveTo>
                  <a:lnTo>
                    <a:pt x="12942" y="8273"/>
                  </a:lnTo>
                  <a:lnTo>
                    <a:pt x="15992" y="1063"/>
                  </a:lnTo>
                  <a:close/>
                  <a:moveTo>
                    <a:pt x="24357" y="2958"/>
                  </a:moveTo>
                  <a:lnTo>
                    <a:pt x="27084" y="9244"/>
                  </a:lnTo>
                  <a:lnTo>
                    <a:pt x="18072" y="9244"/>
                  </a:lnTo>
                  <a:lnTo>
                    <a:pt x="24357" y="2958"/>
                  </a:lnTo>
                  <a:close/>
                  <a:moveTo>
                    <a:pt x="38731" y="1063"/>
                  </a:moveTo>
                  <a:lnTo>
                    <a:pt x="40487" y="3374"/>
                  </a:lnTo>
                  <a:lnTo>
                    <a:pt x="34617" y="9244"/>
                  </a:lnTo>
                  <a:lnTo>
                    <a:pt x="28748" y="9244"/>
                  </a:lnTo>
                  <a:lnTo>
                    <a:pt x="36928" y="1063"/>
                  </a:lnTo>
                  <a:close/>
                  <a:moveTo>
                    <a:pt x="41827" y="5130"/>
                  </a:moveTo>
                  <a:lnTo>
                    <a:pt x="44970" y="9244"/>
                  </a:lnTo>
                  <a:lnTo>
                    <a:pt x="37714" y="9244"/>
                  </a:lnTo>
                  <a:lnTo>
                    <a:pt x="41827" y="5130"/>
                  </a:lnTo>
                  <a:close/>
                  <a:moveTo>
                    <a:pt x="15807" y="0"/>
                  </a:moveTo>
                  <a:lnTo>
                    <a:pt x="11463" y="9567"/>
                  </a:lnTo>
                  <a:lnTo>
                    <a:pt x="1" y="13496"/>
                  </a:lnTo>
                  <a:lnTo>
                    <a:pt x="2127" y="22092"/>
                  </a:lnTo>
                  <a:lnTo>
                    <a:pt x="13034" y="22092"/>
                  </a:lnTo>
                  <a:cubicBezTo>
                    <a:pt x="13034" y="18857"/>
                    <a:pt x="15668" y="16269"/>
                    <a:pt x="18904" y="16269"/>
                  </a:cubicBezTo>
                  <a:cubicBezTo>
                    <a:pt x="22139" y="16269"/>
                    <a:pt x="24773" y="18857"/>
                    <a:pt x="24773" y="22092"/>
                  </a:cubicBezTo>
                  <a:lnTo>
                    <a:pt x="33185" y="22092"/>
                  </a:lnTo>
                  <a:cubicBezTo>
                    <a:pt x="33185" y="18857"/>
                    <a:pt x="35819" y="16269"/>
                    <a:pt x="39054" y="16269"/>
                  </a:cubicBezTo>
                  <a:cubicBezTo>
                    <a:pt x="42290" y="16269"/>
                    <a:pt x="44878" y="18857"/>
                    <a:pt x="44878" y="22092"/>
                  </a:cubicBezTo>
                  <a:lnTo>
                    <a:pt x="55277" y="22092"/>
                  </a:lnTo>
                  <a:lnTo>
                    <a:pt x="54907" y="13727"/>
                  </a:lnTo>
                  <a:lnTo>
                    <a:pt x="46357" y="8227"/>
                  </a:lnTo>
                  <a:lnTo>
                    <a:pt x="42937" y="4067"/>
                  </a:lnTo>
                  <a:lnTo>
                    <a:pt x="39609" y="0"/>
                  </a:lnTo>
                  <a:close/>
                </a:path>
              </a:pathLst>
            </a:custGeom>
            <a:solidFill>
              <a:srgbClr val="0070C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20" name="Google Shape;420;p11"/>
            <p:cNvSpPr/>
            <p:nvPr/>
          </p:nvSpPr>
          <p:spPr>
            <a:xfrm>
              <a:off x="1323380" y="4082984"/>
              <a:ext cx="749626" cy="648766"/>
            </a:xfrm>
            <a:custGeom>
              <a:rect b="b" l="l" r="r" t="t"/>
              <a:pathLst>
                <a:path extrusionOk="0" h="9386" w="10955">
                  <a:moveTo>
                    <a:pt x="6287" y="1"/>
                  </a:moveTo>
                  <a:cubicBezTo>
                    <a:pt x="2127" y="1"/>
                    <a:pt x="1" y="5039"/>
                    <a:pt x="2959" y="7997"/>
                  </a:cubicBezTo>
                  <a:cubicBezTo>
                    <a:pt x="3919" y="8956"/>
                    <a:pt x="5098" y="9386"/>
                    <a:pt x="6252" y="9386"/>
                  </a:cubicBezTo>
                  <a:cubicBezTo>
                    <a:pt x="8656" y="9386"/>
                    <a:pt x="10955" y="7525"/>
                    <a:pt x="10955" y="4715"/>
                  </a:cubicBezTo>
                  <a:cubicBezTo>
                    <a:pt x="10955" y="2127"/>
                    <a:pt x="8875" y="1"/>
                    <a:pt x="6287" y="1"/>
                  </a:cubicBezTo>
                  <a:close/>
                </a:path>
              </a:pathLst>
            </a:custGeom>
            <a:solidFill>
              <a:srgbClr val="0070C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21" name="Google Shape;421;p11"/>
            <p:cNvSpPr/>
            <p:nvPr/>
          </p:nvSpPr>
          <p:spPr>
            <a:xfrm>
              <a:off x="2705415" y="4082984"/>
              <a:ext cx="749623" cy="648760"/>
            </a:xfrm>
            <a:custGeom>
              <a:rect b="b" l="l" r="r" t="t"/>
              <a:pathLst>
                <a:path extrusionOk="0" h="9386" w="10955">
                  <a:moveTo>
                    <a:pt x="6240" y="1"/>
                  </a:moveTo>
                  <a:cubicBezTo>
                    <a:pt x="2081" y="1"/>
                    <a:pt x="1" y="5039"/>
                    <a:pt x="2913" y="7997"/>
                  </a:cubicBezTo>
                  <a:cubicBezTo>
                    <a:pt x="3873" y="8956"/>
                    <a:pt x="5051" y="9386"/>
                    <a:pt x="6207" y="9386"/>
                  </a:cubicBezTo>
                  <a:cubicBezTo>
                    <a:pt x="8614" y="9386"/>
                    <a:pt x="10923" y="7525"/>
                    <a:pt x="10955" y="4715"/>
                  </a:cubicBezTo>
                  <a:cubicBezTo>
                    <a:pt x="10955" y="2081"/>
                    <a:pt x="8829" y="1"/>
                    <a:pt x="6240" y="1"/>
                  </a:cubicBezTo>
                  <a:close/>
                </a:path>
              </a:pathLst>
            </a:custGeom>
            <a:solidFill>
              <a:srgbClr val="0070C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22" name="Google Shape;422;p11"/>
            <p:cNvSpPr/>
            <p:nvPr/>
          </p:nvSpPr>
          <p:spPr>
            <a:xfrm>
              <a:off x="1509983" y="4226686"/>
              <a:ext cx="420694" cy="363574"/>
            </a:xfrm>
            <a:custGeom>
              <a:rect b="b" l="l" r="r" t="t"/>
              <a:pathLst>
                <a:path extrusionOk="0" h="5260" w="6148">
                  <a:moveTo>
                    <a:pt x="3593" y="0"/>
                  </a:moveTo>
                  <a:cubicBezTo>
                    <a:pt x="3567" y="0"/>
                    <a:pt x="3540" y="1"/>
                    <a:pt x="3513" y="2"/>
                  </a:cubicBezTo>
                  <a:cubicBezTo>
                    <a:pt x="1156" y="2"/>
                    <a:pt x="1" y="2821"/>
                    <a:pt x="1665" y="4485"/>
                  </a:cubicBezTo>
                  <a:cubicBezTo>
                    <a:pt x="2201" y="5021"/>
                    <a:pt x="2856" y="5259"/>
                    <a:pt x="3499" y="5259"/>
                  </a:cubicBezTo>
                  <a:cubicBezTo>
                    <a:pt x="4852" y="5259"/>
                    <a:pt x="6148" y="4203"/>
                    <a:pt x="6148" y="2636"/>
                  </a:cubicBezTo>
                  <a:cubicBezTo>
                    <a:pt x="6148" y="1185"/>
                    <a:pt x="4990" y="0"/>
                    <a:pt x="3593" y="0"/>
                  </a:cubicBezTo>
                  <a:close/>
                </a:path>
              </a:pathLst>
            </a:custGeom>
            <a:solidFill>
              <a:srgbClr val="0070C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23" name="Google Shape;423;p11"/>
            <p:cNvSpPr/>
            <p:nvPr/>
          </p:nvSpPr>
          <p:spPr>
            <a:xfrm>
              <a:off x="2892018" y="4223575"/>
              <a:ext cx="420694" cy="366685"/>
            </a:xfrm>
            <a:custGeom>
              <a:rect b="b" l="l" r="r" t="t"/>
              <a:pathLst>
                <a:path extrusionOk="0" h="5305" w="6148">
                  <a:moveTo>
                    <a:pt x="3513" y="0"/>
                  </a:moveTo>
                  <a:cubicBezTo>
                    <a:pt x="1156" y="0"/>
                    <a:pt x="1" y="2866"/>
                    <a:pt x="1618" y="4530"/>
                  </a:cubicBezTo>
                  <a:cubicBezTo>
                    <a:pt x="2154" y="5066"/>
                    <a:pt x="2815" y="5304"/>
                    <a:pt x="3464" y="5304"/>
                  </a:cubicBezTo>
                  <a:cubicBezTo>
                    <a:pt x="4831" y="5304"/>
                    <a:pt x="6148" y="4248"/>
                    <a:pt x="6148" y="2681"/>
                  </a:cubicBezTo>
                  <a:cubicBezTo>
                    <a:pt x="6148" y="1202"/>
                    <a:pt x="4946" y="0"/>
                    <a:pt x="3513" y="0"/>
                  </a:cubicBezTo>
                  <a:close/>
                </a:path>
              </a:pathLst>
            </a:custGeom>
            <a:solidFill>
              <a:srgbClr val="0070C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24" name="Google Shape;424;p11"/>
            <p:cNvSpPr/>
            <p:nvPr/>
          </p:nvSpPr>
          <p:spPr>
            <a:xfrm>
              <a:off x="1320233" y="3025577"/>
              <a:ext cx="809705" cy="568724"/>
            </a:xfrm>
            <a:custGeom>
              <a:rect b="b" l="l" r="r" t="t"/>
              <a:pathLst>
                <a:path extrusionOk="0" h="8228" w="11833">
                  <a:moveTo>
                    <a:pt x="7627" y="1"/>
                  </a:moveTo>
                  <a:lnTo>
                    <a:pt x="417" y="7257"/>
                  </a:lnTo>
                  <a:lnTo>
                    <a:pt x="1" y="8228"/>
                  </a:lnTo>
                  <a:lnTo>
                    <a:pt x="5501" y="8228"/>
                  </a:lnTo>
                  <a:lnTo>
                    <a:pt x="11832" y="1896"/>
                  </a:lnTo>
                  <a:lnTo>
                    <a:pt x="11001" y="1"/>
                  </a:lnTo>
                  <a:close/>
                </a:path>
              </a:pathLst>
            </a:custGeom>
            <a:solidFill>
              <a:srgbClr val="0070C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25" name="Google Shape;425;p11"/>
            <p:cNvSpPr/>
            <p:nvPr/>
          </p:nvSpPr>
          <p:spPr>
            <a:xfrm>
              <a:off x="2259540" y="3025577"/>
              <a:ext cx="730603" cy="568724"/>
            </a:xfrm>
            <a:custGeom>
              <a:rect b="b" l="l" r="r" t="t"/>
              <a:pathLst>
                <a:path extrusionOk="0" h="8228" w="10677">
                  <a:moveTo>
                    <a:pt x="4391" y="1"/>
                  </a:moveTo>
                  <a:lnTo>
                    <a:pt x="0" y="4345"/>
                  </a:lnTo>
                  <a:lnTo>
                    <a:pt x="1664" y="8228"/>
                  </a:lnTo>
                  <a:lnTo>
                    <a:pt x="2496" y="8228"/>
                  </a:lnTo>
                  <a:lnTo>
                    <a:pt x="10677" y="1"/>
                  </a:lnTo>
                  <a:close/>
                </a:path>
              </a:pathLst>
            </a:custGeom>
            <a:solidFill>
              <a:srgbClr val="0070C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26" name="Google Shape;426;p11"/>
            <p:cNvSpPr/>
            <p:nvPr/>
          </p:nvSpPr>
          <p:spPr>
            <a:xfrm>
              <a:off x="2831938" y="3188495"/>
              <a:ext cx="493432" cy="405807"/>
            </a:xfrm>
            <a:custGeom>
              <a:rect b="b" l="l" r="r" t="t"/>
              <a:pathLst>
                <a:path extrusionOk="0" h="5871" w="7211">
                  <a:moveTo>
                    <a:pt x="5824" y="1"/>
                  </a:moveTo>
                  <a:lnTo>
                    <a:pt x="1" y="5871"/>
                  </a:lnTo>
                  <a:lnTo>
                    <a:pt x="3097" y="5871"/>
                  </a:lnTo>
                  <a:lnTo>
                    <a:pt x="7211" y="1757"/>
                  </a:lnTo>
                  <a:lnTo>
                    <a:pt x="5824" y="1"/>
                  </a:lnTo>
                  <a:close/>
                </a:path>
              </a:pathLst>
            </a:custGeom>
            <a:solidFill>
              <a:srgbClr val="0070C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27" name="Google Shape;427;p11"/>
            <p:cNvSpPr/>
            <p:nvPr/>
          </p:nvSpPr>
          <p:spPr>
            <a:xfrm>
              <a:off x="542278" y="3929674"/>
              <a:ext cx="328932" cy="198100"/>
            </a:xfrm>
            <a:custGeom>
              <a:rect b="b" l="l" r="r" t="t"/>
              <a:pathLst>
                <a:path extrusionOk="0" h="2866" w="4807">
                  <a:moveTo>
                    <a:pt x="0" y="0"/>
                  </a:moveTo>
                  <a:lnTo>
                    <a:pt x="740" y="2866"/>
                  </a:lnTo>
                  <a:cubicBezTo>
                    <a:pt x="740" y="2866"/>
                    <a:pt x="4160" y="2358"/>
                    <a:pt x="4807" y="0"/>
                  </a:cubicBezTo>
                  <a:close/>
                </a:path>
              </a:pathLst>
            </a:custGeom>
            <a:solidFill>
              <a:srgbClr val="0070C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28" name="Google Shape;428;p11"/>
            <p:cNvSpPr/>
            <p:nvPr/>
          </p:nvSpPr>
          <p:spPr>
            <a:xfrm>
              <a:off x="2692824" y="4044691"/>
              <a:ext cx="879228" cy="476033"/>
            </a:xfrm>
            <a:custGeom>
              <a:rect b="b" l="l" r="r" t="t"/>
              <a:pathLst>
                <a:path extrusionOk="0" h="6887" w="12849">
                  <a:moveTo>
                    <a:pt x="6424" y="0"/>
                  </a:moveTo>
                  <a:cubicBezTo>
                    <a:pt x="370" y="0"/>
                    <a:pt x="46" y="6240"/>
                    <a:pt x="46" y="6286"/>
                  </a:cubicBezTo>
                  <a:cubicBezTo>
                    <a:pt x="0" y="6609"/>
                    <a:pt x="231" y="6840"/>
                    <a:pt x="555" y="6887"/>
                  </a:cubicBezTo>
                  <a:cubicBezTo>
                    <a:pt x="878" y="6887"/>
                    <a:pt x="1109" y="6609"/>
                    <a:pt x="1109" y="6332"/>
                  </a:cubicBezTo>
                  <a:cubicBezTo>
                    <a:pt x="1156" y="6101"/>
                    <a:pt x="1433" y="1063"/>
                    <a:pt x="6424" y="1063"/>
                  </a:cubicBezTo>
                  <a:cubicBezTo>
                    <a:pt x="11462" y="1063"/>
                    <a:pt x="11739" y="6101"/>
                    <a:pt x="11739" y="6332"/>
                  </a:cubicBezTo>
                  <a:cubicBezTo>
                    <a:pt x="11784" y="6644"/>
                    <a:pt x="12033" y="6795"/>
                    <a:pt x="12283" y="6795"/>
                  </a:cubicBezTo>
                  <a:cubicBezTo>
                    <a:pt x="12553" y="6795"/>
                    <a:pt x="12825" y="6621"/>
                    <a:pt x="12849" y="6286"/>
                  </a:cubicBezTo>
                  <a:cubicBezTo>
                    <a:pt x="12849" y="6240"/>
                    <a:pt x="12525" y="0"/>
                    <a:pt x="6424" y="0"/>
                  </a:cubicBezTo>
                  <a:close/>
                </a:path>
              </a:pathLst>
            </a:custGeom>
            <a:solidFill>
              <a:srgbClr val="0070C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29" name="Google Shape;429;p11"/>
            <p:cNvSpPr/>
            <p:nvPr/>
          </p:nvSpPr>
          <p:spPr>
            <a:xfrm>
              <a:off x="1332892" y="4031904"/>
              <a:ext cx="879296" cy="473199"/>
            </a:xfrm>
            <a:custGeom>
              <a:rect b="b" l="l" r="r" t="t"/>
              <a:pathLst>
                <a:path extrusionOk="0" h="6846" w="12850">
                  <a:moveTo>
                    <a:pt x="6425" y="0"/>
                  </a:moveTo>
                  <a:cubicBezTo>
                    <a:pt x="370" y="0"/>
                    <a:pt x="47" y="6240"/>
                    <a:pt x="47" y="6286"/>
                  </a:cubicBezTo>
                  <a:cubicBezTo>
                    <a:pt x="1" y="6563"/>
                    <a:pt x="232" y="6841"/>
                    <a:pt x="555" y="6841"/>
                  </a:cubicBezTo>
                  <a:cubicBezTo>
                    <a:pt x="579" y="6844"/>
                    <a:pt x="603" y="6846"/>
                    <a:pt x="626" y="6846"/>
                  </a:cubicBezTo>
                  <a:cubicBezTo>
                    <a:pt x="912" y="6846"/>
                    <a:pt x="1110" y="6589"/>
                    <a:pt x="1110" y="6332"/>
                  </a:cubicBezTo>
                  <a:cubicBezTo>
                    <a:pt x="1110" y="6101"/>
                    <a:pt x="1387" y="1063"/>
                    <a:pt x="6425" y="1063"/>
                  </a:cubicBezTo>
                  <a:cubicBezTo>
                    <a:pt x="11463" y="1063"/>
                    <a:pt x="11740" y="6101"/>
                    <a:pt x="11740" y="6332"/>
                  </a:cubicBezTo>
                  <a:cubicBezTo>
                    <a:pt x="11784" y="6644"/>
                    <a:pt x="12033" y="6795"/>
                    <a:pt x="12284" y="6795"/>
                  </a:cubicBezTo>
                  <a:cubicBezTo>
                    <a:pt x="12553" y="6795"/>
                    <a:pt x="12825" y="6621"/>
                    <a:pt x="12849" y="6286"/>
                  </a:cubicBezTo>
                  <a:cubicBezTo>
                    <a:pt x="12849" y="6240"/>
                    <a:pt x="12526" y="0"/>
                    <a:pt x="6425" y="0"/>
                  </a:cubicBezTo>
                  <a:close/>
                </a:path>
              </a:pathLst>
            </a:custGeom>
            <a:solidFill>
              <a:srgbClr val="0070C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0" name="Google Shape;430;p11"/>
            <p:cNvSpPr/>
            <p:nvPr/>
          </p:nvSpPr>
          <p:spPr>
            <a:xfrm>
              <a:off x="4002120" y="3993542"/>
              <a:ext cx="174012" cy="115086"/>
            </a:xfrm>
            <a:custGeom>
              <a:rect b="b" l="l" r="r" t="t"/>
              <a:pathLst>
                <a:path extrusionOk="0" h="1665" w="2543">
                  <a:moveTo>
                    <a:pt x="0" y="1"/>
                  </a:moveTo>
                  <a:cubicBezTo>
                    <a:pt x="0" y="1"/>
                    <a:pt x="1479" y="1665"/>
                    <a:pt x="2496" y="1665"/>
                  </a:cubicBezTo>
                  <a:lnTo>
                    <a:pt x="2542" y="1"/>
                  </a:lnTo>
                  <a:close/>
                </a:path>
              </a:pathLst>
            </a:custGeom>
            <a:solidFill>
              <a:srgbClr val="0070C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1" name="Google Shape;431;p11"/>
            <p:cNvSpPr/>
            <p:nvPr/>
          </p:nvSpPr>
          <p:spPr>
            <a:xfrm>
              <a:off x="2632676" y="3773116"/>
              <a:ext cx="189887" cy="54398"/>
            </a:xfrm>
            <a:custGeom>
              <a:rect b="b" l="l" r="r" t="t"/>
              <a:pathLst>
                <a:path extrusionOk="0" h="787" w="2775">
                  <a:moveTo>
                    <a:pt x="417" y="1"/>
                  </a:moveTo>
                  <a:cubicBezTo>
                    <a:pt x="186" y="1"/>
                    <a:pt x="1" y="186"/>
                    <a:pt x="1" y="371"/>
                  </a:cubicBezTo>
                  <a:cubicBezTo>
                    <a:pt x="1" y="602"/>
                    <a:pt x="186" y="786"/>
                    <a:pt x="417" y="786"/>
                  </a:cubicBezTo>
                  <a:lnTo>
                    <a:pt x="2358" y="786"/>
                  </a:lnTo>
                  <a:cubicBezTo>
                    <a:pt x="2589" y="786"/>
                    <a:pt x="2774" y="602"/>
                    <a:pt x="2774" y="371"/>
                  </a:cubicBezTo>
                  <a:cubicBezTo>
                    <a:pt x="2774" y="186"/>
                    <a:pt x="2589" y="1"/>
                    <a:pt x="2358" y="1"/>
                  </a:cubicBezTo>
                  <a:close/>
                </a:path>
              </a:pathLst>
            </a:custGeom>
            <a:solidFill>
              <a:srgbClr val="0070C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2" name="Google Shape;432;p11"/>
            <p:cNvSpPr/>
            <p:nvPr/>
          </p:nvSpPr>
          <p:spPr>
            <a:xfrm>
              <a:off x="2313324" y="3776365"/>
              <a:ext cx="189819" cy="54329"/>
            </a:xfrm>
            <a:custGeom>
              <a:rect b="b" l="l" r="r" t="t"/>
              <a:pathLst>
                <a:path extrusionOk="0" h="786" w="2774">
                  <a:moveTo>
                    <a:pt x="416" y="0"/>
                  </a:moveTo>
                  <a:cubicBezTo>
                    <a:pt x="185" y="0"/>
                    <a:pt x="0" y="185"/>
                    <a:pt x="0" y="416"/>
                  </a:cubicBezTo>
                  <a:cubicBezTo>
                    <a:pt x="0" y="601"/>
                    <a:pt x="185" y="786"/>
                    <a:pt x="416" y="786"/>
                  </a:cubicBezTo>
                  <a:lnTo>
                    <a:pt x="2357" y="786"/>
                  </a:lnTo>
                  <a:cubicBezTo>
                    <a:pt x="2588" y="786"/>
                    <a:pt x="2773" y="601"/>
                    <a:pt x="2773" y="416"/>
                  </a:cubicBezTo>
                  <a:cubicBezTo>
                    <a:pt x="2773" y="185"/>
                    <a:pt x="2588" y="0"/>
                    <a:pt x="2357" y="0"/>
                  </a:cubicBezTo>
                  <a:close/>
                </a:path>
              </a:pathLst>
            </a:custGeom>
            <a:solidFill>
              <a:srgbClr val="0070C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3" name="Google Shape;433;p11"/>
            <p:cNvSpPr/>
            <p:nvPr/>
          </p:nvSpPr>
          <p:spPr>
            <a:xfrm>
              <a:off x="526471" y="4351379"/>
              <a:ext cx="408035" cy="169345"/>
            </a:xfrm>
            <a:custGeom>
              <a:rect b="b" l="l" r="r" t="t"/>
              <a:pathLst>
                <a:path extrusionOk="0" h="2450" w="5963">
                  <a:moveTo>
                    <a:pt x="0" y="0"/>
                  </a:moveTo>
                  <a:lnTo>
                    <a:pt x="1109" y="2450"/>
                  </a:lnTo>
                  <a:lnTo>
                    <a:pt x="5962" y="2450"/>
                  </a:lnTo>
                  <a:lnTo>
                    <a:pt x="5223" y="693"/>
                  </a:lnTo>
                  <a:lnTo>
                    <a:pt x="0" y="0"/>
                  </a:lnTo>
                  <a:close/>
                </a:path>
              </a:pathLst>
            </a:custGeom>
            <a:solidFill>
              <a:srgbClr val="0070C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434" name="Google Shape;434;p11"/>
          <p:cNvSpPr txBox="1"/>
          <p:nvPr/>
        </p:nvSpPr>
        <p:spPr>
          <a:xfrm>
            <a:off x="119792" y="4757458"/>
            <a:ext cx="1418492" cy="30777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ar-OM" sz="1400" u="none" cap="none" strike="noStrike">
                <a:solidFill>
                  <a:srgbClr val="000000"/>
                </a:solidFill>
                <a:latin typeface="Calibri"/>
                <a:ea typeface="Calibri"/>
                <a:cs typeface="Calibri"/>
                <a:sym typeface="Calibri"/>
              </a:rPr>
              <a:t>أ.كلثم الهوتية</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16"/>
                                        </p:tgtEl>
                                        <p:attrNameLst>
                                          <p:attrName>style.visibility</p:attrName>
                                        </p:attrNameLst>
                                      </p:cBhvr>
                                      <p:to>
                                        <p:strVal val="visible"/>
                                      </p:to>
                                    </p:set>
                                    <p:animEffect filter="fade" transition="in">
                                      <p:cBhvr>
                                        <p:cTn dur="500"/>
                                        <p:tgtEl>
                                          <p:spTgt spid="41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15"/>
                                        </p:tgtEl>
                                        <p:attrNameLst>
                                          <p:attrName>style.visibility</p:attrName>
                                        </p:attrNameLst>
                                      </p:cBhvr>
                                      <p:to>
                                        <p:strVal val="visible"/>
                                      </p:to>
                                    </p:set>
                                    <p:animEffect filter="fade" transition="in">
                                      <p:cBhvr>
                                        <p:cTn dur="500"/>
                                        <p:tgtEl>
                                          <p:spTgt spid="41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17"/>
                                        </p:tgtEl>
                                        <p:attrNameLst>
                                          <p:attrName>style.visibility</p:attrName>
                                        </p:attrNameLst>
                                      </p:cBhvr>
                                      <p:to>
                                        <p:strVal val="visible"/>
                                      </p:to>
                                    </p:set>
                                    <p:animEffect filter="fade" transition="in">
                                      <p:cBhvr>
                                        <p:cTn dur="500"/>
                                        <p:tgtEl>
                                          <p:spTgt spid="41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14">
                                            <p:txEl>
                                              <p:pRg end="0" st="0"/>
                                            </p:txEl>
                                          </p:spTgt>
                                        </p:tgtEl>
                                        <p:attrNameLst>
                                          <p:attrName>style.visibility</p:attrName>
                                        </p:attrNameLst>
                                      </p:cBhvr>
                                      <p:to>
                                        <p:strVal val="visible"/>
                                      </p:to>
                                    </p:set>
                                    <p:animEffect filter="fade" transition="in">
                                      <p:cBhvr>
                                        <p:cTn dur="500"/>
                                        <p:tgtEl>
                                          <p:spTgt spid="414">
                                            <p:txEl>
                                              <p:pRg end="0" st="0"/>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8" name="Shape 438"/>
        <p:cNvGrpSpPr/>
        <p:nvPr/>
      </p:nvGrpSpPr>
      <p:grpSpPr>
        <a:xfrm>
          <a:off x="0" y="0"/>
          <a:ext cx="0" cy="0"/>
          <a:chOff x="0" y="0"/>
          <a:chExt cx="0" cy="0"/>
        </a:xfrm>
      </p:grpSpPr>
      <p:grpSp>
        <p:nvGrpSpPr>
          <p:cNvPr id="439" name="Google Shape;439;p12"/>
          <p:cNvGrpSpPr/>
          <p:nvPr/>
        </p:nvGrpSpPr>
        <p:grpSpPr>
          <a:xfrm>
            <a:off x="2916799" y="1583883"/>
            <a:ext cx="3310401" cy="2819687"/>
            <a:chOff x="2636702" y="1151682"/>
            <a:chExt cx="3870609" cy="3580122"/>
          </a:xfrm>
        </p:grpSpPr>
        <p:sp>
          <p:nvSpPr>
            <p:cNvPr id="440" name="Google Shape;440;p12"/>
            <p:cNvSpPr/>
            <p:nvPr/>
          </p:nvSpPr>
          <p:spPr>
            <a:xfrm>
              <a:off x="2636702" y="1151682"/>
              <a:ext cx="3870609" cy="3580122"/>
            </a:xfrm>
            <a:custGeom>
              <a:rect b="b" l="l" r="r" t="t"/>
              <a:pathLst>
                <a:path extrusionOk="0" h="209517" w="226517">
                  <a:moveTo>
                    <a:pt x="134611" y="0"/>
                  </a:moveTo>
                  <a:cubicBezTo>
                    <a:pt x="101002" y="0"/>
                    <a:pt x="80066" y="17898"/>
                    <a:pt x="63757" y="31898"/>
                  </a:cubicBezTo>
                  <a:cubicBezTo>
                    <a:pt x="45189" y="47796"/>
                    <a:pt x="44614" y="45619"/>
                    <a:pt x="22307" y="63941"/>
                  </a:cubicBezTo>
                  <a:cubicBezTo>
                    <a:pt x="1" y="82304"/>
                    <a:pt x="4848" y="110074"/>
                    <a:pt x="18322" y="155509"/>
                  </a:cubicBezTo>
                  <a:cubicBezTo>
                    <a:pt x="31755" y="200943"/>
                    <a:pt x="84626" y="208872"/>
                    <a:pt x="84626" y="208872"/>
                  </a:cubicBezTo>
                  <a:cubicBezTo>
                    <a:pt x="90712" y="209310"/>
                    <a:pt x="96483" y="209517"/>
                    <a:pt x="101955" y="209517"/>
                  </a:cubicBezTo>
                  <a:cubicBezTo>
                    <a:pt x="171380" y="209517"/>
                    <a:pt x="192455" y="176247"/>
                    <a:pt x="193940" y="160520"/>
                  </a:cubicBezTo>
                  <a:cubicBezTo>
                    <a:pt x="195501" y="143554"/>
                    <a:pt x="200307" y="129217"/>
                    <a:pt x="209057" y="114141"/>
                  </a:cubicBezTo>
                  <a:cubicBezTo>
                    <a:pt x="217766" y="99064"/>
                    <a:pt x="226516" y="75074"/>
                    <a:pt x="217273" y="52028"/>
                  </a:cubicBezTo>
                  <a:cubicBezTo>
                    <a:pt x="207989" y="28941"/>
                    <a:pt x="191804" y="7209"/>
                    <a:pt x="149327" y="1088"/>
                  </a:cubicBezTo>
                  <a:cubicBezTo>
                    <a:pt x="144164" y="344"/>
                    <a:pt x="139266" y="0"/>
                    <a:pt x="134611" y="0"/>
                  </a:cubicBezTo>
                  <a:close/>
                </a:path>
              </a:pathLst>
            </a:cu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1" name="Google Shape;441;p12"/>
            <p:cNvSpPr/>
            <p:nvPr/>
          </p:nvSpPr>
          <p:spPr>
            <a:xfrm>
              <a:off x="5820769" y="1630747"/>
              <a:ext cx="606521" cy="1085894"/>
            </a:xfrm>
            <a:custGeom>
              <a:rect b="b" l="l" r="r" t="t"/>
              <a:pathLst>
                <a:path extrusionOk="0" h="63549" w="35495">
                  <a:moveTo>
                    <a:pt x="17131" y="1"/>
                  </a:moveTo>
                  <a:cubicBezTo>
                    <a:pt x="15817" y="740"/>
                    <a:pt x="14667" y="1726"/>
                    <a:pt x="13763" y="2917"/>
                  </a:cubicBezTo>
                  <a:cubicBezTo>
                    <a:pt x="11709" y="5464"/>
                    <a:pt x="11257" y="9819"/>
                    <a:pt x="14091" y="11750"/>
                  </a:cubicBezTo>
                  <a:cubicBezTo>
                    <a:pt x="11586" y="12078"/>
                    <a:pt x="10312" y="14913"/>
                    <a:pt x="11709" y="17008"/>
                  </a:cubicBezTo>
                  <a:cubicBezTo>
                    <a:pt x="10723" y="17583"/>
                    <a:pt x="9942" y="18528"/>
                    <a:pt x="9573" y="19596"/>
                  </a:cubicBezTo>
                  <a:cubicBezTo>
                    <a:pt x="9367" y="20212"/>
                    <a:pt x="9244" y="20828"/>
                    <a:pt x="9244" y="21445"/>
                  </a:cubicBezTo>
                  <a:cubicBezTo>
                    <a:pt x="9244" y="22307"/>
                    <a:pt x="9614" y="22554"/>
                    <a:pt x="8792" y="23047"/>
                  </a:cubicBezTo>
                  <a:cubicBezTo>
                    <a:pt x="6163" y="24608"/>
                    <a:pt x="4027" y="26908"/>
                    <a:pt x="2712" y="29702"/>
                  </a:cubicBezTo>
                  <a:cubicBezTo>
                    <a:pt x="1" y="35412"/>
                    <a:pt x="1028" y="42231"/>
                    <a:pt x="5218" y="46955"/>
                  </a:cubicBezTo>
                  <a:cubicBezTo>
                    <a:pt x="2794" y="48270"/>
                    <a:pt x="2425" y="51926"/>
                    <a:pt x="4396" y="53816"/>
                  </a:cubicBezTo>
                  <a:cubicBezTo>
                    <a:pt x="2055" y="55336"/>
                    <a:pt x="1562" y="58540"/>
                    <a:pt x="3369" y="60676"/>
                  </a:cubicBezTo>
                  <a:cubicBezTo>
                    <a:pt x="3369" y="60717"/>
                    <a:pt x="3411" y="60758"/>
                    <a:pt x="3452" y="60799"/>
                  </a:cubicBezTo>
                  <a:lnTo>
                    <a:pt x="3493" y="60799"/>
                  </a:lnTo>
                  <a:cubicBezTo>
                    <a:pt x="7131" y="62515"/>
                    <a:pt x="11088" y="63549"/>
                    <a:pt x="15058" y="63549"/>
                  </a:cubicBezTo>
                  <a:cubicBezTo>
                    <a:pt x="16602" y="63549"/>
                    <a:pt x="18148" y="63392"/>
                    <a:pt x="19678" y="63059"/>
                  </a:cubicBezTo>
                  <a:cubicBezTo>
                    <a:pt x="22266" y="62484"/>
                    <a:pt x="25142" y="61416"/>
                    <a:pt x="27196" y="59690"/>
                  </a:cubicBezTo>
                  <a:cubicBezTo>
                    <a:pt x="28346" y="58704"/>
                    <a:pt x="29086" y="57020"/>
                    <a:pt x="28018" y="55829"/>
                  </a:cubicBezTo>
                  <a:lnTo>
                    <a:pt x="30072" y="54925"/>
                  </a:lnTo>
                  <a:cubicBezTo>
                    <a:pt x="30195" y="54925"/>
                    <a:pt x="30277" y="54802"/>
                    <a:pt x="30277" y="54678"/>
                  </a:cubicBezTo>
                  <a:lnTo>
                    <a:pt x="30154" y="52707"/>
                  </a:lnTo>
                  <a:lnTo>
                    <a:pt x="30154" y="52707"/>
                  </a:lnTo>
                  <a:cubicBezTo>
                    <a:pt x="30288" y="52719"/>
                    <a:pt x="30421" y="52724"/>
                    <a:pt x="30555" y="52724"/>
                  </a:cubicBezTo>
                  <a:cubicBezTo>
                    <a:pt x="32259" y="52724"/>
                    <a:pt x="33869" y="51763"/>
                    <a:pt x="34631" y="50201"/>
                  </a:cubicBezTo>
                  <a:cubicBezTo>
                    <a:pt x="35494" y="41286"/>
                    <a:pt x="34221" y="32249"/>
                    <a:pt x="30893" y="23909"/>
                  </a:cubicBezTo>
                  <a:cubicBezTo>
                    <a:pt x="27525" y="15570"/>
                    <a:pt x="23252" y="7354"/>
                    <a:pt x="17131" y="1"/>
                  </a:cubicBezTo>
                  <a:close/>
                </a:path>
              </a:pathLst>
            </a:custGeom>
            <a:solidFill>
              <a:srgbClr val="FFFFFF">
                <a:alpha val="60392"/>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2" name="Google Shape;442;p12"/>
            <p:cNvSpPr/>
            <p:nvPr/>
          </p:nvSpPr>
          <p:spPr>
            <a:xfrm>
              <a:off x="5650902" y="2652101"/>
              <a:ext cx="645121" cy="1096471"/>
            </a:xfrm>
            <a:custGeom>
              <a:rect b="b" l="l" r="r" t="t"/>
              <a:pathLst>
                <a:path extrusionOk="0" h="64168" w="37754">
                  <a:moveTo>
                    <a:pt x="12653" y="0"/>
                  </a:moveTo>
                  <a:cubicBezTo>
                    <a:pt x="11955" y="41738"/>
                    <a:pt x="1" y="64168"/>
                    <a:pt x="1" y="64168"/>
                  </a:cubicBezTo>
                  <a:lnTo>
                    <a:pt x="18610" y="64168"/>
                  </a:lnTo>
                  <a:cubicBezTo>
                    <a:pt x="20869" y="50817"/>
                    <a:pt x="25388" y="38821"/>
                    <a:pt x="32618" y="26292"/>
                  </a:cubicBezTo>
                  <a:cubicBezTo>
                    <a:pt x="34508" y="23046"/>
                    <a:pt x="36233" y="19719"/>
                    <a:pt x="37753" y="16268"/>
                  </a:cubicBezTo>
                  <a:cubicBezTo>
                    <a:pt x="37342" y="6902"/>
                    <a:pt x="37383" y="0"/>
                    <a:pt x="37383" y="0"/>
                  </a:cubicBezTo>
                  <a:close/>
                </a:path>
              </a:pathLst>
            </a:custGeom>
            <a:solidFill>
              <a:srgbClr val="B7B7B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3" name="Google Shape;443;p12"/>
            <p:cNvSpPr/>
            <p:nvPr/>
          </p:nvSpPr>
          <p:spPr>
            <a:xfrm>
              <a:off x="2803766" y="2755292"/>
              <a:ext cx="3191108" cy="1655232"/>
            </a:xfrm>
            <a:custGeom>
              <a:rect b="b" l="l" r="r" t="t"/>
              <a:pathLst>
                <a:path extrusionOk="0" h="96868" w="186751">
                  <a:moveTo>
                    <a:pt x="119174" y="0"/>
                  </a:moveTo>
                  <a:lnTo>
                    <a:pt x="115682" y="49789"/>
                  </a:lnTo>
                  <a:lnTo>
                    <a:pt x="56568" y="52994"/>
                  </a:lnTo>
                  <a:lnTo>
                    <a:pt x="56568" y="42847"/>
                  </a:lnTo>
                  <a:lnTo>
                    <a:pt x="26415" y="43915"/>
                  </a:lnTo>
                  <a:lnTo>
                    <a:pt x="24895" y="28181"/>
                  </a:lnTo>
                  <a:lnTo>
                    <a:pt x="13187" y="28592"/>
                  </a:lnTo>
                  <a:lnTo>
                    <a:pt x="1" y="29003"/>
                  </a:lnTo>
                  <a:cubicBezTo>
                    <a:pt x="2014" y="38780"/>
                    <a:pt x="4971" y="49584"/>
                    <a:pt x="8545" y="61662"/>
                  </a:cubicBezTo>
                  <a:cubicBezTo>
                    <a:pt x="12653" y="75588"/>
                    <a:pt x="20459" y="85940"/>
                    <a:pt x="29332" y="93704"/>
                  </a:cubicBezTo>
                  <a:lnTo>
                    <a:pt x="112355" y="96867"/>
                  </a:lnTo>
                  <a:lnTo>
                    <a:pt x="163869" y="96867"/>
                  </a:lnTo>
                  <a:cubicBezTo>
                    <a:pt x="177836" y="86597"/>
                    <a:pt x="183382" y="74438"/>
                    <a:pt x="184122" y="66632"/>
                  </a:cubicBezTo>
                  <a:cubicBezTo>
                    <a:pt x="184615" y="61251"/>
                    <a:pt x="185518" y="55910"/>
                    <a:pt x="186751" y="50652"/>
                  </a:cubicBezTo>
                  <a:lnTo>
                    <a:pt x="160788" y="48845"/>
                  </a:lnTo>
                  <a:lnTo>
                    <a:pt x="160788" y="34795"/>
                  </a:lnTo>
                  <a:lnTo>
                    <a:pt x="148957" y="33932"/>
                  </a:lnTo>
                  <a:lnTo>
                    <a:pt x="150189" y="2958"/>
                  </a:lnTo>
                  <a:lnTo>
                    <a:pt x="119174" y="0"/>
                  </a:lnTo>
                  <a:close/>
                </a:path>
              </a:pathLst>
            </a:custGeom>
            <a:solidFill>
              <a:srgbClr val="99999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4" name="Google Shape;444;p12"/>
            <p:cNvSpPr/>
            <p:nvPr/>
          </p:nvSpPr>
          <p:spPr>
            <a:xfrm>
              <a:off x="3775976" y="2586827"/>
              <a:ext cx="1245986" cy="114520"/>
            </a:xfrm>
            <a:custGeom>
              <a:rect b="b" l="l" r="r" t="t"/>
              <a:pathLst>
                <a:path extrusionOk="0" h="6702" w="72918">
                  <a:moveTo>
                    <a:pt x="11396" y="0"/>
                  </a:moveTo>
                  <a:cubicBezTo>
                    <a:pt x="9914" y="0"/>
                    <a:pt x="8622" y="268"/>
                    <a:pt x="7436" y="1356"/>
                  </a:cubicBezTo>
                  <a:cubicBezTo>
                    <a:pt x="7272" y="1499"/>
                    <a:pt x="7344" y="1499"/>
                    <a:pt x="7369" y="1499"/>
                  </a:cubicBezTo>
                  <a:cubicBezTo>
                    <a:pt x="7395" y="1499"/>
                    <a:pt x="7374" y="1499"/>
                    <a:pt x="7025" y="1643"/>
                  </a:cubicBezTo>
                  <a:cubicBezTo>
                    <a:pt x="6738" y="1725"/>
                    <a:pt x="6614" y="1643"/>
                    <a:pt x="6327" y="1849"/>
                  </a:cubicBezTo>
                  <a:cubicBezTo>
                    <a:pt x="5916" y="2095"/>
                    <a:pt x="5670" y="2506"/>
                    <a:pt x="5670" y="2999"/>
                  </a:cubicBezTo>
                  <a:cubicBezTo>
                    <a:pt x="5560" y="2985"/>
                    <a:pt x="5451" y="2978"/>
                    <a:pt x="5342" y="2978"/>
                  </a:cubicBezTo>
                  <a:cubicBezTo>
                    <a:pt x="4797" y="2978"/>
                    <a:pt x="4266" y="3149"/>
                    <a:pt x="3821" y="3492"/>
                  </a:cubicBezTo>
                  <a:cubicBezTo>
                    <a:pt x="3657" y="3615"/>
                    <a:pt x="3492" y="3862"/>
                    <a:pt x="3328" y="3944"/>
                  </a:cubicBezTo>
                  <a:cubicBezTo>
                    <a:pt x="2917" y="4108"/>
                    <a:pt x="2506" y="4231"/>
                    <a:pt x="2055" y="4272"/>
                  </a:cubicBezTo>
                  <a:cubicBezTo>
                    <a:pt x="1233" y="4560"/>
                    <a:pt x="1" y="5751"/>
                    <a:pt x="1110" y="6491"/>
                  </a:cubicBezTo>
                  <a:cubicBezTo>
                    <a:pt x="1233" y="6532"/>
                    <a:pt x="1356" y="6614"/>
                    <a:pt x="1438" y="6655"/>
                  </a:cubicBezTo>
                  <a:cubicBezTo>
                    <a:pt x="2008" y="6655"/>
                    <a:pt x="2472" y="6702"/>
                    <a:pt x="2932" y="6702"/>
                  </a:cubicBezTo>
                  <a:cubicBezTo>
                    <a:pt x="3333" y="6702"/>
                    <a:pt x="3731" y="6666"/>
                    <a:pt x="4191" y="6532"/>
                  </a:cubicBezTo>
                  <a:cubicBezTo>
                    <a:pt x="4478" y="6450"/>
                    <a:pt x="4766" y="6408"/>
                    <a:pt x="5053" y="6285"/>
                  </a:cubicBezTo>
                  <a:cubicBezTo>
                    <a:pt x="5735" y="5911"/>
                    <a:pt x="5512" y="5536"/>
                    <a:pt x="6189" y="5536"/>
                  </a:cubicBezTo>
                  <a:cubicBezTo>
                    <a:pt x="6328" y="5536"/>
                    <a:pt x="6506" y="5552"/>
                    <a:pt x="6738" y="5587"/>
                  </a:cubicBezTo>
                  <a:cubicBezTo>
                    <a:pt x="7477" y="5710"/>
                    <a:pt x="8463" y="5587"/>
                    <a:pt x="9161" y="5833"/>
                  </a:cubicBezTo>
                  <a:cubicBezTo>
                    <a:pt x="10005" y="6127"/>
                    <a:pt x="10652" y="6551"/>
                    <a:pt x="11570" y="6551"/>
                  </a:cubicBezTo>
                  <a:cubicBezTo>
                    <a:pt x="11681" y="6551"/>
                    <a:pt x="11795" y="6545"/>
                    <a:pt x="11914" y="6532"/>
                  </a:cubicBezTo>
                  <a:cubicBezTo>
                    <a:pt x="12325" y="6491"/>
                    <a:pt x="12735" y="6408"/>
                    <a:pt x="13105" y="6203"/>
                  </a:cubicBezTo>
                  <a:cubicBezTo>
                    <a:pt x="13696" y="5908"/>
                    <a:pt x="14353" y="5745"/>
                    <a:pt x="15017" y="5745"/>
                  </a:cubicBezTo>
                  <a:cubicBezTo>
                    <a:pt x="15092" y="5745"/>
                    <a:pt x="15167" y="5747"/>
                    <a:pt x="15241" y="5751"/>
                  </a:cubicBezTo>
                  <a:cubicBezTo>
                    <a:pt x="15498" y="5782"/>
                    <a:pt x="15755" y="5797"/>
                    <a:pt x="16011" y="5797"/>
                  </a:cubicBezTo>
                  <a:cubicBezTo>
                    <a:pt x="16779" y="5797"/>
                    <a:pt x="17542" y="5659"/>
                    <a:pt x="18281" y="5381"/>
                  </a:cubicBezTo>
                  <a:cubicBezTo>
                    <a:pt x="18774" y="5094"/>
                    <a:pt x="19267" y="4889"/>
                    <a:pt x="19801" y="4724"/>
                  </a:cubicBezTo>
                  <a:cubicBezTo>
                    <a:pt x="20477" y="4623"/>
                    <a:pt x="21153" y="4549"/>
                    <a:pt x="21852" y="4549"/>
                  </a:cubicBezTo>
                  <a:cubicBezTo>
                    <a:pt x="22003" y="4549"/>
                    <a:pt x="22154" y="4553"/>
                    <a:pt x="22307" y="4560"/>
                  </a:cubicBezTo>
                  <a:cubicBezTo>
                    <a:pt x="23622" y="4560"/>
                    <a:pt x="24895" y="4560"/>
                    <a:pt x="26210" y="4437"/>
                  </a:cubicBezTo>
                  <a:cubicBezTo>
                    <a:pt x="27360" y="4354"/>
                    <a:pt x="28469" y="4354"/>
                    <a:pt x="29619" y="4190"/>
                  </a:cubicBezTo>
                  <a:cubicBezTo>
                    <a:pt x="30700" y="4024"/>
                    <a:pt x="31875" y="3764"/>
                    <a:pt x="33017" y="3764"/>
                  </a:cubicBezTo>
                  <a:cubicBezTo>
                    <a:pt x="33567" y="3764"/>
                    <a:pt x="34110" y="3824"/>
                    <a:pt x="34631" y="3985"/>
                  </a:cubicBezTo>
                  <a:cubicBezTo>
                    <a:pt x="35535" y="4190"/>
                    <a:pt x="36439" y="4354"/>
                    <a:pt x="37342" y="4437"/>
                  </a:cubicBezTo>
                  <a:cubicBezTo>
                    <a:pt x="37652" y="4468"/>
                    <a:pt x="37947" y="4482"/>
                    <a:pt x="38234" y="4482"/>
                  </a:cubicBezTo>
                  <a:cubicBezTo>
                    <a:pt x="39433" y="4482"/>
                    <a:pt x="40478" y="4249"/>
                    <a:pt x="41738" y="4149"/>
                  </a:cubicBezTo>
                  <a:cubicBezTo>
                    <a:pt x="42847" y="4026"/>
                    <a:pt x="43997" y="3779"/>
                    <a:pt x="45065" y="3410"/>
                  </a:cubicBezTo>
                  <a:cubicBezTo>
                    <a:pt x="46216" y="3163"/>
                    <a:pt x="47366" y="2999"/>
                    <a:pt x="48516" y="2917"/>
                  </a:cubicBezTo>
                  <a:cubicBezTo>
                    <a:pt x="48698" y="2897"/>
                    <a:pt x="48879" y="2889"/>
                    <a:pt x="49061" y="2889"/>
                  </a:cubicBezTo>
                  <a:cubicBezTo>
                    <a:pt x="50030" y="2889"/>
                    <a:pt x="50998" y="3122"/>
                    <a:pt x="51967" y="3122"/>
                  </a:cubicBezTo>
                  <a:cubicBezTo>
                    <a:pt x="53041" y="3122"/>
                    <a:pt x="54116" y="3244"/>
                    <a:pt x="55190" y="3244"/>
                  </a:cubicBezTo>
                  <a:cubicBezTo>
                    <a:pt x="55512" y="3244"/>
                    <a:pt x="55835" y="3233"/>
                    <a:pt x="56157" y="3204"/>
                  </a:cubicBezTo>
                  <a:cubicBezTo>
                    <a:pt x="56876" y="3122"/>
                    <a:pt x="57605" y="3081"/>
                    <a:pt x="58334" y="3081"/>
                  </a:cubicBezTo>
                  <a:cubicBezTo>
                    <a:pt x="59063" y="3081"/>
                    <a:pt x="59793" y="3122"/>
                    <a:pt x="60512" y="3204"/>
                  </a:cubicBezTo>
                  <a:cubicBezTo>
                    <a:pt x="60683" y="3226"/>
                    <a:pt x="60858" y="3233"/>
                    <a:pt x="61034" y="3233"/>
                  </a:cubicBezTo>
                  <a:cubicBezTo>
                    <a:pt x="61430" y="3233"/>
                    <a:pt x="61833" y="3196"/>
                    <a:pt x="62225" y="3196"/>
                  </a:cubicBezTo>
                  <a:cubicBezTo>
                    <a:pt x="62326" y="3196"/>
                    <a:pt x="62426" y="3198"/>
                    <a:pt x="62524" y="3204"/>
                  </a:cubicBezTo>
                  <a:cubicBezTo>
                    <a:pt x="63141" y="3286"/>
                    <a:pt x="63634" y="3697"/>
                    <a:pt x="64250" y="3738"/>
                  </a:cubicBezTo>
                  <a:cubicBezTo>
                    <a:pt x="64452" y="3762"/>
                    <a:pt x="64654" y="3772"/>
                    <a:pt x="64856" y="3772"/>
                  </a:cubicBezTo>
                  <a:cubicBezTo>
                    <a:pt x="65942" y="3772"/>
                    <a:pt x="67028" y="3482"/>
                    <a:pt x="68113" y="3482"/>
                  </a:cubicBezTo>
                  <a:cubicBezTo>
                    <a:pt x="68222" y="3482"/>
                    <a:pt x="68331" y="3485"/>
                    <a:pt x="68440" y="3492"/>
                  </a:cubicBezTo>
                  <a:cubicBezTo>
                    <a:pt x="69138" y="3533"/>
                    <a:pt x="69755" y="3820"/>
                    <a:pt x="70412" y="3862"/>
                  </a:cubicBezTo>
                  <a:cubicBezTo>
                    <a:pt x="71151" y="3820"/>
                    <a:pt x="71850" y="3738"/>
                    <a:pt x="72589" y="3615"/>
                  </a:cubicBezTo>
                  <a:cubicBezTo>
                    <a:pt x="72906" y="3615"/>
                    <a:pt x="72917" y="3079"/>
                    <a:pt x="72585" y="3079"/>
                  </a:cubicBezTo>
                  <a:cubicBezTo>
                    <a:pt x="72573" y="3079"/>
                    <a:pt x="72561" y="3080"/>
                    <a:pt x="72548" y="3081"/>
                  </a:cubicBezTo>
                  <a:cubicBezTo>
                    <a:pt x="71151" y="2999"/>
                    <a:pt x="69837" y="2383"/>
                    <a:pt x="68440" y="2136"/>
                  </a:cubicBezTo>
                  <a:cubicBezTo>
                    <a:pt x="67167" y="1890"/>
                    <a:pt x="65893" y="1643"/>
                    <a:pt x="64578" y="1479"/>
                  </a:cubicBezTo>
                  <a:cubicBezTo>
                    <a:pt x="64044" y="1397"/>
                    <a:pt x="63510" y="1232"/>
                    <a:pt x="62976" y="1191"/>
                  </a:cubicBezTo>
                  <a:cubicBezTo>
                    <a:pt x="62278" y="1191"/>
                    <a:pt x="61621" y="1232"/>
                    <a:pt x="60963" y="1356"/>
                  </a:cubicBezTo>
                  <a:cubicBezTo>
                    <a:pt x="60594" y="1383"/>
                    <a:pt x="60224" y="1392"/>
                    <a:pt x="59854" y="1392"/>
                  </a:cubicBezTo>
                  <a:cubicBezTo>
                    <a:pt x="59115" y="1392"/>
                    <a:pt x="58375" y="1356"/>
                    <a:pt x="57636" y="1356"/>
                  </a:cubicBezTo>
                  <a:cubicBezTo>
                    <a:pt x="56958" y="859"/>
                    <a:pt x="56032" y="747"/>
                    <a:pt x="55103" y="747"/>
                  </a:cubicBezTo>
                  <a:cubicBezTo>
                    <a:pt x="54343" y="747"/>
                    <a:pt x="53581" y="822"/>
                    <a:pt x="52953" y="822"/>
                  </a:cubicBezTo>
                  <a:cubicBezTo>
                    <a:pt x="51926" y="739"/>
                    <a:pt x="50899" y="657"/>
                    <a:pt x="49872" y="452"/>
                  </a:cubicBezTo>
                  <a:cubicBezTo>
                    <a:pt x="49766" y="448"/>
                    <a:pt x="49660" y="446"/>
                    <a:pt x="49554" y="446"/>
                  </a:cubicBezTo>
                  <a:cubicBezTo>
                    <a:pt x="48634" y="446"/>
                    <a:pt x="47720" y="601"/>
                    <a:pt x="46873" y="822"/>
                  </a:cubicBezTo>
                  <a:cubicBezTo>
                    <a:pt x="46257" y="1027"/>
                    <a:pt x="45641" y="1150"/>
                    <a:pt x="45024" y="1232"/>
                  </a:cubicBezTo>
                  <a:cubicBezTo>
                    <a:pt x="44449" y="1191"/>
                    <a:pt x="43833" y="1109"/>
                    <a:pt x="43258" y="945"/>
                  </a:cubicBezTo>
                  <a:cubicBezTo>
                    <a:pt x="42518" y="822"/>
                    <a:pt x="41779" y="780"/>
                    <a:pt x="40999" y="780"/>
                  </a:cubicBezTo>
                  <a:cubicBezTo>
                    <a:pt x="40711" y="770"/>
                    <a:pt x="40426" y="765"/>
                    <a:pt x="40142" y="765"/>
                  </a:cubicBezTo>
                  <a:cubicBezTo>
                    <a:pt x="39291" y="765"/>
                    <a:pt x="38452" y="811"/>
                    <a:pt x="37589" y="904"/>
                  </a:cubicBezTo>
                  <a:cubicBezTo>
                    <a:pt x="36521" y="986"/>
                    <a:pt x="35453" y="1356"/>
                    <a:pt x="34385" y="1397"/>
                  </a:cubicBezTo>
                  <a:cubicBezTo>
                    <a:pt x="34352" y="1398"/>
                    <a:pt x="34319" y="1399"/>
                    <a:pt x="34286" y="1399"/>
                  </a:cubicBezTo>
                  <a:cubicBezTo>
                    <a:pt x="33307" y="1399"/>
                    <a:pt x="32547" y="818"/>
                    <a:pt x="31632" y="698"/>
                  </a:cubicBezTo>
                  <a:cubicBezTo>
                    <a:pt x="31281" y="672"/>
                    <a:pt x="30934" y="659"/>
                    <a:pt x="30588" y="659"/>
                  </a:cubicBezTo>
                  <a:cubicBezTo>
                    <a:pt x="29843" y="659"/>
                    <a:pt x="29104" y="722"/>
                    <a:pt x="28346" y="863"/>
                  </a:cubicBezTo>
                  <a:cubicBezTo>
                    <a:pt x="27319" y="986"/>
                    <a:pt x="26333" y="1315"/>
                    <a:pt x="25306" y="1438"/>
                  </a:cubicBezTo>
                  <a:cubicBezTo>
                    <a:pt x="25139" y="1454"/>
                    <a:pt x="24971" y="1461"/>
                    <a:pt x="24802" y="1461"/>
                  </a:cubicBezTo>
                  <a:cubicBezTo>
                    <a:pt x="23749" y="1461"/>
                    <a:pt x="22671" y="1188"/>
                    <a:pt x="21592" y="1188"/>
                  </a:cubicBezTo>
                  <a:cubicBezTo>
                    <a:pt x="21529" y="1188"/>
                    <a:pt x="21466" y="1189"/>
                    <a:pt x="21403" y="1191"/>
                  </a:cubicBezTo>
                  <a:cubicBezTo>
                    <a:pt x="20458" y="1273"/>
                    <a:pt x="19473" y="1438"/>
                    <a:pt x="18569" y="1725"/>
                  </a:cubicBezTo>
                  <a:cubicBezTo>
                    <a:pt x="18158" y="1849"/>
                    <a:pt x="17747" y="2013"/>
                    <a:pt x="17336" y="2095"/>
                  </a:cubicBezTo>
                  <a:cubicBezTo>
                    <a:pt x="17213" y="2120"/>
                    <a:pt x="17115" y="2131"/>
                    <a:pt x="17033" y="2131"/>
                  </a:cubicBezTo>
                  <a:cubicBezTo>
                    <a:pt x="16707" y="2131"/>
                    <a:pt x="16654" y="1947"/>
                    <a:pt x="16392" y="1684"/>
                  </a:cubicBezTo>
                  <a:cubicBezTo>
                    <a:pt x="15323" y="698"/>
                    <a:pt x="13968" y="123"/>
                    <a:pt x="12530" y="41"/>
                  </a:cubicBezTo>
                  <a:cubicBezTo>
                    <a:pt x="12139" y="17"/>
                    <a:pt x="11762" y="0"/>
                    <a:pt x="11396" y="0"/>
                  </a:cubicBezTo>
                  <a:close/>
                </a:path>
              </a:pathLst>
            </a:custGeom>
            <a:solidFill>
              <a:srgbClr val="FFFFFF">
                <a:alpha val="60392"/>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5" name="Google Shape;445;p12"/>
            <p:cNvSpPr/>
            <p:nvPr/>
          </p:nvSpPr>
          <p:spPr>
            <a:xfrm>
              <a:off x="3792825" y="2691402"/>
              <a:ext cx="103909" cy="965222"/>
            </a:xfrm>
            <a:custGeom>
              <a:rect b="b" l="l" r="r" t="t"/>
              <a:pathLst>
                <a:path extrusionOk="0" h="56487" w="6081">
                  <a:moveTo>
                    <a:pt x="3985" y="1"/>
                  </a:moveTo>
                  <a:lnTo>
                    <a:pt x="0" y="247"/>
                  </a:lnTo>
                  <a:lnTo>
                    <a:pt x="0" y="56486"/>
                  </a:lnTo>
                  <a:lnTo>
                    <a:pt x="6080" y="56240"/>
                  </a:lnTo>
                  <a:lnTo>
                    <a:pt x="3985" y="1"/>
                  </a:lnTo>
                  <a:close/>
                </a:path>
              </a:pathLst>
            </a:custGeom>
            <a:solidFill>
              <a:srgbClr val="B7B7B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6" name="Google Shape;446;p12"/>
            <p:cNvSpPr/>
            <p:nvPr/>
          </p:nvSpPr>
          <p:spPr>
            <a:xfrm>
              <a:off x="2918184" y="2731848"/>
              <a:ext cx="707593" cy="92255"/>
            </a:xfrm>
            <a:custGeom>
              <a:rect b="b" l="l" r="r" t="t"/>
              <a:pathLst>
                <a:path extrusionOk="0" h="5399" w="41410">
                  <a:moveTo>
                    <a:pt x="12500" y="0"/>
                  </a:moveTo>
                  <a:cubicBezTo>
                    <a:pt x="12287" y="0"/>
                    <a:pt x="12076" y="21"/>
                    <a:pt x="11873" y="58"/>
                  </a:cubicBezTo>
                  <a:cubicBezTo>
                    <a:pt x="10928" y="140"/>
                    <a:pt x="9983" y="345"/>
                    <a:pt x="9079" y="633"/>
                  </a:cubicBezTo>
                  <a:cubicBezTo>
                    <a:pt x="8962" y="662"/>
                    <a:pt x="8859" y="674"/>
                    <a:pt x="8766" y="674"/>
                  </a:cubicBezTo>
                  <a:cubicBezTo>
                    <a:pt x="8333" y="674"/>
                    <a:pt x="8092" y="413"/>
                    <a:pt x="7518" y="345"/>
                  </a:cubicBezTo>
                  <a:cubicBezTo>
                    <a:pt x="7282" y="306"/>
                    <a:pt x="6971" y="278"/>
                    <a:pt x="6632" y="278"/>
                  </a:cubicBezTo>
                  <a:cubicBezTo>
                    <a:pt x="5558" y="278"/>
                    <a:pt x="4212" y="556"/>
                    <a:pt x="4150" y="1619"/>
                  </a:cubicBezTo>
                  <a:cubicBezTo>
                    <a:pt x="4150" y="1783"/>
                    <a:pt x="4355" y="2235"/>
                    <a:pt x="4314" y="2358"/>
                  </a:cubicBezTo>
                  <a:cubicBezTo>
                    <a:pt x="4273" y="2481"/>
                    <a:pt x="3780" y="2564"/>
                    <a:pt x="3698" y="2605"/>
                  </a:cubicBezTo>
                  <a:cubicBezTo>
                    <a:pt x="3123" y="2687"/>
                    <a:pt x="2589" y="2851"/>
                    <a:pt x="2055" y="3057"/>
                  </a:cubicBezTo>
                  <a:cubicBezTo>
                    <a:pt x="1767" y="3221"/>
                    <a:pt x="1890" y="3262"/>
                    <a:pt x="1603" y="3508"/>
                  </a:cubicBezTo>
                  <a:cubicBezTo>
                    <a:pt x="1110" y="3960"/>
                    <a:pt x="453" y="3837"/>
                    <a:pt x="206" y="4576"/>
                  </a:cubicBezTo>
                  <a:cubicBezTo>
                    <a:pt x="165" y="4659"/>
                    <a:pt x="124" y="4782"/>
                    <a:pt x="124" y="4905"/>
                  </a:cubicBezTo>
                  <a:cubicBezTo>
                    <a:pt x="1" y="5028"/>
                    <a:pt x="83" y="5275"/>
                    <a:pt x="288" y="5275"/>
                  </a:cubicBezTo>
                  <a:cubicBezTo>
                    <a:pt x="370" y="5316"/>
                    <a:pt x="411" y="5357"/>
                    <a:pt x="494" y="5398"/>
                  </a:cubicBezTo>
                  <a:cubicBezTo>
                    <a:pt x="576" y="5398"/>
                    <a:pt x="699" y="5357"/>
                    <a:pt x="740" y="5316"/>
                  </a:cubicBezTo>
                  <a:cubicBezTo>
                    <a:pt x="1057" y="5329"/>
                    <a:pt x="1389" y="5345"/>
                    <a:pt x="1720" y="5345"/>
                  </a:cubicBezTo>
                  <a:cubicBezTo>
                    <a:pt x="2463" y="5345"/>
                    <a:pt x="3199" y="5262"/>
                    <a:pt x="3739" y="4864"/>
                  </a:cubicBezTo>
                  <a:cubicBezTo>
                    <a:pt x="4027" y="4700"/>
                    <a:pt x="4191" y="4412"/>
                    <a:pt x="4478" y="4207"/>
                  </a:cubicBezTo>
                  <a:cubicBezTo>
                    <a:pt x="4752" y="3988"/>
                    <a:pt x="5081" y="3969"/>
                    <a:pt x="5416" y="3969"/>
                  </a:cubicBezTo>
                  <a:cubicBezTo>
                    <a:pt x="5483" y="3969"/>
                    <a:pt x="5550" y="3970"/>
                    <a:pt x="5617" y="3970"/>
                  </a:cubicBezTo>
                  <a:cubicBezTo>
                    <a:pt x="5717" y="3970"/>
                    <a:pt x="5818" y="3968"/>
                    <a:pt x="5916" y="3960"/>
                  </a:cubicBezTo>
                  <a:cubicBezTo>
                    <a:pt x="7477" y="3796"/>
                    <a:pt x="8997" y="3837"/>
                    <a:pt x="10558" y="3632"/>
                  </a:cubicBezTo>
                  <a:cubicBezTo>
                    <a:pt x="11216" y="3549"/>
                    <a:pt x="11873" y="3426"/>
                    <a:pt x="12530" y="3344"/>
                  </a:cubicBezTo>
                  <a:cubicBezTo>
                    <a:pt x="13228" y="3262"/>
                    <a:pt x="13968" y="3221"/>
                    <a:pt x="14707" y="3221"/>
                  </a:cubicBezTo>
                  <a:cubicBezTo>
                    <a:pt x="14794" y="3216"/>
                    <a:pt x="14881" y="3214"/>
                    <a:pt x="14966" y="3214"/>
                  </a:cubicBezTo>
                  <a:cubicBezTo>
                    <a:pt x="16336" y="3214"/>
                    <a:pt x="17549" y="3738"/>
                    <a:pt x="18902" y="3738"/>
                  </a:cubicBezTo>
                  <a:cubicBezTo>
                    <a:pt x="19062" y="3738"/>
                    <a:pt x="19225" y="3730"/>
                    <a:pt x="19390" y="3714"/>
                  </a:cubicBezTo>
                  <a:cubicBezTo>
                    <a:pt x="19666" y="3678"/>
                    <a:pt x="19948" y="3659"/>
                    <a:pt x="20234" y="3659"/>
                  </a:cubicBezTo>
                  <a:cubicBezTo>
                    <a:pt x="20927" y="3659"/>
                    <a:pt x="21638" y="3769"/>
                    <a:pt x="22307" y="4001"/>
                  </a:cubicBezTo>
                  <a:cubicBezTo>
                    <a:pt x="22882" y="4207"/>
                    <a:pt x="23498" y="4289"/>
                    <a:pt x="24156" y="4289"/>
                  </a:cubicBezTo>
                  <a:cubicBezTo>
                    <a:pt x="24241" y="4294"/>
                    <a:pt x="24326" y="4297"/>
                    <a:pt x="24412" y="4297"/>
                  </a:cubicBezTo>
                  <a:cubicBezTo>
                    <a:pt x="24993" y="4297"/>
                    <a:pt x="25602" y="4180"/>
                    <a:pt x="26210" y="4001"/>
                  </a:cubicBezTo>
                  <a:cubicBezTo>
                    <a:pt x="26990" y="3714"/>
                    <a:pt x="27565" y="3015"/>
                    <a:pt x="28387" y="2810"/>
                  </a:cubicBezTo>
                  <a:cubicBezTo>
                    <a:pt x="29636" y="2547"/>
                    <a:pt x="30911" y="2416"/>
                    <a:pt x="32170" y="2416"/>
                  </a:cubicBezTo>
                  <a:cubicBezTo>
                    <a:pt x="32485" y="2416"/>
                    <a:pt x="32799" y="2424"/>
                    <a:pt x="33111" y="2440"/>
                  </a:cubicBezTo>
                  <a:cubicBezTo>
                    <a:pt x="34754" y="2399"/>
                    <a:pt x="36398" y="2276"/>
                    <a:pt x="38000" y="2071"/>
                  </a:cubicBezTo>
                  <a:cubicBezTo>
                    <a:pt x="38821" y="1988"/>
                    <a:pt x="39602" y="1701"/>
                    <a:pt x="40382" y="1537"/>
                  </a:cubicBezTo>
                  <a:cubicBezTo>
                    <a:pt x="40711" y="1454"/>
                    <a:pt x="41327" y="1454"/>
                    <a:pt x="41368" y="1044"/>
                  </a:cubicBezTo>
                  <a:cubicBezTo>
                    <a:pt x="41409" y="961"/>
                    <a:pt x="41368" y="879"/>
                    <a:pt x="41327" y="797"/>
                  </a:cubicBezTo>
                  <a:cubicBezTo>
                    <a:pt x="41122" y="715"/>
                    <a:pt x="40907" y="688"/>
                    <a:pt x="40688" y="688"/>
                  </a:cubicBezTo>
                  <a:cubicBezTo>
                    <a:pt x="40250" y="688"/>
                    <a:pt x="39794" y="797"/>
                    <a:pt x="39355" y="797"/>
                  </a:cubicBezTo>
                  <a:cubicBezTo>
                    <a:pt x="38233" y="872"/>
                    <a:pt x="37111" y="1049"/>
                    <a:pt x="35988" y="1049"/>
                  </a:cubicBezTo>
                  <a:cubicBezTo>
                    <a:pt x="35878" y="1049"/>
                    <a:pt x="35768" y="1047"/>
                    <a:pt x="35658" y="1044"/>
                  </a:cubicBezTo>
                  <a:cubicBezTo>
                    <a:pt x="34631" y="1002"/>
                    <a:pt x="33727" y="510"/>
                    <a:pt x="32742" y="468"/>
                  </a:cubicBezTo>
                  <a:cubicBezTo>
                    <a:pt x="32290" y="468"/>
                    <a:pt x="31797" y="551"/>
                    <a:pt x="31345" y="592"/>
                  </a:cubicBezTo>
                  <a:cubicBezTo>
                    <a:pt x="31025" y="621"/>
                    <a:pt x="30706" y="650"/>
                    <a:pt x="30372" y="650"/>
                  </a:cubicBezTo>
                  <a:cubicBezTo>
                    <a:pt x="30233" y="650"/>
                    <a:pt x="30092" y="645"/>
                    <a:pt x="29948" y="633"/>
                  </a:cubicBezTo>
                  <a:cubicBezTo>
                    <a:pt x="29866" y="592"/>
                    <a:pt x="29702" y="386"/>
                    <a:pt x="29578" y="345"/>
                  </a:cubicBezTo>
                  <a:cubicBezTo>
                    <a:pt x="29414" y="263"/>
                    <a:pt x="29250" y="263"/>
                    <a:pt x="29085" y="263"/>
                  </a:cubicBezTo>
                  <a:cubicBezTo>
                    <a:pt x="28985" y="259"/>
                    <a:pt x="28884" y="257"/>
                    <a:pt x="28783" y="257"/>
                  </a:cubicBezTo>
                  <a:cubicBezTo>
                    <a:pt x="27899" y="257"/>
                    <a:pt x="27017" y="416"/>
                    <a:pt x="26169" y="674"/>
                  </a:cubicBezTo>
                  <a:cubicBezTo>
                    <a:pt x="25799" y="756"/>
                    <a:pt x="25511" y="961"/>
                    <a:pt x="25183" y="1085"/>
                  </a:cubicBezTo>
                  <a:cubicBezTo>
                    <a:pt x="25017" y="1145"/>
                    <a:pt x="24940" y="1172"/>
                    <a:pt x="24888" y="1172"/>
                  </a:cubicBezTo>
                  <a:cubicBezTo>
                    <a:pt x="24799" y="1172"/>
                    <a:pt x="24786" y="1091"/>
                    <a:pt x="24525" y="961"/>
                  </a:cubicBezTo>
                  <a:cubicBezTo>
                    <a:pt x="24037" y="760"/>
                    <a:pt x="23508" y="659"/>
                    <a:pt x="22980" y="659"/>
                  </a:cubicBezTo>
                  <a:cubicBezTo>
                    <a:pt x="22755" y="659"/>
                    <a:pt x="22529" y="678"/>
                    <a:pt x="22307" y="715"/>
                  </a:cubicBezTo>
                  <a:cubicBezTo>
                    <a:pt x="21362" y="715"/>
                    <a:pt x="20417" y="756"/>
                    <a:pt x="19514" y="879"/>
                  </a:cubicBezTo>
                  <a:cubicBezTo>
                    <a:pt x="19468" y="884"/>
                    <a:pt x="19422" y="887"/>
                    <a:pt x="19376" y="887"/>
                  </a:cubicBezTo>
                  <a:cubicBezTo>
                    <a:pt x="18682" y="887"/>
                    <a:pt x="17984" y="340"/>
                    <a:pt x="17213" y="263"/>
                  </a:cubicBezTo>
                  <a:cubicBezTo>
                    <a:pt x="16946" y="243"/>
                    <a:pt x="16669" y="232"/>
                    <a:pt x="16392" y="232"/>
                  </a:cubicBezTo>
                  <a:cubicBezTo>
                    <a:pt x="16114" y="232"/>
                    <a:pt x="15837" y="243"/>
                    <a:pt x="15570" y="263"/>
                  </a:cubicBezTo>
                  <a:cubicBezTo>
                    <a:pt x="15159" y="263"/>
                    <a:pt x="14707" y="510"/>
                    <a:pt x="14338" y="551"/>
                  </a:cubicBezTo>
                  <a:cubicBezTo>
                    <a:pt x="14310" y="553"/>
                    <a:pt x="14283" y="554"/>
                    <a:pt x="14257" y="554"/>
                  </a:cubicBezTo>
                  <a:cubicBezTo>
                    <a:pt x="13790" y="554"/>
                    <a:pt x="13659" y="216"/>
                    <a:pt x="13270" y="99"/>
                  </a:cubicBezTo>
                  <a:cubicBezTo>
                    <a:pt x="13021" y="31"/>
                    <a:pt x="12760" y="0"/>
                    <a:pt x="12500" y="0"/>
                  </a:cubicBezTo>
                  <a:close/>
                </a:path>
              </a:pathLst>
            </a:custGeom>
            <a:solidFill>
              <a:srgbClr val="FFFFFF">
                <a:alpha val="60392"/>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7" name="Google Shape;447;p12"/>
            <p:cNvSpPr/>
            <p:nvPr/>
          </p:nvSpPr>
          <p:spPr>
            <a:xfrm>
              <a:off x="2918885" y="2816363"/>
              <a:ext cx="84959" cy="791117"/>
            </a:xfrm>
            <a:custGeom>
              <a:rect b="b" l="l" r="r" t="t"/>
              <a:pathLst>
                <a:path extrusionOk="0" h="46298" w="4972">
                  <a:moveTo>
                    <a:pt x="3246" y="0"/>
                  </a:moveTo>
                  <a:lnTo>
                    <a:pt x="1" y="247"/>
                  </a:lnTo>
                  <a:lnTo>
                    <a:pt x="1" y="46298"/>
                  </a:lnTo>
                  <a:lnTo>
                    <a:pt x="4971" y="46051"/>
                  </a:lnTo>
                  <a:lnTo>
                    <a:pt x="3246" y="0"/>
                  </a:lnTo>
                  <a:close/>
                </a:path>
              </a:pathLst>
            </a:custGeom>
            <a:solidFill>
              <a:srgbClr val="B7B7B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8" name="Google Shape;448;p12"/>
            <p:cNvSpPr/>
            <p:nvPr/>
          </p:nvSpPr>
          <p:spPr>
            <a:xfrm>
              <a:off x="3017155" y="1509289"/>
              <a:ext cx="1300427" cy="375805"/>
            </a:xfrm>
            <a:custGeom>
              <a:rect b="b" l="l" r="r" t="t"/>
              <a:pathLst>
                <a:path extrusionOk="0" h="21993" w="76104">
                  <a:moveTo>
                    <a:pt x="39452" y="0"/>
                  </a:moveTo>
                  <a:cubicBezTo>
                    <a:pt x="37728" y="0"/>
                    <a:pt x="36001" y="802"/>
                    <a:pt x="34919" y="2426"/>
                  </a:cubicBezTo>
                  <a:cubicBezTo>
                    <a:pt x="33885" y="1665"/>
                    <a:pt x="32766" y="1330"/>
                    <a:pt x="31684" y="1330"/>
                  </a:cubicBezTo>
                  <a:cubicBezTo>
                    <a:pt x="28206" y="1330"/>
                    <a:pt x="25109" y="4785"/>
                    <a:pt x="26457" y="8670"/>
                  </a:cubicBezTo>
                  <a:cubicBezTo>
                    <a:pt x="26279" y="8632"/>
                    <a:pt x="26097" y="8613"/>
                    <a:pt x="25914" y="8613"/>
                  </a:cubicBezTo>
                  <a:cubicBezTo>
                    <a:pt x="25508" y="8613"/>
                    <a:pt x="25100" y="8705"/>
                    <a:pt x="24731" y="8875"/>
                  </a:cubicBezTo>
                  <a:cubicBezTo>
                    <a:pt x="24422" y="8995"/>
                    <a:pt x="24292" y="9051"/>
                    <a:pt x="24189" y="9051"/>
                  </a:cubicBezTo>
                  <a:cubicBezTo>
                    <a:pt x="24046" y="9051"/>
                    <a:pt x="23953" y="8943"/>
                    <a:pt x="23499" y="8752"/>
                  </a:cubicBezTo>
                  <a:cubicBezTo>
                    <a:pt x="23105" y="8589"/>
                    <a:pt x="22694" y="8512"/>
                    <a:pt x="22286" y="8512"/>
                  </a:cubicBezTo>
                  <a:cubicBezTo>
                    <a:pt x="21457" y="8512"/>
                    <a:pt x="20640" y="8831"/>
                    <a:pt x="20007" y="9409"/>
                  </a:cubicBezTo>
                  <a:cubicBezTo>
                    <a:pt x="19144" y="7373"/>
                    <a:pt x="17035" y="5917"/>
                    <a:pt x="14824" y="5917"/>
                  </a:cubicBezTo>
                  <a:cubicBezTo>
                    <a:pt x="14403" y="5917"/>
                    <a:pt x="13978" y="5970"/>
                    <a:pt x="13557" y="6082"/>
                  </a:cubicBezTo>
                  <a:cubicBezTo>
                    <a:pt x="10928" y="6821"/>
                    <a:pt x="9408" y="9615"/>
                    <a:pt x="9778" y="12203"/>
                  </a:cubicBezTo>
                  <a:cubicBezTo>
                    <a:pt x="9641" y="12175"/>
                    <a:pt x="9505" y="12162"/>
                    <a:pt x="9371" y="12162"/>
                  </a:cubicBezTo>
                  <a:cubicBezTo>
                    <a:pt x="8303" y="12162"/>
                    <a:pt x="7391" y="13002"/>
                    <a:pt x="7354" y="14133"/>
                  </a:cubicBezTo>
                  <a:cubicBezTo>
                    <a:pt x="7254" y="14114"/>
                    <a:pt x="7155" y="14104"/>
                    <a:pt x="7056" y="14104"/>
                  </a:cubicBezTo>
                  <a:cubicBezTo>
                    <a:pt x="6343" y="14104"/>
                    <a:pt x="5691" y="14608"/>
                    <a:pt x="5547" y="15366"/>
                  </a:cubicBezTo>
                  <a:cubicBezTo>
                    <a:pt x="5011" y="15062"/>
                    <a:pt x="4418" y="14916"/>
                    <a:pt x="3831" y="14916"/>
                  </a:cubicBezTo>
                  <a:cubicBezTo>
                    <a:pt x="2753" y="14916"/>
                    <a:pt x="1693" y="15407"/>
                    <a:pt x="1028" y="16311"/>
                  </a:cubicBezTo>
                  <a:cubicBezTo>
                    <a:pt x="1" y="17954"/>
                    <a:pt x="494" y="20090"/>
                    <a:pt x="2096" y="21158"/>
                  </a:cubicBezTo>
                  <a:cubicBezTo>
                    <a:pt x="2137" y="21199"/>
                    <a:pt x="2188" y="21220"/>
                    <a:pt x="2240" y="21220"/>
                  </a:cubicBezTo>
                  <a:cubicBezTo>
                    <a:pt x="2291" y="21220"/>
                    <a:pt x="2343" y="21199"/>
                    <a:pt x="2384" y="21158"/>
                  </a:cubicBezTo>
                  <a:cubicBezTo>
                    <a:pt x="3152" y="21770"/>
                    <a:pt x="4113" y="21992"/>
                    <a:pt x="5130" y="21992"/>
                  </a:cubicBezTo>
                  <a:cubicBezTo>
                    <a:pt x="6776" y="21992"/>
                    <a:pt x="8571" y="21410"/>
                    <a:pt x="9942" y="20953"/>
                  </a:cubicBezTo>
                  <a:cubicBezTo>
                    <a:pt x="10910" y="20643"/>
                    <a:pt x="11987" y="20042"/>
                    <a:pt x="13035" y="20042"/>
                  </a:cubicBezTo>
                  <a:cubicBezTo>
                    <a:pt x="13100" y="20042"/>
                    <a:pt x="13164" y="20044"/>
                    <a:pt x="13229" y="20049"/>
                  </a:cubicBezTo>
                  <a:cubicBezTo>
                    <a:pt x="13516" y="20111"/>
                    <a:pt x="13814" y="20141"/>
                    <a:pt x="14112" y="20141"/>
                  </a:cubicBezTo>
                  <a:cubicBezTo>
                    <a:pt x="14410" y="20141"/>
                    <a:pt x="14708" y="20111"/>
                    <a:pt x="14995" y="20049"/>
                  </a:cubicBezTo>
                  <a:cubicBezTo>
                    <a:pt x="16269" y="19803"/>
                    <a:pt x="17337" y="19022"/>
                    <a:pt x="17953" y="17913"/>
                  </a:cubicBezTo>
                  <a:cubicBezTo>
                    <a:pt x="19274" y="18768"/>
                    <a:pt x="20778" y="19191"/>
                    <a:pt x="22280" y="19191"/>
                  </a:cubicBezTo>
                  <a:cubicBezTo>
                    <a:pt x="23954" y="19191"/>
                    <a:pt x="25624" y="18665"/>
                    <a:pt x="27032" y="17625"/>
                  </a:cubicBezTo>
                  <a:cubicBezTo>
                    <a:pt x="27073" y="18652"/>
                    <a:pt x="27319" y="19720"/>
                    <a:pt x="28100" y="20378"/>
                  </a:cubicBezTo>
                  <a:cubicBezTo>
                    <a:pt x="28489" y="20698"/>
                    <a:pt x="28955" y="20866"/>
                    <a:pt x="29426" y="20866"/>
                  </a:cubicBezTo>
                  <a:cubicBezTo>
                    <a:pt x="29800" y="20866"/>
                    <a:pt x="30178" y="20760"/>
                    <a:pt x="30523" y="20542"/>
                  </a:cubicBezTo>
                  <a:cubicBezTo>
                    <a:pt x="30934" y="20254"/>
                    <a:pt x="30975" y="19885"/>
                    <a:pt x="31181" y="19474"/>
                  </a:cubicBezTo>
                  <a:cubicBezTo>
                    <a:pt x="31674" y="18406"/>
                    <a:pt x="32372" y="18283"/>
                    <a:pt x="33070" y="17543"/>
                  </a:cubicBezTo>
                  <a:cubicBezTo>
                    <a:pt x="33440" y="17132"/>
                    <a:pt x="33604" y="16598"/>
                    <a:pt x="33481" y="16064"/>
                  </a:cubicBezTo>
                  <a:lnTo>
                    <a:pt x="33481" y="16064"/>
                  </a:lnTo>
                  <a:cubicBezTo>
                    <a:pt x="33846" y="16121"/>
                    <a:pt x="34210" y="16148"/>
                    <a:pt x="34570" y="16148"/>
                  </a:cubicBezTo>
                  <a:cubicBezTo>
                    <a:pt x="37086" y="16148"/>
                    <a:pt x="39412" y="14801"/>
                    <a:pt x="40670" y="12572"/>
                  </a:cubicBezTo>
                  <a:cubicBezTo>
                    <a:pt x="42357" y="14910"/>
                    <a:pt x="44990" y="16144"/>
                    <a:pt x="47642" y="16144"/>
                  </a:cubicBezTo>
                  <a:cubicBezTo>
                    <a:pt x="49512" y="16144"/>
                    <a:pt x="51391" y="15531"/>
                    <a:pt x="52953" y="14257"/>
                  </a:cubicBezTo>
                  <a:cubicBezTo>
                    <a:pt x="53597" y="16131"/>
                    <a:pt x="55326" y="17243"/>
                    <a:pt x="57129" y="17243"/>
                  </a:cubicBezTo>
                  <a:cubicBezTo>
                    <a:pt x="57974" y="17243"/>
                    <a:pt x="58835" y="16999"/>
                    <a:pt x="59608" y="16475"/>
                  </a:cubicBezTo>
                  <a:cubicBezTo>
                    <a:pt x="59814" y="16311"/>
                    <a:pt x="60019" y="16105"/>
                    <a:pt x="60265" y="15982"/>
                  </a:cubicBezTo>
                  <a:cubicBezTo>
                    <a:pt x="60478" y="15903"/>
                    <a:pt x="60724" y="15857"/>
                    <a:pt x="60972" y="15857"/>
                  </a:cubicBezTo>
                  <a:cubicBezTo>
                    <a:pt x="61108" y="15857"/>
                    <a:pt x="61244" y="15871"/>
                    <a:pt x="61375" y="15900"/>
                  </a:cubicBezTo>
                  <a:cubicBezTo>
                    <a:pt x="63388" y="15900"/>
                    <a:pt x="65277" y="14791"/>
                    <a:pt x="66304" y="13024"/>
                  </a:cubicBezTo>
                  <a:cubicBezTo>
                    <a:pt x="67384" y="13796"/>
                    <a:pt x="68696" y="14521"/>
                    <a:pt x="70030" y="14521"/>
                  </a:cubicBezTo>
                  <a:cubicBezTo>
                    <a:pt x="70472" y="14521"/>
                    <a:pt x="70917" y="14441"/>
                    <a:pt x="71357" y="14257"/>
                  </a:cubicBezTo>
                  <a:cubicBezTo>
                    <a:pt x="72548" y="13805"/>
                    <a:pt x="73329" y="12572"/>
                    <a:pt x="73247" y="11299"/>
                  </a:cubicBezTo>
                  <a:lnTo>
                    <a:pt x="73247" y="11299"/>
                  </a:lnTo>
                  <a:cubicBezTo>
                    <a:pt x="73408" y="11346"/>
                    <a:pt x="73570" y="11369"/>
                    <a:pt x="73731" y="11369"/>
                  </a:cubicBezTo>
                  <a:cubicBezTo>
                    <a:pt x="74963" y="11369"/>
                    <a:pt x="76103" y="10060"/>
                    <a:pt x="75958" y="8752"/>
                  </a:cubicBezTo>
                  <a:cubicBezTo>
                    <a:pt x="75671" y="6328"/>
                    <a:pt x="72754" y="5137"/>
                    <a:pt x="70659" y="4932"/>
                  </a:cubicBezTo>
                  <a:cubicBezTo>
                    <a:pt x="70412" y="4904"/>
                    <a:pt x="70174" y="4892"/>
                    <a:pt x="69941" y="4892"/>
                  </a:cubicBezTo>
                  <a:cubicBezTo>
                    <a:pt x="68777" y="4892"/>
                    <a:pt x="67756" y="5205"/>
                    <a:pt x="66592" y="5548"/>
                  </a:cubicBezTo>
                  <a:cubicBezTo>
                    <a:pt x="66397" y="5599"/>
                    <a:pt x="66229" y="5621"/>
                    <a:pt x="66077" y="5621"/>
                  </a:cubicBezTo>
                  <a:cubicBezTo>
                    <a:pt x="65492" y="5621"/>
                    <a:pt x="65157" y="5282"/>
                    <a:pt x="64538" y="4890"/>
                  </a:cubicBezTo>
                  <a:cubicBezTo>
                    <a:pt x="63963" y="4480"/>
                    <a:pt x="63346" y="4151"/>
                    <a:pt x="62689" y="3905"/>
                  </a:cubicBezTo>
                  <a:cubicBezTo>
                    <a:pt x="62068" y="3680"/>
                    <a:pt x="61395" y="3557"/>
                    <a:pt x="60734" y="3557"/>
                  </a:cubicBezTo>
                  <a:cubicBezTo>
                    <a:pt x="59339" y="3557"/>
                    <a:pt x="57991" y="4102"/>
                    <a:pt x="57267" y="5383"/>
                  </a:cubicBezTo>
                  <a:cubicBezTo>
                    <a:pt x="57020" y="5219"/>
                    <a:pt x="56743" y="5137"/>
                    <a:pt x="56466" y="5137"/>
                  </a:cubicBezTo>
                  <a:cubicBezTo>
                    <a:pt x="56188" y="5137"/>
                    <a:pt x="55911" y="5219"/>
                    <a:pt x="55665" y="5383"/>
                  </a:cubicBezTo>
                  <a:cubicBezTo>
                    <a:pt x="55089" y="4644"/>
                    <a:pt x="54186" y="4192"/>
                    <a:pt x="53241" y="4151"/>
                  </a:cubicBezTo>
                  <a:cubicBezTo>
                    <a:pt x="52947" y="4151"/>
                    <a:pt x="52549" y="4256"/>
                    <a:pt x="52211" y="4256"/>
                  </a:cubicBezTo>
                  <a:cubicBezTo>
                    <a:pt x="52075" y="4256"/>
                    <a:pt x="51950" y="4239"/>
                    <a:pt x="51844" y="4192"/>
                  </a:cubicBezTo>
                  <a:cubicBezTo>
                    <a:pt x="51515" y="4069"/>
                    <a:pt x="51022" y="3329"/>
                    <a:pt x="50612" y="3083"/>
                  </a:cubicBezTo>
                  <a:cubicBezTo>
                    <a:pt x="49543" y="2339"/>
                    <a:pt x="48276" y="1964"/>
                    <a:pt x="46999" y="1964"/>
                  </a:cubicBezTo>
                  <a:cubicBezTo>
                    <a:pt x="46018" y="1964"/>
                    <a:pt x="45031" y="2185"/>
                    <a:pt x="44121" y="2631"/>
                  </a:cubicBezTo>
                  <a:cubicBezTo>
                    <a:pt x="43069" y="885"/>
                    <a:pt x="41263" y="0"/>
                    <a:pt x="39452" y="0"/>
                  </a:cubicBezTo>
                  <a:close/>
                </a:path>
              </a:pathLst>
            </a:custGeom>
            <a:solidFill>
              <a:srgbClr val="CCCCC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9" name="Google Shape;449;p12"/>
            <p:cNvSpPr/>
            <p:nvPr/>
          </p:nvSpPr>
          <p:spPr>
            <a:xfrm>
              <a:off x="3457995" y="1414676"/>
              <a:ext cx="1695234" cy="498169"/>
            </a:xfrm>
            <a:custGeom>
              <a:rect b="b" l="l" r="r" t="t"/>
              <a:pathLst>
                <a:path extrusionOk="0" h="29154" w="99209">
                  <a:moveTo>
                    <a:pt x="30862" y="1"/>
                  </a:moveTo>
                  <a:cubicBezTo>
                    <a:pt x="29353" y="1"/>
                    <a:pt x="27837" y="309"/>
                    <a:pt x="26415" y="938"/>
                  </a:cubicBezTo>
                  <a:cubicBezTo>
                    <a:pt x="23046" y="2581"/>
                    <a:pt x="20705" y="5868"/>
                    <a:pt x="20212" y="9606"/>
                  </a:cubicBezTo>
                  <a:cubicBezTo>
                    <a:pt x="19769" y="9362"/>
                    <a:pt x="19307" y="9251"/>
                    <a:pt x="18858" y="9251"/>
                  </a:cubicBezTo>
                  <a:cubicBezTo>
                    <a:pt x="17266" y="9251"/>
                    <a:pt x="15847" y="10646"/>
                    <a:pt x="16104" y="12440"/>
                  </a:cubicBezTo>
                  <a:cubicBezTo>
                    <a:pt x="16070" y="12439"/>
                    <a:pt x="16036" y="12438"/>
                    <a:pt x="16002" y="12438"/>
                  </a:cubicBezTo>
                  <a:cubicBezTo>
                    <a:pt x="15092" y="12438"/>
                    <a:pt x="14199" y="12964"/>
                    <a:pt x="13803" y="13796"/>
                  </a:cubicBezTo>
                  <a:cubicBezTo>
                    <a:pt x="12508" y="12361"/>
                    <a:pt x="10888" y="11735"/>
                    <a:pt x="9303" y="11735"/>
                  </a:cubicBezTo>
                  <a:cubicBezTo>
                    <a:pt x="5759" y="11735"/>
                    <a:pt x="2394" y="14866"/>
                    <a:pt x="3246" y="19095"/>
                  </a:cubicBezTo>
                  <a:cubicBezTo>
                    <a:pt x="3179" y="19089"/>
                    <a:pt x="3114" y="19086"/>
                    <a:pt x="3050" y="19086"/>
                  </a:cubicBezTo>
                  <a:cubicBezTo>
                    <a:pt x="1523" y="19086"/>
                    <a:pt x="620" y="20911"/>
                    <a:pt x="1685" y="22094"/>
                  </a:cubicBezTo>
                  <a:cubicBezTo>
                    <a:pt x="534" y="22382"/>
                    <a:pt x="0" y="23778"/>
                    <a:pt x="740" y="24764"/>
                  </a:cubicBezTo>
                  <a:lnTo>
                    <a:pt x="740" y="24805"/>
                  </a:lnTo>
                  <a:cubicBezTo>
                    <a:pt x="1128" y="26640"/>
                    <a:pt x="2788" y="27505"/>
                    <a:pt x="4497" y="27505"/>
                  </a:cubicBezTo>
                  <a:cubicBezTo>
                    <a:pt x="4779" y="27505"/>
                    <a:pt x="5062" y="27481"/>
                    <a:pt x="5341" y="27435"/>
                  </a:cubicBezTo>
                  <a:cubicBezTo>
                    <a:pt x="7600" y="26942"/>
                    <a:pt x="9654" y="25668"/>
                    <a:pt x="11051" y="23820"/>
                  </a:cubicBezTo>
                  <a:cubicBezTo>
                    <a:pt x="11489" y="24068"/>
                    <a:pt x="11972" y="24191"/>
                    <a:pt x="12450" y="24191"/>
                  </a:cubicBezTo>
                  <a:cubicBezTo>
                    <a:pt x="13002" y="24191"/>
                    <a:pt x="13546" y="24026"/>
                    <a:pt x="14009" y="23696"/>
                  </a:cubicBezTo>
                  <a:cubicBezTo>
                    <a:pt x="14298" y="24527"/>
                    <a:pt x="15063" y="25040"/>
                    <a:pt x="15914" y="25040"/>
                  </a:cubicBezTo>
                  <a:cubicBezTo>
                    <a:pt x="16031" y="25040"/>
                    <a:pt x="16149" y="25031"/>
                    <a:pt x="16268" y="25011"/>
                  </a:cubicBezTo>
                  <a:cubicBezTo>
                    <a:pt x="16679" y="24929"/>
                    <a:pt x="17090" y="24477"/>
                    <a:pt x="17459" y="24436"/>
                  </a:cubicBezTo>
                  <a:cubicBezTo>
                    <a:pt x="17665" y="24436"/>
                    <a:pt x="18240" y="24847"/>
                    <a:pt x="18445" y="24929"/>
                  </a:cubicBezTo>
                  <a:cubicBezTo>
                    <a:pt x="18733" y="25052"/>
                    <a:pt x="19061" y="25175"/>
                    <a:pt x="19390" y="25216"/>
                  </a:cubicBezTo>
                  <a:cubicBezTo>
                    <a:pt x="19867" y="25321"/>
                    <a:pt x="20346" y="25372"/>
                    <a:pt x="20819" y="25372"/>
                  </a:cubicBezTo>
                  <a:cubicBezTo>
                    <a:pt x="22751" y="25372"/>
                    <a:pt x="24594" y="24524"/>
                    <a:pt x="25881" y="23039"/>
                  </a:cubicBezTo>
                  <a:cubicBezTo>
                    <a:pt x="26562" y="25329"/>
                    <a:pt x="28897" y="26430"/>
                    <a:pt x="31203" y="26430"/>
                  </a:cubicBezTo>
                  <a:cubicBezTo>
                    <a:pt x="31958" y="26430"/>
                    <a:pt x="32709" y="26312"/>
                    <a:pt x="33398" y="26079"/>
                  </a:cubicBezTo>
                  <a:cubicBezTo>
                    <a:pt x="34220" y="25791"/>
                    <a:pt x="34959" y="25381"/>
                    <a:pt x="35658" y="24805"/>
                  </a:cubicBezTo>
                  <a:cubicBezTo>
                    <a:pt x="36069" y="24395"/>
                    <a:pt x="36562" y="24148"/>
                    <a:pt x="37137" y="24066"/>
                  </a:cubicBezTo>
                  <a:cubicBezTo>
                    <a:pt x="37547" y="24025"/>
                    <a:pt x="37958" y="24025"/>
                    <a:pt x="38369" y="23943"/>
                  </a:cubicBezTo>
                  <a:cubicBezTo>
                    <a:pt x="39273" y="23778"/>
                    <a:pt x="40136" y="23450"/>
                    <a:pt x="40916" y="22916"/>
                  </a:cubicBezTo>
                  <a:cubicBezTo>
                    <a:pt x="41286" y="22710"/>
                    <a:pt x="41614" y="22464"/>
                    <a:pt x="41902" y="22217"/>
                  </a:cubicBezTo>
                  <a:cubicBezTo>
                    <a:pt x="42233" y="21917"/>
                    <a:pt x="42299" y="21726"/>
                    <a:pt x="42489" y="21726"/>
                  </a:cubicBezTo>
                  <a:cubicBezTo>
                    <a:pt x="42558" y="21726"/>
                    <a:pt x="42644" y="21752"/>
                    <a:pt x="42765" y="21807"/>
                  </a:cubicBezTo>
                  <a:cubicBezTo>
                    <a:pt x="43175" y="21971"/>
                    <a:pt x="43586" y="22587"/>
                    <a:pt x="43915" y="22875"/>
                  </a:cubicBezTo>
                  <a:cubicBezTo>
                    <a:pt x="44326" y="23244"/>
                    <a:pt x="44778" y="23614"/>
                    <a:pt x="45229" y="23984"/>
                  </a:cubicBezTo>
                  <a:cubicBezTo>
                    <a:pt x="46051" y="24600"/>
                    <a:pt x="46955" y="25175"/>
                    <a:pt x="47859" y="25586"/>
                  </a:cubicBezTo>
                  <a:cubicBezTo>
                    <a:pt x="49127" y="26204"/>
                    <a:pt x="50498" y="26513"/>
                    <a:pt x="51871" y="26513"/>
                  </a:cubicBezTo>
                  <a:cubicBezTo>
                    <a:pt x="52232" y="26513"/>
                    <a:pt x="52593" y="26491"/>
                    <a:pt x="52953" y="26449"/>
                  </a:cubicBezTo>
                  <a:cubicBezTo>
                    <a:pt x="53815" y="26367"/>
                    <a:pt x="54678" y="26120"/>
                    <a:pt x="55417" y="25709"/>
                  </a:cubicBezTo>
                  <a:cubicBezTo>
                    <a:pt x="55787" y="25545"/>
                    <a:pt x="56116" y="25381"/>
                    <a:pt x="56403" y="25175"/>
                  </a:cubicBezTo>
                  <a:cubicBezTo>
                    <a:pt x="56732" y="24929"/>
                    <a:pt x="57102" y="24354"/>
                    <a:pt x="57430" y="24189"/>
                  </a:cubicBezTo>
                  <a:cubicBezTo>
                    <a:pt x="57606" y="24094"/>
                    <a:pt x="57818" y="24072"/>
                    <a:pt x="58044" y="24072"/>
                  </a:cubicBezTo>
                  <a:cubicBezTo>
                    <a:pt x="58227" y="24072"/>
                    <a:pt x="58418" y="24086"/>
                    <a:pt x="58606" y="24086"/>
                  </a:cubicBezTo>
                  <a:cubicBezTo>
                    <a:pt x="58783" y="24086"/>
                    <a:pt x="58956" y="24074"/>
                    <a:pt x="59115" y="24025"/>
                  </a:cubicBezTo>
                  <a:cubicBezTo>
                    <a:pt x="59608" y="23820"/>
                    <a:pt x="60018" y="23532"/>
                    <a:pt x="60347" y="23121"/>
                  </a:cubicBezTo>
                  <a:cubicBezTo>
                    <a:pt x="61017" y="23657"/>
                    <a:pt x="61845" y="23931"/>
                    <a:pt x="62693" y="23931"/>
                  </a:cubicBezTo>
                  <a:cubicBezTo>
                    <a:pt x="63144" y="23931"/>
                    <a:pt x="63602" y="23853"/>
                    <a:pt x="64044" y="23696"/>
                  </a:cubicBezTo>
                  <a:cubicBezTo>
                    <a:pt x="64373" y="26572"/>
                    <a:pt x="66673" y="28831"/>
                    <a:pt x="69549" y="29119"/>
                  </a:cubicBezTo>
                  <a:cubicBezTo>
                    <a:pt x="69794" y="29142"/>
                    <a:pt x="70037" y="29154"/>
                    <a:pt x="70278" y="29154"/>
                  </a:cubicBezTo>
                  <a:cubicBezTo>
                    <a:pt x="73427" y="29154"/>
                    <a:pt x="76194" y="27218"/>
                    <a:pt x="78217" y="24929"/>
                  </a:cubicBezTo>
                  <a:cubicBezTo>
                    <a:pt x="78751" y="24354"/>
                    <a:pt x="79203" y="23778"/>
                    <a:pt x="79655" y="23162"/>
                  </a:cubicBezTo>
                  <a:cubicBezTo>
                    <a:pt x="80106" y="22586"/>
                    <a:pt x="80312" y="22438"/>
                    <a:pt x="80647" y="22438"/>
                  </a:cubicBezTo>
                  <a:cubicBezTo>
                    <a:pt x="80861" y="22438"/>
                    <a:pt x="81128" y="22498"/>
                    <a:pt x="81544" y="22546"/>
                  </a:cubicBezTo>
                  <a:cubicBezTo>
                    <a:pt x="81893" y="22587"/>
                    <a:pt x="82245" y="22608"/>
                    <a:pt x="82596" y="22608"/>
                  </a:cubicBezTo>
                  <a:cubicBezTo>
                    <a:pt x="83650" y="22608"/>
                    <a:pt x="84697" y="22423"/>
                    <a:pt x="85652" y="22053"/>
                  </a:cubicBezTo>
                  <a:cubicBezTo>
                    <a:pt x="88035" y="21190"/>
                    <a:pt x="89966" y="19342"/>
                    <a:pt x="90869" y="16959"/>
                  </a:cubicBezTo>
                  <a:cubicBezTo>
                    <a:pt x="91689" y="17495"/>
                    <a:pt x="92670" y="17762"/>
                    <a:pt x="93649" y="17762"/>
                  </a:cubicBezTo>
                  <a:cubicBezTo>
                    <a:pt x="95370" y="17762"/>
                    <a:pt x="97082" y="16939"/>
                    <a:pt x="97894" y="15316"/>
                  </a:cubicBezTo>
                  <a:cubicBezTo>
                    <a:pt x="99209" y="12810"/>
                    <a:pt x="98058" y="9524"/>
                    <a:pt x="95388" y="8579"/>
                  </a:cubicBezTo>
                  <a:cubicBezTo>
                    <a:pt x="94856" y="8401"/>
                    <a:pt x="94304" y="8313"/>
                    <a:pt x="93753" y="8313"/>
                  </a:cubicBezTo>
                  <a:cubicBezTo>
                    <a:pt x="92902" y="8313"/>
                    <a:pt x="92053" y="8525"/>
                    <a:pt x="91280" y="8949"/>
                  </a:cubicBezTo>
                  <a:cubicBezTo>
                    <a:pt x="90952" y="9113"/>
                    <a:pt x="90664" y="9359"/>
                    <a:pt x="90377" y="9647"/>
                  </a:cubicBezTo>
                  <a:cubicBezTo>
                    <a:pt x="89185" y="8949"/>
                    <a:pt x="87788" y="8538"/>
                    <a:pt x="86351" y="8497"/>
                  </a:cubicBezTo>
                  <a:cubicBezTo>
                    <a:pt x="86298" y="8496"/>
                    <a:pt x="86246" y="8496"/>
                    <a:pt x="86193" y="8496"/>
                  </a:cubicBezTo>
                  <a:cubicBezTo>
                    <a:pt x="83210" y="8496"/>
                    <a:pt x="80355" y="9642"/>
                    <a:pt x="78135" y="11701"/>
                  </a:cubicBezTo>
                  <a:cubicBezTo>
                    <a:pt x="77354" y="11331"/>
                    <a:pt x="76615" y="10510"/>
                    <a:pt x="75916" y="10058"/>
                  </a:cubicBezTo>
                  <a:cubicBezTo>
                    <a:pt x="75054" y="9483"/>
                    <a:pt x="74109" y="8990"/>
                    <a:pt x="73123" y="8620"/>
                  </a:cubicBezTo>
                  <a:cubicBezTo>
                    <a:pt x="72301" y="8312"/>
                    <a:pt x="71439" y="8158"/>
                    <a:pt x="70576" y="8158"/>
                  </a:cubicBezTo>
                  <a:cubicBezTo>
                    <a:pt x="69713" y="8158"/>
                    <a:pt x="68851" y="8312"/>
                    <a:pt x="68029" y="8620"/>
                  </a:cubicBezTo>
                  <a:cubicBezTo>
                    <a:pt x="67659" y="8866"/>
                    <a:pt x="67248" y="9031"/>
                    <a:pt x="66838" y="9031"/>
                  </a:cubicBezTo>
                  <a:cubicBezTo>
                    <a:pt x="66386" y="8949"/>
                    <a:pt x="65975" y="8825"/>
                    <a:pt x="65605" y="8661"/>
                  </a:cubicBezTo>
                  <a:cubicBezTo>
                    <a:pt x="65209" y="8589"/>
                    <a:pt x="64813" y="8556"/>
                    <a:pt x="64420" y="8556"/>
                  </a:cubicBezTo>
                  <a:cubicBezTo>
                    <a:pt x="63917" y="8556"/>
                    <a:pt x="63419" y="8610"/>
                    <a:pt x="62935" y="8702"/>
                  </a:cubicBezTo>
                  <a:cubicBezTo>
                    <a:pt x="62736" y="8729"/>
                    <a:pt x="62601" y="8751"/>
                    <a:pt x="62499" y="8751"/>
                  </a:cubicBezTo>
                  <a:cubicBezTo>
                    <a:pt x="62285" y="8751"/>
                    <a:pt x="62213" y="8653"/>
                    <a:pt x="61990" y="8291"/>
                  </a:cubicBezTo>
                  <a:cubicBezTo>
                    <a:pt x="61785" y="8004"/>
                    <a:pt x="61620" y="7757"/>
                    <a:pt x="61415" y="7511"/>
                  </a:cubicBezTo>
                  <a:cubicBezTo>
                    <a:pt x="60881" y="6895"/>
                    <a:pt x="60306" y="6319"/>
                    <a:pt x="59649" y="5868"/>
                  </a:cubicBezTo>
                  <a:cubicBezTo>
                    <a:pt x="58334" y="4923"/>
                    <a:pt x="56814" y="4348"/>
                    <a:pt x="55212" y="4142"/>
                  </a:cubicBezTo>
                  <a:cubicBezTo>
                    <a:pt x="54935" y="4113"/>
                    <a:pt x="54654" y="4099"/>
                    <a:pt x="54371" y="4099"/>
                  </a:cubicBezTo>
                  <a:cubicBezTo>
                    <a:pt x="53854" y="4099"/>
                    <a:pt x="53333" y="4145"/>
                    <a:pt x="52829" y="4224"/>
                  </a:cubicBezTo>
                  <a:cubicBezTo>
                    <a:pt x="52650" y="4278"/>
                    <a:pt x="52455" y="4308"/>
                    <a:pt x="52258" y="4308"/>
                  </a:cubicBezTo>
                  <a:cubicBezTo>
                    <a:pt x="52004" y="4308"/>
                    <a:pt x="51746" y="4258"/>
                    <a:pt x="51515" y="4142"/>
                  </a:cubicBezTo>
                  <a:cubicBezTo>
                    <a:pt x="51145" y="3978"/>
                    <a:pt x="50816" y="3772"/>
                    <a:pt x="50447" y="3649"/>
                  </a:cubicBezTo>
                  <a:cubicBezTo>
                    <a:pt x="49804" y="3429"/>
                    <a:pt x="49141" y="3321"/>
                    <a:pt x="48482" y="3321"/>
                  </a:cubicBezTo>
                  <a:cubicBezTo>
                    <a:pt x="47541" y="3321"/>
                    <a:pt x="46610" y="3543"/>
                    <a:pt x="45764" y="3978"/>
                  </a:cubicBezTo>
                  <a:cubicBezTo>
                    <a:pt x="45493" y="4131"/>
                    <a:pt x="45266" y="4189"/>
                    <a:pt x="45058" y="4189"/>
                  </a:cubicBezTo>
                  <a:cubicBezTo>
                    <a:pt x="44540" y="4189"/>
                    <a:pt x="44137" y="3825"/>
                    <a:pt x="43463" y="3649"/>
                  </a:cubicBezTo>
                  <a:cubicBezTo>
                    <a:pt x="42986" y="3509"/>
                    <a:pt x="42470" y="3445"/>
                    <a:pt x="41956" y="3445"/>
                  </a:cubicBezTo>
                  <a:cubicBezTo>
                    <a:pt x="41717" y="3445"/>
                    <a:pt x="41479" y="3459"/>
                    <a:pt x="41245" y="3485"/>
                  </a:cubicBezTo>
                  <a:cubicBezTo>
                    <a:pt x="40743" y="3579"/>
                    <a:pt x="40123" y="3936"/>
                    <a:pt x="39619" y="3936"/>
                  </a:cubicBezTo>
                  <a:cubicBezTo>
                    <a:pt x="39463" y="3936"/>
                    <a:pt x="39317" y="3901"/>
                    <a:pt x="39191" y="3814"/>
                  </a:cubicBezTo>
                  <a:cubicBezTo>
                    <a:pt x="38492" y="3362"/>
                    <a:pt x="37958" y="2540"/>
                    <a:pt x="37219" y="2006"/>
                  </a:cubicBezTo>
                  <a:cubicBezTo>
                    <a:pt x="35329" y="681"/>
                    <a:pt x="33102" y="1"/>
                    <a:pt x="30862" y="1"/>
                  </a:cubicBezTo>
                  <a:close/>
                </a:path>
              </a:pathLst>
            </a:custGeom>
            <a:solidFill>
              <a:srgbClr val="FFFFFF">
                <a:alpha val="60392"/>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50" name="Google Shape;450;p12"/>
            <p:cNvSpPr/>
            <p:nvPr/>
          </p:nvSpPr>
          <p:spPr>
            <a:xfrm>
              <a:off x="3160365" y="1852577"/>
              <a:ext cx="990477" cy="2158527"/>
            </a:xfrm>
            <a:custGeom>
              <a:rect b="b" l="l" r="r" t="t"/>
              <a:pathLst>
                <a:path extrusionOk="0" h="126322" w="57965">
                  <a:moveTo>
                    <a:pt x="25840" y="0"/>
                  </a:moveTo>
                  <a:lnTo>
                    <a:pt x="18610" y="164"/>
                  </a:lnTo>
                  <a:lnTo>
                    <a:pt x="19061" y="68974"/>
                  </a:lnTo>
                  <a:lnTo>
                    <a:pt x="13680" y="74273"/>
                  </a:lnTo>
                  <a:lnTo>
                    <a:pt x="13680" y="85200"/>
                  </a:lnTo>
                  <a:lnTo>
                    <a:pt x="1068" y="85447"/>
                  </a:lnTo>
                  <a:lnTo>
                    <a:pt x="0" y="126322"/>
                  </a:lnTo>
                  <a:lnTo>
                    <a:pt x="57964" y="123035"/>
                  </a:lnTo>
                  <a:lnTo>
                    <a:pt x="57964" y="97976"/>
                  </a:lnTo>
                  <a:lnTo>
                    <a:pt x="47489" y="98716"/>
                  </a:lnTo>
                  <a:lnTo>
                    <a:pt x="46832" y="88733"/>
                  </a:lnTo>
                  <a:lnTo>
                    <a:pt x="31468" y="89596"/>
                  </a:lnTo>
                  <a:lnTo>
                    <a:pt x="25840" y="0"/>
                  </a:lnTo>
                  <a:close/>
                </a:path>
              </a:pathLst>
            </a:custGeom>
            <a:solidFill>
              <a:srgbClr val="99999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51" name="Google Shape;451;p12"/>
            <p:cNvSpPr/>
            <p:nvPr/>
          </p:nvSpPr>
          <p:spPr>
            <a:xfrm>
              <a:off x="3029099" y="1862402"/>
              <a:ext cx="200078" cy="1381473"/>
            </a:xfrm>
            <a:custGeom>
              <a:rect b="b" l="l" r="r" t="t"/>
              <a:pathLst>
                <a:path extrusionOk="0" h="80847" w="11709">
                  <a:moveTo>
                    <a:pt x="1356" y="0"/>
                  </a:moveTo>
                  <a:lnTo>
                    <a:pt x="0" y="80846"/>
                  </a:lnTo>
                  <a:lnTo>
                    <a:pt x="11708" y="80476"/>
                  </a:lnTo>
                  <a:lnTo>
                    <a:pt x="8627" y="0"/>
                  </a:lnTo>
                  <a:close/>
                </a:path>
              </a:pathLst>
            </a:custGeom>
            <a:solidFill>
              <a:srgbClr val="99999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52" name="Google Shape;452;p12"/>
            <p:cNvSpPr/>
            <p:nvPr/>
          </p:nvSpPr>
          <p:spPr>
            <a:xfrm>
              <a:off x="4427386" y="2144363"/>
              <a:ext cx="786914" cy="2337758"/>
            </a:xfrm>
            <a:custGeom>
              <a:rect b="b" l="l" r="r" t="t"/>
              <a:pathLst>
                <a:path extrusionOk="0" h="136811" w="46052">
                  <a:moveTo>
                    <a:pt x="17498" y="1"/>
                  </a:moveTo>
                  <a:cubicBezTo>
                    <a:pt x="7697" y="1"/>
                    <a:pt x="1" y="7613"/>
                    <a:pt x="1" y="7613"/>
                  </a:cubicBezTo>
                  <a:cubicBezTo>
                    <a:pt x="3780" y="17596"/>
                    <a:pt x="8997" y="44051"/>
                    <a:pt x="4807" y="58019"/>
                  </a:cubicBezTo>
                  <a:cubicBezTo>
                    <a:pt x="617" y="71986"/>
                    <a:pt x="15735" y="97949"/>
                    <a:pt x="22102" y="110314"/>
                  </a:cubicBezTo>
                  <a:cubicBezTo>
                    <a:pt x="28469" y="122720"/>
                    <a:pt x="23540" y="136810"/>
                    <a:pt x="23540" y="136810"/>
                  </a:cubicBezTo>
                  <a:cubicBezTo>
                    <a:pt x="46052" y="128430"/>
                    <a:pt x="40835" y="100167"/>
                    <a:pt x="40835" y="100167"/>
                  </a:cubicBezTo>
                  <a:cubicBezTo>
                    <a:pt x="41204" y="92485"/>
                    <a:pt x="34303" y="75313"/>
                    <a:pt x="34426" y="69316"/>
                  </a:cubicBezTo>
                  <a:cubicBezTo>
                    <a:pt x="34590" y="63318"/>
                    <a:pt x="39356" y="49967"/>
                    <a:pt x="39602" y="43887"/>
                  </a:cubicBezTo>
                  <a:cubicBezTo>
                    <a:pt x="39849" y="37807"/>
                    <a:pt x="39027" y="32385"/>
                    <a:pt x="38904" y="27989"/>
                  </a:cubicBezTo>
                  <a:cubicBezTo>
                    <a:pt x="38781" y="23552"/>
                    <a:pt x="36891" y="6175"/>
                    <a:pt x="24156" y="1246"/>
                  </a:cubicBezTo>
                  <a:cubicBezTo>
                    <a:pt x="21875" y="363"/>
                    <a:pt x="19636" y="1"/>
                    <a:pt x="17498" y="1"/>
                  </a:cubicBezTo>
                  <a:close/>
                </a:path>
              </a:pathLst>
            </a:cu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53" name="Google Shape;453;p12"/>
            <p:cNvSpPr/>
            <p:nvPr/>
          </p:nvSpPr>
          <p:spPr>
            <a:xfrm>
              <a:off x="4482152" y="2244496"/>
              <a:ext cx="449965" cy="312274"/>
            </a:xfrm>
            <a:custGeom>
              <a:rect b="b" l="l" r="r" t="t"/>
              <a:pathLst>
                <a:path extrusionOk="0" h="18275" w="26333">
                  <a:moveTo>
                    <a:pt x="11182" y="1"/>
                  </a:moveTo>
                  <a:cubicBezTo>
                    <a:pt x="6314" y="1"/>
                    <a:pt x="2225" y="2261"/>
                    <a:pt x="1233" y="5943"/>
                  </a:cubicBezTo>
                  <a:cubicBezTo>
                    <a:pt x="0" y="10709"/>
                    <a:pt x="4272" y="15926"/>
                    <a:pt x="10886" y="17692"/>
                  </a:cubicBezTo>
                  <a:cubicBezTo>
                    <a:pt x="12355" y="18087"/>
                    <a:pt x="13814" y="18275"/>
                    <a:pt x="15208" y="18275"/>
                  </a:cubicBezTo>
                  <a:cubicBezTo>
                    <a:pt x="20051" y="18275"/>
                    <a:pt x="24111" y="16011"/>
                    <a:pt x="25100" y="12311"/>
                  </a:cubicBezTo>
                  <a:cubicBezTo>
                    <a:pt x="26332" y="7587"/>
                    <a:pt x="22019" y="2328"/>
                    <a:pt x="15446" y="562"/>
                  </a:cubicBezTo>
                  <a:cubicBezTo>
                    <a:pt x="13997" y="182"/>
                    <a:pt x="12558" y="1"/>
                    <a:pt x="11182" y="1"/>
                  </a:cubicBezTo>
                  <a:close/>
                </a:path>
              </a:pathLst>
            </a:custGeom>
            <a:solidFill>
              <a:srgbClr val="FFF2F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54" name="Google Shape;454;p12"/>
            <p:cNvSpPr/>
            <p:nvPr/>
          </p:nvSpPr>
          <p:spPr>
            <a:xfrm>
              <a:off x="4604293" y="2844438"/>
              <a:ext cx="449265" cy="944119"/>
            </a:xfrm>
            <a:custGeom>
              <a:rect b="b" l="l" r="r" t="t"/>
              <a:pathLst>
                <a:path extrusionOk="0" h="55252" w="26292">
                  <a:moveTo>
                    <a:pt x="26291" y="0"/>
                  </a:moveTo>
                  <a:lnTo>
                    <a:pt x="26291" y="0"/>
                  </a:lnTo>
                  <a:cubicBezTo>
                    <a:pt x="26291" y="1"/>
                    <a:pt x="20828" y="2630"/>
                    <a:pt x="17665" y="5711"/>
                  </a:cubicBezTo>
                  <a:cubicBezTo>
                    <a:pt x="14460" y="8833"/>
                    <a:pt x="11503" y="13434"/>
                    <a:pt x="7148" y="19267"/>
                  </a:cubicBezTo>
                  <a:cubicBezTo>
                    <a:pt x="2794" y="25141"/>
                    <a:pt x="2917" y="28839"/>
                    <a:pt x="1438" y="36808"/>
                  </a:cubicBezTo>
                  <a:cubicBezTo>
                    <a:pt x="0" y="44737"/>
                    <a:pt x="1068" y="47653"/>
                    <a:pt x="3040" y="52460"/>
                  </a:cubicBezTo>
                  <a:cubicBezTo>
                    <a:pt x="3934" y="54620"/>
                    <a:pt x="7418" y="55252"/>
                    <a:pt x="11095" y="55252"/>
                  </a:cubicBezTo>
                  <a:cubicBezTo>
                    <a:pt x="15531" y="55252"/>
                    <a:pt x="20247" y="54331"/>
                    <a:pt x="21033" y="54062"/>
                  </a:cubicBezTo>
                  <a:cubicBezTo>
                    <a:pt x="22430" y="53528"/>
                    <a:pt x="20006" y="46462"/>
                    <a:pt x="19143" y="40629"/>
                  </a:cubicBezTo>
                  <a:cubicBezTo>
                    <a:pt x="18281" y="34795"/>
                    <a:pt x="20129" y="25799"/>
                    <a:pt x="21608" y="21814"/>
                  </a:cubicBezTo>
                  <a:cubicBezTo>
                    <a:pt x="23046" y="17829"/>
                    <a:pt x="26291" y="1"/>
                    <a:pt x="26291" y="0"/>
                  </a:cubicBezTo>
                  <a:close/>
                </a:path>
              </a:pathLst>
            </a:custGeom>
            <a:solidFill>
              <a:srgbClr val="8B5423">
                <a:alpha val="33725"/>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55" name="Google Shape;455;p12"/>
            <p:cNvSpPr/>
            <p:nvPr/>
          </p:nvSpPr>
          <p:spPr>
            <a:xfrm>
              <a:off x="4447054" y="2144158"/>
              <a:ext cx="479441" cy="128208"/>
            </a:xfrm>
            <a:custGeom>
              <a:rect b="b" l="l" r="r" t="t"/>
              <a:pathLst>
                <a:path extrusionOk="0" h="7503" w="28058">
                  <a:moveTo>
                    <a:pt x="16334" y="1"/>
                  </a:moveTo>
                  <a:cubicBezTo>
                    <a:pt x="8799" y="1"/>
                    <a:pt x="2495" y="4519"/>
                    <a:pt x="0" y="6598"/>
                  </a:cubicBezTo>
                  <a:lnTo>
                    <a:pt x="3533" y="7502"/>
                  </a:lnTo>
                  <a:cubicBezTo>
                    <a:pt x="3533" y="7502"/>
                    <a:pt x="8976" y="1419"/>
                    <a:pt x="16938" y="1419"/>
                  </a:cubicBezTo>
                  <a:cubicBezTo>
                    <a:pt x="17043" y="1419"/>
                    <a:pt x="17148" y="1420"/>
                    <a:pt x="17254" y="1422"/>
                  </a:cubicBezTo>
                  <a:cubicBezTo>
                    <a:pt x="21362" y="1504"/>
                    <a:pt x="25223" y="2901"/>
                    <a:pt x="28058" y="4257"/>
                  </a:cubicBezTo>
                  <a:cubicBezTo>
                    <a:pt x="26538" y="2983"/>
                    <a:pt x="24854" y="1956"/>
                    <a:pt x="23005" y="1258"/>
                  </a:cubicBezTo>
                  <a:cubicBezTo>
                    <a:pt x="20721" y="366"/>
                    <a:pt x="18478" y="1"/>
                    <a:pt x="16334" y="1"/>
                  </a:cubicBezTo>
                  <a:close/>
                </a:path>
              </a:pathLst>
            </a:custGeom>
            <a:solidFill>
              <a:srgbClr val="8B5423">
                <a:alpha val="33725"/>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56" name="Google Shape;456;p12"/>
            <p:cNvSpPr/>
            <p:nvPr/>
          </p:nvSpPr>
          <p:spPr>
            <a:xfrm>
              <a:off x="4892798" y="2990109"/>
              <a:ext cx="132684" cy="262891"/>
            </a:xfrm>
            <a:custGeom>
              <a:rect b="b" l="l" r="r" t="t"/>
              <a:pathLst>
                <a:path extrusionOk="0" h="15385" w="7765">
                  <a:moveTo>
                    <a:pt x="4086" y="0"/>
                  </a:moveTo>
                  <a:cubicBezTo>
                    <a:pt x="2531" y="0"/>
                    <a:pt x="1150" y="1335"/>
                    <a:pt x="1150" y="1335"/>
                  </a:cubicBezTo>
                  <a:lnTo>
                    <a:pt x="0" y="15384"/>
                  </a:lnTo>
                  <a:cubicBezTo>
                    <a:pt x="2218" y="14480"/>
                    <a:pt x="4190" y="13001"/>
                    <a:pt x="5669" y="11071"/>
                  </a:cubicBezTo>
                  <a:cubicBezTo>
                    <a:pt x="7764" y="8072"/>
                    <a:pt x="7682" y="2115"/>
                    <a:pt x="5669" y="554"/>
                  </a:cubicBezTo>
                  <a:cubicBezTo>
                    <a:pt x="5152" y="151"/>
                    <a:pt x="4609" y="0"/>
                    <a:pt x="4086" y="0"/>
                  </a:cubicBezTo>
                  <a:close/>
                </a:path>
              </a:pathLst>
            </a:cu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57" name="Google Shape;457;p12"/>
            <p:cNvSpPr/>
            <p:nvPr/>
          </p:nvSpPr>
          <p:spPr>
            <a:xfrm>
              <a:off x="3968313" y="2975294"/>
              <a:ext cx="141809" cy="267163"/>
            </a:xfrm>
            <a:custGeom>
              <a:rect b="b" l="l" r="r" t="t"/>
              <a:pathLst>
                <a:path extrusionOk="0" h="15635" w="8299">
                  <a:moveTo>
                    <a:pt x="3250" y="1"/>
                  </a:moveTo>
                  <a:cubicBezTo>
                    <a:pt x="2648" y="1"/>
                    <a:pt x="2094" y="243"/>
                    <a:pt x="1685" y="887"/>
                  </a:cubicBezTo>
                  <a:cubicBezTo>
                    <a:pt x="1" y="3434"/>
                    <a:pt x="1233" y="9267"/>
                    <a:pt x="2301" y="11404"/>
                  </a:cubicBezTo>
                  <a:cubicBezTo>
                    <a:pt x="3369" y="13540"/>
                    <a:pt x="8299" y="15635"/>
                    <a:pt x="8299" y="15635"/>
                  </a:cubicBezTo>
                  <a:lnTo>
                    <a:pt x="7313" y="2202"/>
                  </a:lnTo>
                  <a:cubicBezTo>
                    <a:pt x="7313" y="2202"/>
                    <a:pt x="5065" y="1"/>
                    <a:pt x="3250" y="1"/>
                  </a:cubicBezTo>
                  <a:close/>
                </a:path>
              </a:pathLst>
            </a:cu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58" name="Google Shape;458;p12"/>
            <p:cNvSpPr/>
            <p:nvPr/>
          </p:nvSpPr>
          <p:spPr>
            <a:xfrm>
              <a:off x="4077109" y="2416892"/>
              <a:ext cx="859928" cy="1152740"/>
            </a:xfrm>
            <a:custGeom>
              <a:rect b="b" l="l" r="r" t="t"/>
              <a:pathLst>
                <a:path extrusionOk="0" h="67461" w="50325">
                  <a:moveTo>
                    <a:pt x="24186" y="0"/>
                  </a:moveTo>
                  <a:cubicBezTo>
                    <a:pt x="7756" y="0"/>
                    <a:pt x="44" y="14234"/>
                    <a:pt x="330" y="20954"/>
                  </a:cubicBezTo>
                  <a:cubicBezTo>
                    <a:pt x="576" y="27733"/>
                    <a:pt x="1" y="34757"/>
                    <a:pt x="781" y="43795"/>
                  </a:cubicBezTo>
                  <a:cubicBezTo>
                    <a:pt x="1603" y="52792"/>
                    <a:pt x="6820" y="60884"/>
                    <a:pt x="6820" y="60884"/>
                  </a:cubicBezTo>
                  <a:cubicBezTo>
                    <a:pt x="10004" y="64800"/>
                    <a:pt x="16684" y="67460"/>
                    <a:pt x="24410" y="67460"/>
                  </a:cubicBezTo>
                  <a:cubicBezTo>
                    <a:pt x="27950" y="67460"/>
                    <a:pt x="31710" y="66902"/>
                    <a:pt x="35453" y="65650"/>
                  </a:cubicBezTo>
                  <a:cubicBezTo>
                    <a:pt x="47407" y="61665"/>
                    <a:pt x="50324" y="37140"/>
                    <a:pt x="50078" y="35168"/>
                  </a:cubicBezTo>
                  <a:cubicBezTo>
                    <a:pt x="49790" y="33155"/>
                    <a:pt x="50078" y="25268"/>
                    <a:pt x="50078" y="25268"/>
                  </a:cubicBezTo>
                  <a:cubicBezTo>
                    <a:pt x="49667" y="15819"/>
                    <a:pt x="41286" y="250"/>
                    <a:pt x="24608" y="4"/>
                  </a:cubicBezTo>
                  <a:cubicBezTo>
                    <a:pt x="24467" y="1"/>
                    <a:pt x="24326" y="0"/>
                    <a:pt x="24186" y="0"/>
                  </a:cubicBezTo>
                  <a:close/>
                </a:path>
              </a:pathLst>
            </a:cu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59" name="Google Shape;459;p12"/>
            <p:cNvSpPr/>
            <p:nvPr/>
          </p:nvSpPr>
          <p:spPr>
            <a:xfrm>
              <a:off x="4650617" y="2974149"/>
              <a:ext cx="181128" cy="108642"/>
            </a:xfrm>
            <a:custGeom>
              <a:rect b="b" l="l" r="r" t="t"/>
              <a:pathLst>
                <a:path extrusionOk="0" h="6358" w="10600">
                  <a:moveTo>
                    <a:pt x="4532" y="1"/>
                  </a:moveTo>
                  <a:cubicBezTo>
                    <a:pt x="2273" y="1"/>
                    <a:pt x="457" y="958"/>
                    <a:pt x="247" y="2392"/>
                  </a:cubicBezTo>
                  <a:cubicBezTo>
                    <a:pt x="0" y="4117"/>
                    <a:pt x="2054" y="5843"/>
                    <a:pt x="4807" y="6253"/>
                  </a:cubicBezTo>
                  <a:cubicBezTo>
                    <a:pt x="5242" y="6324"/>
                    <a:pt x="5670" y="6357"/>
                    <a:pt x="6082" y="6357"/>
                  </a:cubicBezTo>
                  <a:cubicBezTo>
                    <a:pt x="8316" y="6357"/>
                    <a:pt x="10110" y="5375"/>
                    <a:pt x="10353" y="3953"/>
                  </a:cubicBezTo>
                  <a:cubicBezTo>
                    <a:pt x="10599" y="2228"/>
                    <a:pt x="8545" y="502"/>
                    <a:pt x="5752" y="91"/>
                  </a:cubicBezTo>
                  <a:cubicBezTo>
                    <a:pt x="5336" y="30"/>
                    <a:pt x="4927" y="1"/>
                    <a:pt x="4532" y="1"/>
                  </a:cubicBezTo>
                  <a:close/>
                </a:path>
              </a:pathLst>
            </a:custGeom>
            <a:solidFill>
              <a:srgbClr val="CF9E50">
                <a:alpha val="29019"/>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60" name="Google Shape;460;p12"/>
            <p:cNvSpPr/>
            <p:nvPr/>
          </p:nvSpPr>
          <p:spPr>
            <a:xfrm>
              <a:off x="4180301" y="2986076"/>
              <a:ext cx="189552" cy="112538"/>
            </a:xfrm>
            <a:custGeom>
              <a:rect b="b" l="l" r="r" t="t"/>
              <a:pathLst>
                <a:path extrusionOk="0" h="6586" w="11093">
                  <a:moveTo>
                    <a:pt x="6848" y="1"/>
                  </a:moveTo>
                  <a:cubicBezTo>
                    <a:pt x="6201" y="1"/>
                    <a:pt x="5510" y="83"/>
                    <a:pt x="4807" y="256"/>
                  </a:cubicBezTo>
                  <a:cubicBezTo>
                    <a:pt x="1973" y="954"/>
                    <a:pt x="1" y="2844"/>
                    <a:pt x="412" y="4528"/>
                  </a:cubicBezTo>
                  <a:cubicBezTo>
                    <a:pt x="723" y="5804"/>
                    <a:pt x="2307" y="6585"/>
                    <a:pt x="4289" y="6585"/>
                  </a:cubicBezTo>
                  <a:cubicBezTo>
                    <a:pt x="4924" y="6585"/>
                    <a:pt x="5599" y="6505"/>
                    <a:pt x="6286" y="6336"/>
                  </a:cubicBezTo>
                  <a:cubicBezTo>
                    <a:pt x="9120" y="5638"/>
                    <a:pt x="11092" y="3707"/>
                    <a:pt x="10682" y="2023"/>
                  </a:cubicBezTo>
                  <a:cubicBezTo>
                    <a:pt x="10373" y="756"/>
                    <a:pt x="8810" y="1"/>
                    <a:pt x="6848" y="1"/>
                  </a:cubicBezTo>
                  <a:close/>
                </a:path>
              </a:pathLst>
            </a:custGeom>
            <a:solidFill>
              <a:srgbClr val="CF9E50">
                <a:alpha val="29019"/>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61" name="Google Shape;461;p12"/>
            <p:cNvSpPr/>
            <p:nvPr/>
          </p:nvSpPr>
          <p:spPr>
            <a:xfrm>
              <a:off x="4080630" y="3003676"/>
              <a:ext cx="854290" cy="610007"/>
            </a:xfrm>
            <a:custGeom>
              <a:rect b="b" l="l" r="r" t="t"/>
              <a:pathLst>
                <a:path extrusionOk="0" h="35699" w="49995">
                  <a:moveTo>
                    <a:pt x="27333" y="0"/>
                  </a:moveTo>
                  <a:cubicBezTo>
                    <a:pt x="25814" y="0"/>
                    <a:pt x="24257" y="91"/>
                    <a:pt x="22677" y="294"/>
                  </a:cubicBezTo>
                  <a:cubicBezTo>
                    <a:pt x="7970" y="2143"/>
                    <a:pt x="0" y="7565"/>
                    <a:pt x="0" y="7565"/>
                  </a:cubicBezTo>
                  <a:cubicBezTo>
                    <a:pt x="247" y="13317"/>
                    <a:pt x="2917" y="26010"/>
                    <a:pt x="8750" y="30406"/>
                  </a:cubicBezTo>
                  <a:cubicBezTo>
                    <a:pt x="12285" y="33045"/>
                    <a:pt x="18987" y="35698"/>
                    <a:pt x="25841" y="35698"/>
                  </a:cubicBezTo>
                  <a:cubicBezTo>
                    <a:pt x="30298" y="35698"/>
                    <a:pt x="34819" y="34576"/>
                    <a:pt x="38575" y="31597"/>
                  </a:cubicBezTo>
                  <a:cubicBezTo>
                    <a:pt x="48146" y="24039"/>
                    <a:pt x="49995" y="6251"/>
                    <a:pt x="49995" y="6251"/>
                  </a:cubicBezTo>
                  <a:cubicBezTo>
                    <a:pt x="49995" y="6251"/>
                    <a:pt x="39948" y="0"/>
                    <a:pt x="27333" y="0"/>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62" name="Google Shape;462;p12"/>
            <p:cNvSpPr/>
            <p:nvPr/>
          </p:nvSpPr>
          <p:spPr>
            <a:xfrm>
              <a:off x="4082731" y="3024113"/>
              <a:ext cx="848685" cy="145346"/>
            </a:xfrm>
            <a:custGeom>
              <a:rect b="b" l="l" r="r" t="t"/>
              <a:pathLst>
                <a:path extrusionOk="0" h="8506" w="49667">
                  <a:moveTo>
                    <a:pt x="26626" y="1"/>
                  </a:moveTo>
                  <a:cubicBezTo>
                    <a:pt x="26040" y="1"/>
                    <a:pt x="25449" y="15"/>
                    <a:pt x="24854" y="43"/>
                  </a:cubicBezTo>
                  <a:cubicBezTo>
                    <a:pt x="12448" y="659"/>
                    <a:pt x="2753" y="6328"/>
                    <a:pt x="1" y="8095"/>
                  </a:cubicBezTo>
                  <a:cubicBezTo>
                    <a:pt x="1" y="8218"/>
                    <a:pt x="42" y="8382"/>
                    <a:pt x="42" y="8506"/>
                  </a:cubicBezTo>
                  <a:cubicBezTo>
                    <a:pt x="2506" y="6903"/>
                    <a:pt x="12325" y="1029"/>
                    <a:pt x="24895" y="413"/>
                  </a:cubicBezTo>
                  <a:cubicBezTo>
                    <a:pt x="25443" y="389"/>
                    <a:pt x="25987" y="377"/>
                    <a:pt x="26527" y="377"/>
                  </a:cubicBezTo>
                  <a:cubicBezTo>
                    <a:pt x="37002" y="377"/>
                    <a:pt x="45914" y="4753"/>
                    <a:pt x="49625" y="6862"/>
                  </a:cubicBezTo>
                  <a:cubicBezTo>
                    <a:pt x="49625" y="6739"/>
                    <a:pt x="49666" y="6616"/>
                    <a:pt x="49666" y="6452"/>
                  </a:cubicBezTo>
                  <a:cubicBezTo>
                    <a:pt x="45894" y="4312"/>
                    <a:pt x="37040" y="1"/>
                    <a:pt x="26626" y="1"/>
                  </a:cubicBezTo>
                  <a:close/>
                </a:path>
              </a:pathLst>
            </a:custGeom>
            <a:solidFill>
              <a:srgbClr val="F3F3F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63" name="Google Shape;463;p12"/>
            <p:cNvSpPr/>
            <p:nvPr/>
          </p:nvSpPr>
          <p:spPr>
            <a:xfrm>
              <a:off x="4303143" y="3247361"/>
              <a:ext cx="604402" cy="365638"/>
            </a:xfrm>
            <a:custGeom>
              <a:rect b="b" l="l" r="r" t="t"/>
              <a:pathLst>
                <a:path extrusionOk="0" h="21398" w="35371">
                  <a:moveTo>
                    <a:pt x="35371" y="0"/>
                  </a:moveTo>
                  <a:lnTo>
                    <a:pt x="35371" y="0"/>
                  </a:lnTo>
                  <a:cubicBezTo>
                    <a:pt x="34919" y="329"/>
                    <a:pt x="34508" y="658"/>
                    <a:pt x="34179" y="945"/>
                  </a:cubicBezTo>
                  <a:cubicBezTo>
                    <a:pt x="32988" y="1890"/>
                    <a:pt x="29291" y="5998"/>
                    <a:pt x="26251" y="7518"/>
                  </a:cubicBezTo>
                  <a:cubicBezTo>
                    <a:pt x="23252" y="8997"/>
                    <a:pt x="13886" y="10846"/>
                    <a:pt x="13886" y="10846"/>
                  </a:cubicBezTo>
                  <a:cubicBezTo>
                    <a:pt x="13886" y="10846"/>
                    <a:pt x="8340" y="7559"/>
                    <a:pt x="12941" y="5546"/>
                  </a:cubicBezTo>
                  <a:cubicBezTo>
                    <a:pt x="17501" y="3492"/>
                    <a:pt x="17213" y="329"/>
                    <a:pt x="17213" y="329"/>
                  </a:cubicBezTo>
                  <a:lnTo>
                    <a:pt x="17213" y="329"/>
                  </a:lnTo>
                  <a:cubicBezTo>
                    <a:pt x="17213" y="329"/>
                    <a:pt x="8217" y="1233"/>
                    <a:pt x="5588" y="3081"/>
                  </a:cubicBezTo>
                  <a:cubicBezTo>
                    <a:pt x="2917" y="4889"/>
                    <a:pt x="3082" y="6286"/>
                    <a:pt x="2055" y="10517"/>
                  </a:cubicBezTo>
                  <a:cubicBezTo>
                    <a:pt x="1151" y="14091"/>
                    <a:pt x="1" y="15857"/>
                    <a:pt x="1603" y="19226"/>
                  </a:cubicBezTo>
                  <a:cubicBezTo>
                    <a:pt x="4893" y="20503"/>
                    <a:pt x="8822" y="21398"/>
                    <a:pt x="12801" y="21398"/>
                  </a:cubicBezTo>
                  <a:cubicBezTo>
                    <a:pt x="17266" y="21398"/>
                    <a:pt x="21794" y="20271"/>
                    <a:pt x="25553" y="17295"/>
                  </a:cubicBezTo>
                  <a:cubicBezTo>
                    <a:pt x="30852" y="13105"/>
                    <a:pt x="33769" y="5711"/>
                    <a:pt x="35371" y="0"/>
                  </a:cubicBezTo>
                  <a:close/>
                </a:path>
              </a:pathLst>
            </a:custGeom>
            <a:solidFill>
              <a:srgbClr val="F3F3F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64" name="Google Shape;464;p12"/>
            <p:cNvSpPr/>
            <p:nvPr/>
          </p:nvSpPr>
          <p:spPr>
            <a:xfrm>
              <a:off x="4071505" y="3524640"/>
              <a:ext cx="990477" cy="486498"/>
            </a:xfrm>
            <a:custGeom>
              <a:rect b="b" l="l" r="r" t="t"/>
              <a:pathLst>
                <a:path extrusionOk="0" h="28471" w="57965">
                  <a:moveTo>
                    <a:pt x="16597" y="0"/>
                  </a:moveTo>
                  <a:lnTo>
                    <a:pt x="17377" y="8668"/>
                  </a:lnTo>
                  <a:lnTo>
                    <a:pt x="0" y="11585"/>
                  </a:lnTo>
                  <a:cubicBezTo>
                    <a:pt x="0" y="11585"/>
                    <a:pt x="6203" y="23991"/>
                    <a:pt x="15529" y="27195"/>
                  </a:cubicBezTo>
                  <a:cubicBezTo>
                    <a:pt x="18149" y="28111"/>
                    <a:pt x="21107" y="28471"/>
                    <a:pt x="24187" y="28471"/>
                  </a:cubicBezTo>
                  <a:cubicBezTo>
                    <a:pt x="32020" y="28471"/>
                    <a:pt x="40647" y="26146"/>
                    <a:pt x="46544" y="24730"/>
                  </a:cubicBezTo>
                  <a:cubicBezTo>
                    <a:pt x="54760" y="22759"/>
                    <a:pt x="57964" y="12653"/>
                    <a:pt x="57964" y="12653"/>
                  </a:cubicBezTo>
                  <a:cubicBezTo>
                    <a:pt x="57964" y="12653"/>
                    <a:pt x="38739" y="11174"/>
                    <a:pt x="38328" y="10229"/>
                  </a:cubicBezTo>
                  <a:cubicBezTo>
                    <a:pt x="37917" y="9325"/>
                    <a:pt x="39109" y="1109"/>
                    <a:pt x="39109" y="1109"/>
                  </a:cubicBezTo>
                  <a:lnTo>
                    <a:pt x="16597" y="0"/>
                  </a:lnTo>
                  <a:close/>
                </a:path>
              </a:pathLst>
            </a:cu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65" name="Google Shape;465;p12"/>
            <p:cNvSpPr/>
            <p:nvPr/>
          </p:nvSpPr>
          <p:spPr>
            <a:xfrm>
              <a:off x="4071505" y="3526742"/>
              <a:ext cx="768647" cy="427512"/>
            </a:xfrm>
            <a:custGeom>
              <a:rect b="b" l="l" r="r" t="t"/>
              <a:pathLst>
                <a:path extrusionOk="0" h="25019" w="44983">
                  <a:moveTo>
                    <a:pt x="19185" y="0"/>
                  </a:moveTo>
                  <a:cubicBezTo>
                    <a:pt x="18363" y="82"/>
                    <a:pt x="17459" y="124"/>
                    <a:pt x="16597" y="165"/>
                  </a:cubicBezTo>
                  <a:lnTo>
                    <a:pt x="17336" y="8545"/>
                  </a:lnTo>
                  <a:lnTo>
                    <a:pt x="0" y="11462"/>
                  </a:lnTo>
                  <a:cubicBezTo>
                    <a:pt x="0" y="11462"/>
                    <a:pt x="4478" y="20335"/>
                    <a:pt x="11503" y="25018"/>
                  </a:cubicBezTo>
                  <a:cubicBezTo>
                    <a:pt x="13433" y="24772"/>
                    <a:pt x="14707" y="24607"/>
                    <a:pt x="14707" y="24607"/>
                  </a:cubicBezTo>
                  <a:cubicBezTo>
                    <a:pt x="14707" y="24607"/>
                    <a:pt x="18034" y="21280"/>
                    <a:pt x="20705" y="19678"/>
                  </a:cubicBezTo>
                  <a:cubicBezTo>
                    <a:pt x="23334" y="18076"/>
                    <a:pt x="27729" y="16638"/>
                    <a:pt x="33439" y="15446"/>
                  </a:cubicBezTo>
                  <a:cubicBezTo>
                    <a:pt x="36397" y="14789"/>
                    <a:pt x="41163" y="12941"/>
                    <a:pt x="44983" y="11338"/>
                  </a:cubicBezTo>
                  <a:cubicBezTo>
                    <a:pt x="41409" y="10928"/>
                    <a:pt x="38492" y="10476"/>
                    <a:pt x="38328" y="10147"/>
                  </a:cubicBezTo>
                  <a:cubicBezTo>
                    <a:pt x="37917" y="9202"/>
                    <a:pt x="39109" y="986"/>
                    <a:pt x="39109" y="986"/>
                  </a:cubicBezTo>
                  <a:lnTo>
                    <a:pt x="19185" y="0"/>
                  </a:lnTo>
                  <a:close/>
                </a:path>
              </a:pathLst>
            </a:custGeom>
            <a:solidFill>
              <a:srgbClr val="CF9E50">
                <a:alpha val="29019"/>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66" name="Google Shape;466;p12"/>
            <p:cNvSpPr/>
            <p:nvPr/>
          </p:nvSpPr>
          <p:spPr>
            <a:xfrm>
              <a:off x="3939538" y="2237763"/>
              <a:ext cx="1141394" cy="768134"/>
            </a:xfrm>
            <a:custGeom>
              <a:rect b="b" l="l" r="r" t="t"/>
              <a:pathLst>
                <a:path extrusionOk="0" h="44953" w="66797">
                  <a:moveTo>
                    <a:pt x="32375" y="1"/>
                  </a:moveTo>
                  <a:cubicBezTo>
                    <a:pt x="27651" y="1"/>
                    <a:pt x="21779" y="1519"/>
                    <a:pt x="14994" y="6296"/>
                  </a:cubicBezTo>
                  <a:cubicBezTo>
                    <a:pt x="0" y="16936"/>
                    <a:pt x="2999" y="36038"/>
                    <a:pt x="4807" y="43186"/>
                  </a:cubicBezTo>
                  <a:cubicBezTo>
                    <a:pt x="4860" y="43183"/>
                    <a:pt x="4914" y="43181"/>
                    <a:pt x="4969" y="43181"/>
                  </a:cubicBezTo>
                  <a:cubicBezTo>
                    <a:pt x="6075" y="43181"/>
                    <a:pt x="7271" y="43957"/>
                    <a:pt x="8093" y="44583"/>
                  </a:cubicBezTo>
                  <a:cubicBezTo>
                    <a:pt x="9243" y="44090"/>
                    <a:pt x="10722" y="42735"/>
                    <a:pt x="12119" y="39407"/>
                  </a:cubicBezTo>
                  <a:cubicBezTo>
                    <a:pt x="14667" y="33117"/>
                    <a:pt x="24853" y="15485"/>
                    <a:pt x="38977" y="15485"/>
                  </a:cubicBezTo>
                  <a:cubicBezTo>
                    <a:pt x="39428" y="15485"/>
                    <a:pt x="39882" y="15503"/>
                    <a:pt x="40341" y="15539"/>
                  </a:cubicBezTo>
                  <a:cubicBezTo>
                    <a:pt x="40341" y="15539"/>
                    <a:pt x="44613" y="30082"/>
                    <a:pt x="58129" y="36778"/>
                  </a:cubicBezTo>
                  <a:lnTo>
                    <a:pt x="58005" y="44049"/>
                  </a:lnTo>
                  <a:lnTo>
                    <a:pt x="58046" y="44542"/>
                  </a:lnTo>
                  <a:cubicBezTo>
                    <a:pt x="58561" y="44261"/>
                    <a:pt x="59209" y="44007"/>
                    <a:pt x="59883" y="44007"/>
                  </a:cubicBezTo>
                  <a:cubicBezTo>
                    <a:pt x="60394" y="44007"/>
                    <a:pt x="60920" y="44153"/>
                    <a:pt x="61415" y="44542"/>
                  </a:cubicBezTo>
                  <a:cubicBezTo>
                    <a:pt x="61579" y="44665"/>
                    <a:pt x="61703" y="44789"/>
                    <a:pt x="61826" y="44953"/>
                  </a:cubicBezTo>
                  <a:cubicBezTo>
                    <a:pt x="63428" y="41749"/>
                    <a:pt x="66796" y="33902"/>
                    <a:pt x="65646" y="26097"/>
                  </a:cubicBezTo>
                  <a:cubicBezTo>
                    <a:pt x="64208" y="16032"/>
                    <a:pt x="56526" y="5146"/>
                    <a:pt x="45353" y="4612"/>
                  </a:cubicBezTo>
                  <a:cubicBezTo>
                    <a:pt x="45353" y="4612"/>
                    <a:pt x="40609" y="1"/>
                    <a:pt x="32375" y="1"/>
                  </a:cubicBezTo>
                  <a:close/>
                </a:path>
              </a:pathLst>
            </a:cu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67" name="Google Shape;467;p12"/>
            <p:cNvSpPr/>
            <p:nvPr/>
          </p:nvSpPr>
          <p:spPr>
            <a:xfrm>
              <a:off x="3939538" y="2238652"/>
              <a:ext cx="646506" cy="740572"/>
            </a:xfrm>
            <a:custGeom>
              <a:rect b="b" l="l" r="r" t="t"/>
              <a:pathLst>
                <a:path extrusionOk="0" h="43340" w="37835">
                  <a:moveTo>
                    <a:pt x="32392" y="1"/>
                  </a:moveTo>
                  <a:cubicBezTo>
                    <a:pt x="27661" y="1"/>
                    <a:pt x="21791" y="1514"/>
                    <a:pt x="15036" y="6285"/>
                  </a:cubicBezTo>
                  <a:cubicBezTo>
                    <a:pt x="0" y="16843"/>
                    <a:pt x="2958" y="35863"/>
                    <a:pt x="4807" y="43052"/>
                  </a:cubicBezTo>
                  <a:lnTo>
                    <a:pt x="5135" y="43134"/>
                  </a:lnTo>
                  <a:cubicBezTo>
                    <a:pt x="5423" y="43175"/>
                    <a:pt x="5710" y="43217"/>
                    <a:pt x="5998" y="43340"/>
                  </a:cubicBezTo>
                  <a:cubicBezTo>
                    <a:pt x="5258" y="38821"/>
                    <a:pt x="3328" y="24854"/>
                    <a:pt x="6984" y="17829"/>
                  </a:cubicBezTo>
                  <a:cubicBezTo>
                    <a:pt x="9038" y="13844"/>
                    <a:pt x="12365" y="10188"/>
                    <a:pt x="15939" y="7271"/>
                  </a:cubicBezTo>
                  <a:cubicBezTo>
                    <a:pt x="24075" y="1429"/>
                    <a:pt x="31068" y="449"/>
                    <a:pt x="34844" y="449"/>
                  </a:cubicBezTo>
                  <a:cubicBezTo>
                    <a:pt x="36749" y="449"/>
                    <a:pt x="37835" y="699"/>
                    <a:pt x="37835" y="699"/>
                  </a:cubicBezTo>
                  <a:cubicBezTo>
                    <a:pt x="36244" y="279"/>
                    <a:pt x="34423" y="1"/>
                    <a:pt x="32392" y="1"/>
                  </a:cubicBezTo>
                  <a:close/>
                </a:path>
              </a:pathLst>
            </a:custGeom>
            <a:solidFill>
              <a:srgbClr val="8B5423">
                <a:alpha val="33725"/>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68" name="Google Shape;468;p12"/>
            <p:cNvSpPr/>
            <p:nvPr/>
          </p:nvSpPr>
          <p:spPr>
            <a:xfrm>
              <a:off x="4629548" y="2503286"/>
              <a:ext cx="292743" cy="357317"/>
            </a:xfrm>
            <a:custGeom>
              <a:rect b="b" l="l" r="r" t="t"/>
              <a:pathLst>
                <a:path extrusionOk="0" h="20911" w="17132">
                  <a:moveTo>
                    <a:pt x="1" y="0"/>
                  </a:moveTo>
                  <a:cubicBezTo>
                    <a:pt x="1" y="1"/>
                    <a:pt x="4109" y="14050"/>
                    <a:pt x="17131" y="20910"/>
                  </a:cubicBezTo>
                  <a:cubicBezTo>
                    <a:pt x="8792" y="14297"/>
                    <a:pt x="2" y="1"/>
                    <a:pt x="1" y="0"/>
                  </a:cubicBezTo>
                  <a:close/>
                </a:path>
              </a:pathLst>
            </a:custGeom>
            <a:solidFill>
              <a:srgbClr val="8B5423">
                <a:alpha val="33725"/>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69" name="Google Shape;469;p12"/>
            <p:cNvSpPr/>
            <p:nvPr/>
          </p:nvSpPr>
          <p:spPr>
            <a:xfrm>
              <a:off x="4063081" y="2894624"/>
              <a:ext cx="85660" cy="368902"/>
            </a:xfrm>
            <a:custGeom>
              <a:rect b="b" l="l" r="r" t="t"/>
              <a:pathLst>
                <a:path extrusionOk="0" h="21589" w="5013">
                  <a:moveTo>
                    <a:pt x="2437" y="1"/>
                  </a:moveTo>
                  <a:cubicBezTo>
                    <a:pt x="2087" y="1"/>
                    <a:pt x="1639" y="598"/>
                    <a:pt x="1151" y="2732"/>
                  </a:cubicBezTo>
                  <a:cubicBezTo>
                    <a:pt x="0" y="7580"/>
                    <a:pt x="1767" y="21588"/>
                    <a:pt x="1767" y="21588"/>
                  </a:cubicBezTo>
                  <a:cubicBezTo>
                    <a:pt x="5012" y="15919"/>
                    <a:pt x="3163" y="966"/>
                    <a:pt x="3163" y="966"/>
                  </a:cubicBezTo>
                  <a:cubicBezTo>
                    <a:pt x="3163" y="966"/>
                    <a:pt x="2880" y="1"/>
                    <a:pt x="2437" y="1"/>
                  </a:cubicBezTo>
                  <a:close/>
                </a:path>
              </a:pathLst>
            </a:cu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70" name="Google Shape;470;p12"/>
            <p:cNvSpPr/>
            <p:nvPr/>
          </p:nvSpPr>
          <p:spPr>
            <a:xfrm>
              <a:off x="4897002" y="2844438"/>
              <a:ext cx="93383" cy="437337"/>
            </a:xfrm>
            <a:custGeom>
              <a:rect b="b" l="l" r="r" t="t"/>
              <a:pathLst>
                <a:path extrusionOk="0" h="25594" w="5465">
                  <a:moveTo>
                    <a:pt x="1562" y="0"/>
                  </a:moveTo>
                  <a:cubicBezTo>
                    <a:pt x="1562" y="0"/>
                    <a:pt x="0" y="16761"/>
                    <a:pt x="699" y="25593"/>
                  </a:cubicBezTo>
                  <a:cubicBezTo>
                    <a:pt x="699" y="25593"/>
                    <a:pt x="5464" y="9736"/>
                    <a:pt x="3328" y="452"/>
                  </a:cubicBezTo>
                  <a:lnTo>
                    <a:pt x="1562" y="0"/>
                  </a:lnTo>
                  <a:close/>
                </a:path>
              </a:pathLst>
            </a:cu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71" name="Google Shape;471;p12"/>
            <p:cNvSpPr/>
            <p:nvPr/>
          </p:nvSpPr>
          <p:spPr>
            <a:xfrm>
              <a:off x="4091856" y="2378342"/>
              <a:ext cx="376267" cy="372046"/>
            </a:xfrm>
            <a:custGeom>
              <a:rect b="b" l="l" r="r" t="t"/>
              <a:pathLst>
                <a:path extrusionOk="0" h="21773" w="22020">
                  <a:moveTo>
                    <a:pt x="22020" y="0"/>
                  </a:moveTo>
                  <a:lnTo>
                    <a:pt x="22020" y="0"/>
                  </a:lnTo>
                  <a:cubicBezTo>
                    <a:pt x="3041" y="2670"/>
                    <a:pt x="1" y="21773"/>
                    <a:pt x="1" y="21773"/>
                  </a:cubicBezTo>
                  <a:cubicBezTo>
                    <a:pt x="6614" y="2917"/>
                    <a:pt x="22019" y="0"/>
                    <a:pt x="22020" y="0"/>
                  </a:cubicBezTo>
                  <a:close/>
                </a:path>
              </a:pathLst>
            </a:custGeom>
            <a:solidFill>
              <a:srgbClr val="8B5423">
                <a:alpha val="33725"/>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72" name="Google Shape;472;p12"/>
            <p:cNvSpPr/>
            <p:nvPr/>
          </p:nvSpPr>
          <p:spPr>
            <a:xfrm>
              <a:off x="4235049" y="2850060"/>
              <a:ext cx="156556" cy="86975"/>
            </a:xfrm>
            <a:custGeom>
              <a:rect b="b" l="l" r="r" t="t"/>
              <a:pathLst>
                <a:path extrusionOk="0" h="5090" w="9162">
                  <a:moveTo>
                    <a:pt x="9121" y="0"/>
                  </a:moveTo>
                  <a:cubicBezTo>
                    <a:pt x="9121" y="0"/>
                    <a:pt x="7205" y="3857"/>
                    <a:pt x="3434" y="3857"/>
                  </a:cubicBezTo>
                  <a:cubicBezTo>
                    <a:pt x="2423" y="3857"/>
                    <a:pt x="1278" y="3579"/>
                    <a:pt x="1" y="2876"/>
                  </a:cubicBezTo>
                  <a:lnTo>
                    <a:pt x="1" y="2876"/>
                  </a:lnTo>
                  <a:cubicBezTo>
                    <a:pt x="1" y="2876"/>
                    <a:pt x="1495" y="5090"/>
                    <a:pt x="3881" y="5090"/>
                  </a:cubicBezTo>
                  <a:cubicBezTo>
                    <a:pt x="4455" y="5090"/>
                    <a:pt x="5082" y="4961"/>
                    <a:pt x="5752" y="4642"/>
                  </a:cubicBezTo>
                  <a:cubicBezTo>
                    <a:pt x="9162" y="3040"/>
                    <a:pt x="9121" y="0"/>
                    <a:pt x="9121" y="0"/>
                  </a:cubicBezTo>
                  <a:close/>
                </a:path>
              </a:pathLst>
            </a:cu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73" name="Google Shape;473;p12"/>
            <p:cNvSpPr/>
            <p:nvPr/>
          </p:nvSpPr>
          <p:spPr>
            <a:xfrm>
              <a:off x="4619740" y="2845138"/>
              <a:ext cx="157239" cy="86924"/>
            </a:xfrm>
            <a:custGeom>
              <a:rect b="b" l="l" r="r" t="t"/>
              <a:pathLst>
                <a:path extrusionOk="0" h="5087" w="9202">
                  <a:moveTo>
                    <a:pt x="82" y="0"/>
                  </a:moveTo>
                  <a:lnTo>
                    <a:pt x="82" y="0"/>
                  </a:lnTo>
                  <a:cubicBezTo>
                    <a:pt x="82" y="1"/>
                    <a:pt x="0" y="2999"/>
                    <a:pt x="3451" y="4643"/>
                  </a:cubicBezTo>
                  <a:cubicBezTo>
                    <a:pt x="4114" y="4959"/>
                    <a:pt x="4735" y="5086"/>
                    <a:pt x="5306" y="5086"/>
                  </a:cubicBezTo>
                  <a:cubicBezTo>
                    <a:pt x="7701" y="5086"/>
                    <a:pt x="9202" y="2835"/>
                    <a:pt x="9202" y="2835"/>
                  </a:cubicBezTo>
                  <a:lnTo>
                    <a:pt x="9202" y="2835"/>
                  </a:lnTo>
                  <a:cubicBezTo>
                    <a:pt x="7912" y="3554"/>
                    <a:pt x="6758" y="3837"/>
                    <a:pt x="5739" y="3837"/>
                  </a:cubicBezTo>
                  <a:cubicBezTo>
                    <a:pt x="1988" y="3837"/>
                    <a:pt x="82" y="1"/>
                    <a:pt x="82" y="0"/>
                  </a:cubicBezTo>
                  <a:close/>
                </a:path>
              </a:pathLst>
            </a:cu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74" name="Google Shape;474;p12"/>
            <p:cNvSpPr/>
            <p:nvPr/>
          </p:nvSpPr>
          <p:spPr>
            <a:xfrm>
              <a:off x="4632368" y="2734224"/>
              <a:ext cx="140511" cy="68606"/>
            </a:xfrm>
            <a:custGeom>
              <a:rect b="b" l="l" r="r" t="t"/>
              <a:pathLst>
                <a:path extrusionOk="0" h="4015" w="8223">
                  <a:moveTo>
                    <a:pt x="1233" y="1"/>
                  </a:moveTo>
                  <a:cubicBezTo>
                    <a:pt x="0" y="1"/>
                    <a:pt x="0" y="1890"/>
                    <a:pt x="1233" y="1932"/>
                  </a:cubicBezTo>
                  <a:cubicBezTo>
                    <a:pt x="2999" y="1932"/>
                    <a:pt x="4725" y="2589"/>
                    <a:pt x="6080" y="3780"/>
                  </a:cubicBezTo>
                  <a:cubicBezTo>
                    <a:pt x="6279" y="3944"/>
                    <a:pt x="6498" y="4014"/>
                    <a:pt x="6710" y="4014"/>
                  </a:cubicBezTo>
                  <a:cubicBezTo>
                    <a:pt x="7509" y="4014"/>
                    <a:pt x="8223" y="3032"/>
                    <a:pt x="7477" y="2383"/>
                  </a:cubicBezTo>
                  <a:cubicBezTo>
                    <a:pt x="5710" y="863"/>
                    <a:pt x="3533" y="42"/>
                    <a:pt x="1233" y="1"/>
                  </a:cubicBezTo>
                  <a:close/>
                </a:path>
              </a:pathLst>
            </a:cu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75" name="Google Shape;475;p12"/>
            <p:cNvSpPr/>
            <p:nvPr/>
          </p:nvSpPr>
          <p:spPr>
            <a:xfrm>
              <a:off x="4229940" y="2733198"/>
              <a:ext cx="139195" cy="70315"/>
            </a:xfrm>
            <a:custGeom>
              <a:rect b="b" l="l" r="r" t="t"/>
              <a:pathLst>
                <a:path extrusionOk="0" h="4115" w="8146">
                  <a:moveTo>
                    <a:pt x="6360" y="1"/>
                  </a:moveTo>
                  <a:cubicBezTo>
                    <a:pt x="4178" y="1"/>
                    <a:pt x="2106" y="890"/>
                    <a:pt x="629" y="2443"/>
                  </a:cubicBezTo>
                  <a:cubicBezTo>
                    <a:pt x="0" y="3135"/>
                    <a:pt x="621" y="4114"/>
                    <a:pt x="1334" y="4114"/>
                  </a:cubicBezTo>
                  <a:cubicBezTo>
                    <a:pt x="1553" y="4114"/>
                    <a:pt x="1781" y="4021"/>
                    <a:pt x="1984" y="3799"/>
                  </a:cubicBezTo>
                  <a:cubicBezTo>
                    <a:pt x="3135" y="2611"/>
                    <a:pt x="4721" y="1927"/>
                    <a:pt x="6380" y="1927"/>
                  </a:cubicBezTo>
                  <a:cubicBezTo>
                    <a:pt x="6557" y="1927"/>
                    <a:pt x="6735" y="1935"/>
                    <a:pt x="6914" y="1950"/>
                  </a:cubicBezTo>
                  <a:cubicBezTo>
                    <a:pt x="6940" y="1952"/>
                    <a:pt x="6965" y="1953"/>
                    <a:pt x="6989" y="1953"/>
                  </a:cubicBezTo>
                  <a:cubicBezTo>
                    <a:pt x="8146" y="1953"/>
                    <a:pt x="8121" y="100"/>
                    <a:pt x="6914" y="20"/>
                  </a:cubicBezTo>
                  <a:cubicBezTo>
                    <a:pt x="6729" y="7"/>
                    <a:pt x="6544" y="1"/>
                    <a:pt x="6360" y="1"/>
                  </a:cubicBezTo>
                  <a:close/>
                </a:path>
              </a:pathLst>
            </a:cu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76" name="Google Shape;476;p12"/>
            <p:cNvSpPr/>
            <p:nvPr/>
          </p:nvSpPr>
          <p:spPr>
            <a:xfrm>
              <a:off x="2859933" y="3379328"/>
              <a:ext cx="1389180" cy="1218612"/>
            </a:xfrm>
            <a:custGeom>
              <a:rect b="b" l="l" r="r" t="t"/>
              <a:pathLst>
                <a:path extrusionOk="0" h="71316" w="81298">
                  <a:moveTo>
                    <a:pt x="68809" y="1479"/>
                  </a:moveTo>
                  <a:lnTo>
                    <a:pt x="63304" y="5793"/>
                  </a:lnTo>
                  <a:lnTo>
                    <a:pt x="57184" y="2424"/>
                  </a:lnTo>
                  <a:lnTo>
                    <a:pt x="68809" y="1479"/>
                  </a:lnTo>
                  <a:close/>
                  <a:moveTo>
                    <a:pt x="55417" y="2547"/>
                  </a:moveTo>
                  <a:lnTo>
                    <a:pt x="49912" y="6861"/>
                  </a:lnTo>
                  <a:lnTo>
                    <a:pt x="43791" y="3492"/>
                  </a:lnTo>
                  <a:lnTo>
                    <a:pt x="55417" y="2547"/>
                  </a:lnTo>
                  <a:close/>
                  <a:moveTo>
                    <a:pt x="42025" y="3657"/>
                  </a:moveTo>
                  <a:lnTo>
                    <a:pt x="36520" y="7929"/>
                  </a:lnTo>
                  <a:lnTo>
                    <a:pt x="30399" y="4560"/>
                  </a:lnTo>
                  <a:lnTo>
                    <a:pt x="42025" y="3657"/>
                  </a:lnTo>
                  <a:close/>
                  <a:moveTo>
                    <a:pt x="28633" y="4725"/>
                  </a:moveTo>
                  <a:lnTo>
                    <a:pt x="23128" y="9038"/>
                  </a:lnTo>
                  <a:lnTo>
                    <a:pt x="16966" y="5711"/>
                  </a:lnTo>
                  <a:lnTo>
                    <a:pt x="28633" y="4725"/>
                  </a:lnTo>
                  <a:close/>
                  <a:moveTo>
                    <a:pt x="69466" y="1644"/>
                  </a:moveTo>
                  <a:lnTo>
                    <a:pt x="70083" y="9490"/>
                  </a:lnTo>
                  <a:lnTo>
                    <a:pt x="63797" y="6039"/>
                  </a:lnTo>
                  <a:lnTo>
                    <a:pt x="69466" y="1644"/>
                  </a:lnTo>
                  <a:close/>
                  <a:moveTo>
                    <a:pt x="15241" y="5793"/>
                  </a:moveTo>
                  <a:lnTo>
                    <a:pt x="9736" y="10106"/>
                  </a:lnTo>
                  <a:lnTo>
                    <a:pt x="3615" y="6738"/>
                  </a:lnTo>
                  <a:lnTo>
                    <a:pt x="15241" y="5793"/>
                  </a:lnTo>
                  <a:close/>
                  <a:moveTo>
                    <a:pt x="56567" y="2671"/>
                  </a:moveTo>
                  <a:lnTo>
                    <a:pt x="62853" y="6121"/>
                  </a:lnTo>
                  <a:lnTo>
                    <a:pt x="57225" y="10517"/>
                  </a:lnTo>
                  <a:lnTo>
                    <a:pt x="56567" y="2671"/>
                  </a:lnTo>
                  <a:close/>
                  <a:moveTo>
                    <a:pt x="56074" y="2712"/>
                  </a:moveTo>
                  <a:lnTo>
                    <a:pt x="56691" y="10558"/>
                  </a:lnTo>
                  <a:lnTo>
                    <a:pt x="50405" y="7107"/>
                  </a:lnTo>
                  <a:lnTo>
                    <a:pt x="56074" y="2712"/>
                  </a:lnTo>
                  <a:close/>
                  <a:moveTo>
                    <a:pt x="63346" y="6368"/>
                  </a:moveTo>
                  <a:lnTo>
                    <a:pt x="69466" y="9819"/>
                  </a:lnTo>
                  <a:lnTo>
                    <a:pt x="57841" y="10681"/>
                  </a:lnTo>
                  <a:lnTo>
                    <a:pt x="57841" y="10681"/>
                  </a:lnTo>
                  <a:lnTo>
                    <a:pt x="63346" y="6368"/>
                  </a:lnTo>
                  <a:close/>
                  <a:moveTo>
                    <a:pt x="43175" y="3739"/>
                  </a:moveTo>
                  <a:lnTo>
                    <a:pt x="49460" y="7231"/>
                  </a:lnTo>
                  <a:lnTo>
                    <a:pt x="43832" y="11626"/>
                  </a:lnTo>
                  <a:lnTo>
                    <a:pt x="43175" y="3739"/>
                  </a:lnTo>
                  <a:close/>
                  <a:moveTo>
                    <a:pt x="42682" y="3780"/>
                  </a:moveTo>
                  <a:lnTo>
                    <a:pt x="43298" y="11667"/>
                  </a:lnTo>
                  <a:lnTo>
                    <a:pt x="37013" y="8217"/>
                  </a:lnTo>
                  <a:lnTo>
                    <a:pt x="42682" y="3780"/>
                  </a:lnTo>
                  <a:close/>
                  <a:moveTo>
                    <a:pt x="49953" y="7477"/>
                  </a:moveTo>
                  <a:lnTo>
                    <a:pt x="56074" y="10846"/>
                  </a:lnTo>
                  <a:lnTo>
                    <a:pt x="44449" y="11791"/>
                  </a:lnTo>
                  <a:lnTo>
                    <a:pt x="49953" y="7477"/>
                  </a:lnTo>
                  <a:close/>
                  <a:moveTo>
                    <a:pt x="29783" y="4848"/>
                  </a:moveTo>
                  <a:lnTo>
                    <a:pt x="36068" y="8299"/>
                  </a:lnTo>
                  <a:lnTo>
                    <a:pt x="30399" y="12694"/>
                  </a:lnTo>
                  <a:lnTo>
                    <a:pt x="29783" y="4848"/>
                  </a:lnTo>
                  <a:close/>
                  <a:moveTo>
                    <a:pt x="29290" y="4889"/>
                  </a:moveTo>
                  <a:lnTo>
                    <a:pt x="29906" y="12735"/>
                  </a:lnTo>
                  <a:lnTo>
                    <a:pt x="23621" y="9285"/>
                  </a:lnTo>
                  <a:lnTo>
                    <a:pt x="29290" y="4889"/>
                  </a:lnTo>
                  <a:close/>
                  <a:moveTo>
                    <a:pt x="36561" y="8545"/>
                  </a:moveTo>
                  <a:lnTo>
                    <a:pt x="42682" y="11914"/>
                  </a:lnTo>
                  <a:lnTo>
                    <a:pt x="31057" y="12859"/>
                  </a:lnTo>
                  <a:lnTo>
                    <a:pt x="36561" y="8545"/>
                  </a:lnTo>
                  <a:close/>
                  <a:moveTo>
                    <a:pt x="16391" y="5957"/>
                  </a:moveTo>
                  <a:lnTo>
                    <a:pt x="22676" y="9367"/>
                  </a:lnTo>
                  <a:lnTo>
                    <a:pt x="17007" y="13803"/>
                  </a:lnTo>
                  <a:lnTo>
                    <a:pt x="16391" y="5957"/>
                  </a:lnTo>
                  <a:close/>
                  <a:moveTo>
                    <a:pt x="15857" y="5998"/>
                  </a:moveTo>
                  <a:lnTo>
                    <a:pt x="16514" y="13845"/>
                  </a:lnTo>
                  <a:lnTo>
                    <a:pt x="10229" y="10394"/>
                  </a:lnTo>
                  <a:lnTo>
                    <a:pt x="15857" y="5998"/>
                  </a:lnTo>
                  <a:close/>
                  <a:moveTo>
                    <a:pt x="23169" y="9654"/>
                  </a:moveTo>
                  <a:lnTo>
                    <a:pt x="29290" y="13023"/>
                  </a:lnTo>
                  <a:lnTo>
                    <a:pt x="17664" y="13968"/>
                  </a:lnTo>
                  <a:lnTo>
                    <a:pt x="23169" y="9654"/>
                  </a:lnTo>
                  <a:close/>
                  <a:moveTo>
                    <a:pt x="2999" y="7025"/>
                  </a:moveTo>
                  <a:lnTo>
                    <a:pt x="9243" y="10476"/>
                  </a:lnTo>
                  <a:lnTo>
                    <a:pt x="3615" y="14872"/>
                  </a:lnTo>
                  <a:lnTo>
                    <a:pt x="2999" y="7025"/>
                  </a:lnTo>
                  <a:close/>
                  <a:moveTo>
                    <a:pt x="9777" y="10764"/>
                  </a:moveTo>
                  <a:lnTo>
                    <a:pt x="15939" y="14091"/>
                  </a:lnTo>
                  <a:lnTo>
                    <a:pt x="4272" y="15036"/>
                  </a:lnTo>
                  <a:lnTo>
                    <a:pt x="4272" y="15036"/>
                  </a:lnTo>
                  <a:lnTo>
                    <a:pt x="9777" y="10764"/>
                  </a:lnTo>
                  <a:close/>
                  <a:moveTo>
                    <a:pt x="80558" y="1"/>
                  </a:moveTo>
                  <a:lnTo>
                    <a:pt x="0" y="6491"/>
                  </a:lnTo>
                  <a:cubicBezTo>
                    <a:pt x="41" y="6655"/>
                    <a:pt x="82" y="6861"/>
                    <a:pt x="123" y="7025"/>
                  </a:cubicBezTo>
                  <a:lnTo>
                    <a:pt x="1808" y="6861"/>
                  </a:lnTo>
                  <a:lnTo>
                    <a:pt x="411" y="8011"/>
                  </a:lnTo>
                  <a:cubicBezTo>
                    <a:pt x="452" y="8175"/>
                    <a:pt x="493" y="8381"/>
                    <a:pt x="534" y="8545"/>
                  </a:cubicBezTo>
                  <a:lnTo>
                    <a:pt x="2465" y="7066"/>
                  </a:lnTo>
                  <a:lnTo>
                    <a:pt x="3081" y="14954"/>
                  </a:lnTo>
                  <a:lnTo>
                    <a:pt x="2136" y="14420"/>
                  </a:lnTo>
                  <a:lnTo>
                    <a:pt x="2342" y="15118"/>
                  </a:lnTo>
                  <a:lnTo>
                    <a:pt x="2506" y="15200"/>
                  </a:lnTo>
                  <a:lnTo>
                    <a:pt x="2383" y="15200"/>
                  </a:lnTo>
                  <a:cubicBezTo>
                    <a:pt x="2424" y="15406"/>
                    <a:pt x="2465" y="15570"/>
                    <a:pt x="2506" y="15734"/>
                  </a:cubicBezTo>
                  <a:lnTo>
                    <a:pt x="3040" y="15693"/>
                  </a:lnTo>
                  <a:lnTo>
                    <a:pt x="3245" y="18199"/>
                  </a:lnTo>
                  <a:cubicBezTo>
                    <a:pt x="3574" y="19473"/>
                    <a:pt x="3944" y="20746"/>
                    <a:pt x="4355" y="22019"/>
                  </a:cubicBezTo>
                  <a:lnTo>
                    <a:pt x="3820" y="15611"/>
                  </a:lnTo>
                  <a:lnTo>
                    <a:pt x="16432" y="14584"/>
                  </a:lnTo>
                  <a:lnTo>
                    <a:pt x="19349" y="50488"/>
                  </a:lnTo>
                  <a:lnTo>
                    <a:pt x="20211" y="51474"/>
                  </a:lnTo>
                  <a:lnTo>
                    <a:pt x="20211" y="51474"/>
                  </a:lnTo>
                  <a:lnTo>
                    <a:pt x="17213" y="14543"/>
                  </a:lnTo>
                  <a:lnTo>
                    <a:pt x="29824" y="13516"/>
                  </a:lnTo>
                  <a:lnTo>
                    <a:pt x="33850" y="63182"/>
                  </a:lnTo>
                  <a:lnTo>
                    <a:pt x="34672" y="63716"/>
                  </a:lnTo>
                  <a:lnTo>
                    <a:pt x="30605" y="13434"/>
                  </a:lnTo>
                  <a:lnTo>
                    <a:pt x="43216" y="12407"/>
                  </a:lnTo>
                  <a:lnTo>
                    <a:pt x="47941" y="71028"/>
                  </a:lnTo>
                  <a:lnTo>
                    <a:pt x="48598" y="71316"/>
                  </a:lnTo>
                  <a:lnTo>
                    <a:pt x="48762" y="71316"/>
                  </a:lnTo>
                  <a:lnTo>
                    <a:pt x="43997" y="12366"/>
                  </a:lnTo>
                  <a:lnTo>
                    <a:pt x="56608" y="11339"/>
                  </a:lnTo>
                  <a:lnTo>
                    <a:pt x="61374" y="70289"/>
                  </a:lnTo>
                  <a:lnTo>
                    <a:pt x="62154" y="70207"/>
                  </a:lnTo>
                  <a:lnTo>
                    <a:pt x="57389" y="11298"/>
                  </a:lnTo>
                  <a:lnTo>
                    <a:pt x="70001" y="10271"/>
                  </a:lnTo>
                  <a:lnTo>
                    <a:pt x="74766" y="69180"/>
                  </a:lnTo>
                  <a:lnTo>
                    <a:pt x="75546" y="69138"/>
                  </a:lnTo>
                  <a:lnTo>
                    <a:pt x="70781" y="10188"/>
                  </a:lnTo>
                  <a:lnTo>
                    <a:pt x="81298" y="9367"/>
                  </a:lnTo>
                  <a:lnTo>
                    <a:pt x="81256" y="8833"/>
                  </a:lnTo>
                  <a:lnTo>
                    <a:pt x="70617" y="9695"/>
                  </a:lnTo>
                  <a:lnTo>
                    <a:pt x="69959" y="1397"/>
                  </a:lnTo>
                  <a:lnTo>
                    <a:pt x="80640" y="535"/>
                  </a:lnTo>
                  <a:lnTo>
                    <a:pt x="80558" y="1"/>
                  </a:lnTo>
                  <a:close/>
                </a:path>
              </a:pathLst>
            </a:custGeom>
            <a:solidFill>
              <a:srgbClr val="66666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77" name="Google Shape;477;p12"/>
            <p:cNvSpPr/>
            <p:nvPr/>
          </p:nvSpPr>
          <p:spPr>
            <a:xfrm>
              <a:off x="3603290" y="3722582"/>
              <a:ext cx="1871440" cy="1009188"/>
            </a:xfrm>
            <a:custGeom>
              <a:rect b="b" l="l" r="r" t="t"/>
              <a:pathLst>
                <a:path extrusionOk="0" h="59060" w="109521">
                  <a:moveTo>
                    <a:pt x="27401" y="1"/>
                  </a:moveTo>
                  <a:cubicBezTo>
                    <a:pt x="27401" y="1"/>
                    <a:pt x="10969" y="4520"/>
                    <a:pt x="7231" y="9737"/>
                  </a:cubicBezTo>
                  <a:cubicBezTo>
                    <a:pt x="3534" y="14954"/>
                    <a:pt x="1" y="35617"/>
                    <a:pt x="3698" y="50611"/>
                  </a:cubicBezTo>
                  <a:cubicBezTo>
                    <a:pt x="17008" y="56774"/>
                    <a:pt x="28059" y="58417"/>
                    <a:pt x="28059" y="58417"/>
                  </a:cubicBezTo>
                  <a:cubicBezTo>
                    <a:pt x="34130" y="58854"/>
                    <a:pt x="39889" y="59060"/>
                    <a:pt x="45350" y="59060"/>
                  </a:cubicBezTo>
                  <a:cubicBezTo>
                    <a:pt x="74283" y="59060"/>
                    <a:pt x="94824" y="53274"/>
                    <a:pt x="109027" y="45394"/>
                  </a:cubicBezTo>
                  <a:cubicBezTo>
                    <a:pt x="109315" y="35617"/>
                    <a:pt x="109520" y="15775"/>
                    <a:pt x="106973" y="11051"/>
                  </a:cubicBezTo>
                  <a:cubicBezTo>
                    <a:pt x="106973" y="11051"/>
                    <a:pt x="101921" y="3575"/>
                    <a:pt x="85365" y="1069"/>
                  </a:cubicBezTo>
                  <a:cubicBezTo>
                    <a:pt x="85365" y="1069"/>
                    <a:pt x="74181" y="12253"/>
                    <a:pt x="55483" y="12253"/>
                  </a:cubicBezTo>
                  <a:cubicBezTo>
                    <a:pt x="54326" y="12253"/>
                    <a:pt x="53140" y="12210"/>
                    <a:pt x="51926" y="12119"/>
                  </a:cubicBezTo>
                  <a:cubicBezTo>
                    <a:pt x="35207" y="10887"/>
                    <a:pt x="27401" y="1"/>
                    <a:pt x="27401"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78" name="Google Shape;478;p12"/>
            <p:cNvSpPr/>
            <p:nvPr/>
          </p:nvSpPr>
          <p:spPr>
            <a:xfrm>
              <a:off x="3712804" y="3071907"/>
              <a:ext cx="982753" cy="1647474"/>
            </a:xfrm>
            <a:custGeom>
              <a:rect b="b" l="l" r="r" t="t"/>
              <a:pathLst>
                <a:path extrusionOk="0" h="96414" w="57513">
                  <a:moveTo>
                    <a:pt x="42829" y="1"/>
                  </a:moveTo>
                  <a:cubicBezTo>
                    <a:pt x="42636" y="1"/>
                    <a:pt x="42449" y="52"/>
                    <a:pt x="42272" y="163"/>
                  </a:cubicBezTo>
                  <a:cubicBezTo>
                    <a:pt x="41573" y="573"/>
                    <a:pt x="40053" y="2915"/>
                    <a:pt x="36890" y="8666"/>
                  </a:cubicBezTo>
                  <a:cubicBezTo>
                    <a:pt x="33768" y="14418"/>
                    <a:pt x="29537" y="20621"/>
                    <a:pt x="29537" y="20621"/>
                  </a:cubicBezTo>
                  <a:cubicBezTo>
                    <a:pt x="29537" y="20621"/>
                    <a:pt x="29530" y="20621"/>
                    <a:pt x="29517" y="20621"/>
                  </a:cubicBezTo>
                  <a:cubicBezTo>
                    <a:pt x="29260" y="20621"/>
                    <a:pt x="26723" y="20510"/>
                    <a:pt x="29496" y="15979"/>
                  </a:cubicBezTo>
                  <a:cubicBezTo>
                    <a:pt x="31139" y="13308"/>
                    <a:pt x="31262" y="10515"/>
                    <a:pt x="30400" y="9693"/>
                  </a:cubicBezTo>
                  <a:cubicBezTo>
                    <a:pt x="29698" y="9011"/>
                    <a:pt x="29268" y="8827"/>
                    <a:pt x="29008" y="8827"/>
                  </a:cubicBezTo>
                  <a:cubicBezTo>
                    <a:pt x="28705" y="8827"/>
                    <a:pt x="28633" y="9077"/>
                    <a:pt x="28633" y="9077"/>
                  </a:cubicBezTo>
                  <a:cubicBezTo>
                    <a:pt x="26826" y="12774"/>
                    <a:pt x="23498" y="15814"/>
                    <a:pt x="22594" y="19101"/>
                  </a:cubicBezTo>
                  <a:cubicBezTo>
                    <a:pt x="20212" y="27522"/>
                    <a:pt x="23868" y="22428"/>
                    <a:pt x="20130" y="33725"/>
                  </a:cubicBezTo>
                  <a:cubicBezTo>
                    <a:pt x="17049" y="43215"/>
                    <a:pt x="4108" y="78708"/>
                    <a:pt x="0" y="89923"/>
                  </a:cubicBezTo>
                  <a:cubicBezTo>
                    <a:pt x="6696" y="92840"/>
                    <a:pt x="13680" y="94976"/>
                    <a:pt x="20869" y="96414"/>
                  </a:cubicBezTo>
                  <a:cubicBezTo>
                    <a:pt x="23745" y="87253"/>
                    <a:pt x="26579" y="68068"/>
                    <a:pt x="30030" y="56278"/>
                  </a:cubicBezTo>
                  <a:cubicBezTo>
                    <a:pt x="33686" y="43790"/>
                    <a:pt x="46092" y="30274"/>
                    <a:pt x="48475" y="27563"/>
                  </a:cubicBezTo>
                  <a:cubicBezTo>
                    <a:pt x="50816" y="24811"/>
                    <a:pt x="57513" y="13226"/>
                    <a:pt x="56568" y="11254"/>
                  </a:cubicBezTo>
                  <a:cubicBezTo>
                    <a:pt x="56158" y="10381"/>
                    <a:pt x="55702" y="10134"/>
                    <a:pt x="55317" y="10134"/>
                  </a:cubicBezTo>
                  <a:cubicBezTo>
                    <a:pt x="54814" y="10134"/>
                    <a:pt x="54431" y="10556"/>
                    <a:pt x="54431" y="10556"/>
                  </a:cubicBezTo>
                  <a:cubicBezTo>
                    <a:pt x="54431" y="10556"/>
                    <a:pt x="50036" y="16595"/>
                    <a:pt x="47653" y="18977"/>
                  </a:cubicBezTo>
                  <a:cubicBezTo>
                    <a:pt x="47201" y="19470"/>
                    <a:pt x="46708" y="19922"/>
                    <a:pt x="46174" y="20292"/>
                  </a:cubicBezTo>
                  <a:cubicBezTo>
                    <a:pt x="46076" y="20341"/>
                    <a:pt x="46002" y="20361"/>
                    <a:pt x="45946" y="20361"/>
                  </a:cubicBezTo>
                  <a:cubicBezTo>
                    <a:pt x="45676" y="20361"/>
                    <a:pt x="45846" y="19881"/>
                    <a:pt x="45846" y="19881"/>
                  </a:cubicBezTo>
                  <a:lnTo>
                    <a:pt x="47407" y="17622"/>
                  </a:lnTo>
                  <a:cubicBezTo>
                    <a:pt x="49543" y="14910"/>
                    <a:pt x="51350" y="11953"/>
                    <a:pt x="52788" y="8831"/>
                  </a:cubicBezTo>
                  <a:cubicBezTo>
                    <a:pt x="53281" y="7598"/>
                    <a:pt x="53322" y="6818"/>
                    <a:pt x="53035" y="6571"/>
                  </a:cubicBezTo>
                  <a:cubicBezTo>
                    <a:pt x="52517" y="6137"/>
                    <a:pt x="52075" y="6008"/>
                    <a:pt x="51731" y="6008"/>
                  </a:cubicBezTo>
                  <a:cubicBezTo>
                    <a:pt x="51229" y="6008"/>
                    <a:pt x="50940" y="6284"/>
                    <a:pt x="50940" y="6284"/>
                  </a:cubicBezTo>
                  <a:cubicBezTo>
                    <a:pt x="50529" y="6982"/>
                    <a:pt x="50118" y="7639"/>
                    <a:pt x="49625" y="8338"/>
                  </a:cubicBezTo>
                  <a:cubicBezTo>
                    <a:pt x="48516" y="10515"/>
                    <a:pt x="43833" y="16143"/>
                    <a:pt x="42765" y="17416"/>
                  </a:cubicBezTo>
                  <a:cubicBezTo>
                    <a:pt x="42298" y="17972"/>
                    <a:pt x="42004" y="18129"/>
                    <a:pt x="41821" y="18129"/>
                  </a:cubicBezTo>
                  <a:cubicBezTo>
                    <a:pt x="41584" y="18129"/>
                    <a:pt x="41532" y="17868"/>
                    <a:pt x="41532" y="17868"/>
                  </a:cubicBezTo>
                  <a:cubicBezTo>
                    <a:pt x="41532" y="17868"/>
                    <a:pt x="44737" y="13185"/>
                    <a:pt x="47407" y="9036"/>
                  </a:cubicBezTo>
                  <a:cubicBezTo>
                    <a:pt x="50036" y="4887"/>
                    <a:pt x="50118" y="3038"/>
                    <a:pt x="50118" y="3038"/>
                  </a:cubicBezTo>
                  <a:cubicBezTo>
                    <a:pt x="50077" y="2792"/>
                    <a:pt x="49954" y="2586"/>
                    <a:pt x="49789" y="2463"/>
                  </a:cubicBezTo>
                  <a:cubicBezTo>
                    <a:pt x="49090" y="1964"/>
                    <a:pt x="48458" y="1815"/>
                    <a:pt x="47954" y="1815"/>
                  </a:cubicBezTo>
                  <a:cubicBezTo>
                    <a:pt x="47214" y="1815"/>
                    <a:pt x="46750" y="2135"/>
                    <a:pt x="46750" y="2135"/>
                  </a:cubicBezTo>
                  <a:cubicBezTo>
                    <a:pt x="46708" y="2217"/>
                    <a:pt x="46626" y="2340"/>
                    <a:pt x="46585" y="2422"/>
                  </a:cubicBezTo>
                  <a:cubicBezTo>
                    <a:pt x="45271" y="4969"/>
                    <a:pt x="43792" y="7475"/>
                    <a:pt x="42107" y="9858"/>
                  </a:cubicBezTo>
                  <a:cubicBezTo>
                    <a:pt x="39971" y="13021"/>
                    <a:pt x="38821" y="14500"/>
                    <a:pt x="38287" y="15075"/>
                  </a:cubicBezTo>
                  <a:cubicBezTo>
                    <a:pt x="38081" y="15281"/>
                    <a:pt x="37961" y="15372"/>
                    <a:pt x="37903" y="15372"/>
                  </a:cubicBezTo>
                  <a:cubicBezTo>
                    <a:pt x="37892" y="15372"/>
                    <a:pt x="37883" y="15369"/>
                    <a:pt x="37876" y="15362"/>
                  </a:cubicBezTo>
                  <a:cubicBezTo>
                    <a:pt x="37753" y="15157"/>
                    <a:pt x="39437" y="12158"/>
                    <a:pt x="39437" y="12158"/>
                  </a:cubicBezTo>
                  <a:cubicBezTo>
                    <a:pt x="43217" y="5216"/>
                    <a:pt x="44490" y="1724"/>
                    <a:pt x="44490" y="1724"/>
                  </a:cubicBezTo>
                  <a:cubicBezTo>
                    <a:pt x="44572" y="1313"/>
                    <a:pt x="44572" y="1025"/>
                    <a:pt x="44490" y="943"/>
                  </a:cubicBezTo>
                  <a:cubicBezTo>
                    <a:pt x="43920" y="373"/>
                    <a:pt x="43351" y="1"/>
                    <a:pt x="42829" y="1"/>
                  </a:cubicBezTo>
                  <a:close/>
                </a:path>
              </a:pathLst>
            </a:cu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479" name="Google Shape;479;p12"/>
          <p:cNvSpPr txBox="1"/>
          <p:nvPr/>
        </p:nvSpPr>
        <p:spPr>
          <a:xfrm>
            <a:off x="3491362" y="199030"/>
            <a:ext cx="2216501" cy="646331"/>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ar-OM" sz="3600" u="sng" cap="none" strike="noStrike">
                <a:solidFill>
                  <a:srgbClr val="C00000"/>
                </a:solidFill>
                <a:latin typeface="Calibri"/>
                <a:ea typeface="Calibri"/>
                <a:cs typeface="Calibri"/>
                <a:sym typeface="Calibri"/>
              </a:rPr>
              <a:t>تلوث الهواء</a:t>
            </a:r>
            <a:endParaRPr/>
          </a:p>
        </p:txBody>
      </p:sp>
      <p:sp>
        <p:nvSpPr>
          <p:cNvPr id="480" name="Google Shape;480;p12"/>
          <p:cNvSpPr/>
          <p:nvPr/>
        </p:nvSpPr>
        <p:spPr>
          <a:xfrm>
            <a:off x="6618304" y="639192"/>
            <a:ext cx="2151816" cy="1569660"/>
          </a:xfrm>
          <a:custGeom>
            <a:rect b="b" l="l" r="r" t="t"/>
            <a:pathLst>
              <a:path extrusionOk="0" h="1569660" w="2151816">
                <a:moveTo>
                  <a:pt x="0" y="0"/>
                </a:moveTo>
                <a:cubicBezTo>
                  <a:pt x="831533" y="-145750"/>
                  <a:pt x="1934360" y="-10749"/>
                  <a:pt x="2151816" y="0"/>
                </a:cubicBezTo>
                <a:cubicBezTo>
                  <a:pt x="2137328" y="614384"/>
                  <a:pt x="2073071" y="936091"/>
                  <a:pt x="2151816" y="1569660"/>
                </a:cubicBezTo>
                <a:cubicBezTo>
                  <a:pt x="1847492" y="1707472"/>
                  <a:pt x="261296" y="1422700"/>
                  <a:pt x="0" y="1569660"/>
                </a:cubicBezTo>
                <a:cubicBezTo>
                  <a:pt x="-89974" y="939550"/>
                  <a:pt x="58165" y="252209"/>
                  <a:pt x="0" y="0"/>
                </a:cubicBezTo>
                <a:close/>
              </a:path>
            </a:pathLst>
          </a:custGeom>
          <a:noFill/>
          <a:ln cap="flat" cmpd="sng" w="19050">
            <a:solidFill>
              <a:schemeClr val="accent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ar-OM" sz="2400" u="none" cap="none" strike="noStrike">
                <a:solidFill>
                  <a:srgbClr val="000000"/>
                </a:solidFill>
                <a:latin typeface="Arial"/>
                <a:ea typeface="Arial"/>
                <a:cs typeface="Arial"/>
                <a:sym typeface="Arial"/>
              </a:rPr>
              <a:t>عند احراق الوقود مثل الفحم الحجري والنفط والبنزين ينتج غاز ثاني أكسيد الكربون</a:t>
            </a:r>
            <a:endParaRPr/>
          </a:p>
        </p:txBody>
      </p:sp>
      <p:pic>
        <p:nvPicPr>
          <p:cNvPr descr="Air Pollution GIF - Smog Air Pollution Pollution - Descubre &amp;amp; Comparte GIFs" id="481" name="Google Shape;481;p12"/>
          <p:cNvPicPr preferRelativeResize="0"/>
          <p:nvPr/>
        </p:nvPicPr>
        <p:blipFill rotWithShape="1">
          <a:blip r:embed="rId3">
            <a:alphaModFix/>
          </a:blip>
          <a:srcRect b="0" l="0" r="0" t="0"/>
          <a:stretch/>
        </p:blipFill>
        <p:spPr>
          <a:xfrm>
            <a:off x="6343771" y="2674918"/>
            <a:ext cx="2506658" cy="2295600"/>
          </a:xfrm>
          <a:prstGeom prst="round2DiagRect">
            <a:avLst>
              <a:gd fmla="val 16667" name="adj1"/>
              <a:gd fmla="val 0" name="adj2"/>
            </a:avLst>
          </a:prstGeom>
          <a:noFill/>
          <a:ln cap="sq" cmpd="sng" w="88900">
            <a:solidFill>
              <a:schemeClr val="accent1"/>
            </a:solidFill>
            <a:prstDash val="solid"/>
            <a:miter lim="800000"/>
            <a:headEnd len="sm" w="sm" type="none"/>
            <a:tailEnd len="sm" w="sm" type="none"/>
          </a:ln>
          <a:effectLst>
            <a:outerShdw blurRad="254000" rotWithShape="0" algn="tl">
              <a:srgbClr val="000000">
                <a:alpha val="42745"/>
              </a:srgbClr>
            </a:outerShdw>
          </a:effectLst>
        </p:spPr>
      </p:pic>
      <p:pic>
        <p:nvPicPr>
          <p:cNvPr descr="أهم غازات الاحتباس الحراري ومصادرها – آفاق علمية وتربوية" id="482" name="Google Shape;482;p12"/>
          <p:cNvPicPr preferRelativeResize="0"/>
          <p:nvPr/>
        </p:nvPicPr>
        <p:blipFill rotWithShape="1">
          <a:blip r:embed="rId4">
            <a:alphaModFix/>
          </a:blip>
          <a:srcRect b="0" l="0" r="0" t="0"/>
          <a:stretch/>
        </p:blipFill>
        <p:spPr>
          <a:xfrm>
            <a:off x="205446" y="2619792"/>
            <a:ext cx="2594784" cy="2432854"/>
          </a:xfrm>
          <a:prstGeom prst="round2DiagRect">
            <a:avLst>
              <a:gd fmla="val 16667" name="adj1"/>
              <a:gd fmla="val 0" name="adj2"/>
            </a:avLst>
          </a:prstGeom>
          <a:noFill/>
          <a:ln cap="sq" cmpd="sng" w="88900">
            <a:solidFill>
              <a:schemeClr val="accent1"/>
            </a:solidFill>
            <a:prstDash val="solid"/>
            <a:miter lim="800000"/>
            <a:headEnd len="sm" w="sm" type="none"/>
            <a:tailEnd len="sm" w="sm" type="none"/>
          </a:ln>
          <a:effectLst>
            <a:outerShdw blurRad="254000" rotWithShape="0" algn="tl">
              <a:srgbClr val="000000">
                <a:alpha val="42745"/>
              </a:srgbClr>
            </a:outerShdw>
          </a:effectLst>
        </p:spPr>
      </p:pic>
      <p:sp>
        <p:nvSpPr>
          <p:cNvPr id="483" name="Google Shape;483;p12"/>
          <p:cNvSpPr/>
          <p:nvPr/>
        </p:nvSpPr>
        <p:spPr>
          <a:xfrm>
            <a:off x="279220" y="670891"/>
            <a:ext cx="2376490" cy="1569660"/>
          </a:xfrm>
          <a:custGeom>
            <a:rect b="b" l="l" r="r" t="t"/>
            <a:pathLst>
              <a:path extrusionOk="0" h="1569660" w="2376490">
                <a:moveTo>
                  <a:pt x="0" y="0"/>
                </a:moveTo>
                <a:cubicBezTo>
                  <a:pt x="824304" y="-88260"/>
                  <a:pt x="1820482" y="-72749"/>
                  <a:pt x="2376490" y="0"/>
                </a:cubicBezTo>
                <a:cubicBezTo>
                  <a:pt x="2355762" y="615174"/>
                  <a:pt x="2263896" y="1081250"/>
                  <a:pt x="2376490" y="1569660"/>
                </a:cubicBezTo>
                <a:cubicBezTo>
                  <a:pt x="2040013" y="1521773"/>
                  <a:pt x="558928" y="1720274"/>
                  <a:pt x="0" y="1569660"/>
                </a:cubicBezTo>
                <a:cubicBezTo>
                  <a:pt x="54524" y="1154406"/>
                  <a:pt x="1246" y="159809"/>
                  <a:pt x="0" y="0"/>
                </a:cubicBezTo>
                <a:close/>
              </a:path>
            </a:pathLst>
          </a:custGeom>
          <a:noFill/>
          <a:ln cap="flat" cmpd="sng" w="19050">
            <a:solidFill>
              <a:schemeClr val="accent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ar-OM" sz="2400" u="none" cap="none" strike="noStrike">
                <a:solidFill>
                  <a:srgbClr val="000000"/>
                </a:solidFill>
                <a:latin typeface="Arial"/>
                <a:ea typeface="Arial"/>
                <a:cs typeface="Arial"/>
                <a:sym typeface="Arial"/>
              </a:rPr>
              <a:t>سيتراكم غاز ثاني أكسيد الكربون في الغلاف الجوي وسيمنع الحرارة من التسرب إلى خارج الأرض</a:t>
            </a:r>
            <a:endParaRPr/>
          </a:p>
        </p:txBody>
      </p:sp>
      <p:sp>
        <p:nvSpPr>
          <p:cNvPr id="484" name="Google Shape;484;p12"/>
          <p:cNvSpPr txBox="1"/>
          <p:nvPr/>
        </p:nvSpPr>
        <p:spPr>
          <a:xfrm>
            <a:off x="3619223" y="4791170"/>
            <a:ext cx="1226756" cy="30777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ar-OM" sz="1400" u="none" cap="none" strike="noStrike">
                <a:solidFill>
                  <a:srgbClr val="000000"/>
                </a:solidFill>
                <a:latin typeface="Calibri"/>
                <a:ea typeface="Calibri"/>
                <a:cs typeface="Calibri"/>
                <a:sym typeface="Calibri"/>
              </a:rPr>
              <a:t>أ.كلثم الهوتية</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80"/>
                                        </p:tgtEl>
                                        <p:attrNameLst>
                                          <p:attrName>style.visibility</p:attrName>
                                        </p:attrNameLst>
                                      </p:cBhvr>
                                      <p:to>
                                        <p:strVal val="visible"/>
                                      </p:to>
                                    </p:set>
                                    <p:animEffect filter="fade" transition="in">
                                      <p:cBhvr>
                                        <p:cTn dur="2000"/>
                                        <p:tgtEl>
                                          <p:spTgt spid="480"/>
                                        </p:tgtEl>
                                      </p:cBhvr>
                                    </p:animEffect>
                                  </p:childTnLst>
                                </p:cTn>
                              </p:par>
                              <p:par>
                                <p:cTn fill="hold" nodeType="withEffect" presetClass="entr" presetID="10" presetSubtype="0">
                                  <p:stCondLst>
                                    <p:cond delay="0"/>
                                  </p:stCondLst>
                                  <p:childTnLst>
                                    <p:set>
                                      <p:cBhvr>
                                        <p:cTn dur="1" fill="hold">
                                          <p:stCondLst>
                                            <p:cond delay="0"/>
                                          </p:stCondLst>
                                        </p:cTn>
                                        <p:tgtEl>
                                          <p:spTgt spid="481"/>
                                        </p:tgtEl>
                                        <p:attrNameLst>
                                          <p:attrName>style.visibility</p:attrName>
                                        </p:attrNameLst>
                                      </p:cBhvr>
                                      <p:to>
                                        <p:strVal val="visible"/>
                                      </p:to>
                                    </p:set>
                                    <p:animEffect filter="fade" transition="in">
                                      <p:cBhvr>
                                        <p:cTn dur="2000"/>
                                        <p:tgtEl>
                                          <p:spTgt spid="48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83"/>
                                        </p:tgtEl>
                                        <p:attrNameLst>
                                          <p:attrName>style.visibility</p:attrName>
                                        </p:attrNameLst>
                                      </p:cBhvr>
                                      <p:to>
                                        <p:strVal val="visible"/>
                                      </p:to>
                                    </p:set>
                                    <p:animEffect filter="fade" transition="in">
                                      <p:cBhvr>
                                        <p:cTn dur="2000"/>
                                        <p:tgtEl>
                                          <p:spTgt spid="483"/>
                                        </p:tgtEl>
                                      </p:cBhvr>
                                    </p:animEffect>
                                  </p:childTnLst>
                                </p:cTn>
                              </p:par>
                              <p:par>
                                <p:cTn fill="hold" nodeType="withEffect" presetClass="entr" presetID="10" presetSubtype="0">
                                  <p:stCondLst>
                                    <p:cond delay="0"/>
                                  </p:stCondLst>
                                  <p:childTnLst>
                                    <p:set>
                                      <p:cBhvr>
                                        <p:cTn dur="1" fill="hold">
                                          <p:stCondLst>
                                            <p:cond delay="0"/>
                                          </p:stCondLst>
                                        </p:cTn>
                                        <p:tgtEl>
                                          <p:spTgt spid="482"/>
                                        </p:tgtEl>
                                        <p:attrNameLst>
                                          <p:attrName>style.visibility</p:attrName>
                                        </p:attrNameLst>
                                      </p:cBhvr>
                                      <p:to>
                                        <p:strVal val="visible"/>
                                      </p:to>
                                    </p:set>
                                    <p:animEffect filter="fade" transition="in">
                                      <p:cBhvr>
                                        <p:cTn dur="2000"/>
                                        <p:tgtEl>
                                          <p:spTgt spid="48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8" name="Shape 488"/>
        <p:cNvGrpSpPr/>
        <p:nvPr/>
      </p:nvGrpSpPr>
      <p:grpSpPr>
        <a:xfrm>
          <a:off x="0" y="0"/>
          <a:ext cx="0" cy="0"/>
          <a:chOff x="0" y="0"/>
          <a:chExt cx="0" cy="0"/>
        </a:xfrm>
      </p:grpSpPr>
      <p:pic>
        <p:nvPicPr>
          <p:cNvPr id="489" name="Google Shape;489;p13"/>
          <p:cNvPicPr preferRelativeResize="0"/>
          <p:nvPr/>
        </p:nvPicPr>
        <p:blipFill rotWithShape="1">
          <a:blip r:embed="rId3">
            <a:alphaModFix/>
          </a:blip>
          <a:srcRect b="0" l="0" r="0" t="0"/>
          <a:stretch/>
        </p:blipFill>
        <p:spPr>
          <a:xfrm>
            <a:off x="409042" y="215869"/>
            <a:ext cx="8325916" cy="4711761"/>
          </a:xfrm>
          <a:prstGeom prst="rect">
            <a:avLst/>
          </a:prstGeom>
          <a:noFill/>
          <a:ln cap="sq" cmpd="thickThin" w="88900">
            <a:solidFill>
              <a:schemeClr val="accent1"/>
            </a:solidFill>
            <a:prstDash val="solid"/>
            <a:miter lim="800000"/>
            <a:headEnd len="sm" w="sm" type="none"/>
            <a:tailEnd len="sm" w="sm" type="none"/>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3" name="Shape 493"/>
        <p:cNvGrpSpPr/>
        <p:nvPr/>
      </p:nvGrpSpPr>
      <p:grpSpPr>
        <a:xfrm>
          <a:off x="0" y="0"/>
          <a:ext cx="0" cy="0"/>
          <a:chOff x="0" y="0"/>
          <a:chExt cx="0" cy="0"/>
        </a:xfrm>
      </p:grpSpPr>
      <p:pic>
        <p:nvPicPr>
          <p:cNvPr id="494" name="Google Shape;494;p14"/>
          <p:cNvPicPr preferRelativeResize="0"/>
          <p:nvPr/>
        </p:nvPicPr>
        <p:blipFill rotWithShape="1">
          <a:blip r:embed="rId3">
            <a:alphaModFix/>
          </a:blip>
          <a:srcRect b="0" l="0" r="0" t="0"/>
          <a:stretch/>
        </p:blipFill>
        <p:spPr>
          <a:xfrm>
            <a:off x="628070" y="179099"/>
            <a:ext cx="7887860" cy="4785302"/>
          </a:xfrm>
          <a:prstGeom prst="rect">
            <a:avLst/>
          </a:prstGeom>
          <a:noFill/>
          <a:ln cap="sq" cmpd="thickThin" w="88900">
            <a:solidFill>
              <a:schemeClr val="dk1"/>
            </a:solidFill>
            <a:prstDash val="solid"/>
            <a:miter lim="800000"/>
            <a:headEnd len="sm" w="sm" type="none"/>
            <a:tailEnd len="sm" w="sm" type="none"/>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8" name="Shape 498"/>
        <p:cNvGrpSpPr/>
        <p:nvPr/>
      </p:nvGrpSpPr>
      <p:grpSpPr>
        <a:xfrm>
          <a:off x="0" y="0"/>
          <a:ext cx="0" cy="0"/>
          <a:chOff x="0" y="0"/>
          <a:chExt cx="0" cy="0"/>
        </a:xfrm>
      </p:grpSpPr>
      <p:grpSp>
        <p:nvGrpSpPr>
          <p:cNvPr id="499" name="Google Shape;499;p15"/>
          <p:cNvGrpSpPr/>
          <p:nvPr/>
        </p:nvGrpSpPr>
        <p:grpSpPr>
          <a:xfrm>
            <a:off x="457925" y="335400"/>
            <a:ext cx="8241575" cy="4396502"/>
            <a:chOff x="457925" y="335400"/>
            <a:chExt cx="8241575" cy="4396502"/>
          </a:xfrm>
        </p:grpSpPr>
        <p:grpSp>
          <p:nvGrpSpPr>
            <p:cNvPr id="500" name="Google Shape;500;p15"/>
            <p:cNvGrpSpPr/>
            <p:nvPr/>
          </p:nvGrpSpPr>
          <p:grpSpPr>
            <a:xfrm>
              <a:off x="457925" y="335400"/>
              <a:ext cx="4600726" cy="4396502"/>
              <a:chOff x="457925" y="335400"/>
              <a:chExt cx="4600726" cy="4396502"/>
            </a:xfrm>
          </p:grpSpPr>
          <p:sp>
            <p:nvSpPr>
              <p:cNvPr id="501" name="Google Shape;501;p15"/>
              <p:cNvSpPr/>
              <p:nvPr/>
            </p:nvSpPr>
            <p:spPr>
              <a:xfrm>
                <a:off x="1736521" y="335400"/>
                <a:ext cx="3322130" cy="959994"/>
              </a:xfrm>
              <a:custGeom>
                <a:rect b="b" l="l" r="r" t="t"/>
                <a:pathLst>
                  <a:path extrusionOk="0" h="21993" w="76104">
                    <a:moveTo>
                      <a:pt x="39452" y="0"/>
                    </a:moveTo>
                    <a:cubicBezTo>
                      <a:pt x="37728" y="0"/>
                      <a:pt x="36001" y="802"/>
                      <a:pt x="34919" y="2426"/>
                    </a:cubicBezTo>
                    <a:cubicBezTo>
                      <a:pt x="33885" y="1665"/>
                      <a:pt x="32766" y="1330"/>
                      <a:pt x="31684" y="1330"/>
                    </a:cubicBezTo>
                    <a:cubicBezTo>
                      <a:pt x="28206" y="1330"/>
                      <a:pt x="25109" y="4785"/>
                      <a:pt x="26457" y="8670"/>
                    </a:cubicBezTo>
                    <a:cubicBezTo>
                      <a:pt x="26279" y="8632"/>
                      <a:pt x="26097" y="8613"/>
                      <a:pt x="25914" y="8613"/>
                    </a:cubicBezTo>
                    <a:cubicBezTo>
                      <a:pt x="25508" y="8613"/>
                      <a:pt x="25100" y="8705"/>
                      <a:pt x="24731" y="8875"/>
                    </a:cubicBezTo>
                    <a:cubicBezTo>
                      <a:pt x="24422" y="8995"/>
                      <a:pt x="24292" y="9051"/>
                      <a:pt x="24189" y="9051"/>
                    </a:cubicBezTo>
                    <a:cubicBezTo>
                      <a:pt x="24046" y="9051"/>
                      <a:pt x="23953" y="8943"/>
                      <a:pt x="23499" y="8752"/>
                    </a:cubicBezTo>
                    <a:cubicBezTo>
                      <a:pt x="23105" y="8589"/>
                      <a:pt x="22694" y="8512"/>
                      <a:pt x="22286" y="8512"/>
                    </a:cubicBezTo>
                    <a:cubicBezTo>
                      <a:pt x="21457" y="8512"/>
                      <a:pt x="20640" y="8831"/>
                      <a:pt x="20007" y="9409"/>
                    </a:cubicBezTo>
                    <a:cubicBezTo>
                      <a:pt x="19144" y="7373"/>
                      <a:pt x="17035" y="5917"/>
                      <a:pt x="14824" y="5917"/>
                    </a:cubicBezTo>
                    <a:cubicBezTo>
                      <a:pt x="14403" y="5917"/>
                      <a:pt x="13978" y="5970"/>
                      <a:pt x="13557" y="6082"/>
                    </a:cubicBezTo>
                    <a:cubicBezTo>
                      <a:pt x="10928" y="6821"/>
                      <a:pt x="9408" y="9615"/>
                      <a:pt x="9778" y="12203"/>
                    </a:cubicBezTo>
                    <a:cubicBezTo>
                      <a:pt x="9641" y="12175"/>
                      <a:pt x="9505" y="12162"/>
                      <a:pt x="9371" y="12162"/>
                    </a:cubicBezTo>
                    <a:cubicBezTo>
                      <a:pt x="8303" y="12162"/>
                      <a:pt x="7391" y="13002"/>
                      <a:pt x="7354" y="14133"/>
                    </a:cubicBezTo>
                    <a:cubicBezTo>
                      <a:pt x="7254" y="14114"/>
                      <a:pt x="7155" y="14104"/>
                      <a:pt x="7056" y="14104"/>
                    </a:cubicBezTo>
                    <a:cubicBezTo>
                      <a:pt x="6343" y="14104"/>
                      <a:pt x="5691" y="14608"/>
                      <a:pt x="5547" y="15366"/>
                    </a:cubicBezTo>
                    <a:cubicBezTo>
                      <a:pt x="5011" y="15062"/>
                      <a:pt x="4418" y="14916"/>
                      <a:pt x="3831" y="14916"/>
                    </a:cubicBezTo>
                    <a:cubicBezTo>
                      <a:pt x="2753" y="14916"/>
                      <a:pt x="1693" y="15407"/>
                      <a:pt x="1028" y="16311"/>
                    </a:cubicBezTo>
                    <a:cubicBezTo>
                      <a:pt x="1" y="17954"/>
                      <a:pt x="494" y="20090"/>
                      <a:pt x="2096" y="21158"/>
                    </a:cubicBezTo>
                    <a:cubicBezTo>
                      <a:pt x="2137" y="21199"/>
                      <a:pt x="2188" y="21220"/>
                      <a:pt x="2240" y="21220"/>
                    </a:cubicBezTo>
                    <a:cubicBezTo>
                      <a:pt x="2291" y="21220"/>
                      <a:pt x="2343" y="21199"/>
                      <a:pt x="2384" y="21158"/>
                    </a:cubicBezTo>
                    <a:cubicBezTo>
                      <a:pt x="3152" y="21770"/>
                      <a:pt x="4113" y="21992"/>
                      <a:pt x="5130" y="21992"/>
                    </a:cubicBezTo>
                    <a:cubicBezTo>
                      <a:pt x="6776" y="21992"/>
                      <a:pt x="8571" y="21410"/>
                      <a:pt x="9942" y="20953"/>
                    </a:cubicBezTo>
                    <a:cubicBezTo>
                      <a:pt x="10910" y="20643"/>
                      <a:pt x="11987" y="20042"/>
                      <a:pt x="13035" y="20042"/>
                    </a:cubicBezTo>
                    <a:cubicBezTo>
                      <a:pt x="13100" y="20042"/>
                      <a:pt x="13164" y="20044"/>
                      <a:pt x="13229" y="20049"/>
                    </a:cubicBezTo>
                    <a:cubicBezTo>
                      <a:pt x="13516" y="20111"/>
                      <a:pt x="13814" y="20141"/>
                      <a:pt x="14112" y="20141"/>
                    </a:cubicBezTo>
                    <a:cubicBezTo>
                      <a:pt x="14410" y="20141"/>
                      <a:pt x="14708" y="20111"/>
                      <a:pt x="14995" y="20049"/>
                    </a:cubicBezTo>
                    <a:cubicBezTo>
                      <a:pt x="16269" y="19803"/>
                      <a:pt x="17337" y="19022"/>
                      <a:pt x="17953" y="17913"/>
                    </a:cubicBezTo>
                    <a:cubicBezTo>
                      <a:pt x="19274" y="18768"/>
                      <a:pt x="20778" y="19191"/>
                      <a:pt x="22280" y="19191"/>
                    </a:cubicBezTo>
                    <a:cubicBezTo>
                      <a:pt x="23954" y="19191"/>
                      <a:pt x="25624" y="18665"/>
                      <a:pt x="27032" y="17625"/>
                    </a:cubicBezTo>
                    <a:cubicBezTo>
                      <a:pt x="27073" y="18652"/>
                      <a:pt x="27319" y="19720"/>
                      <a:pt x="28100" y="20378"/>
                    </a:cubicBezTo>
                    <a:cubicBezTo>
                      <a:pt x="28489" y="20698"/>
                      <a:pt x="28955" y="20866"/>
                      <a:pt x="29426" y="20866"/>
                    </a:cubicBezTo>
                    <a:cubicBezTo>
                      <a:pt x="29800" y="20866"/>
                      <a:pt x="30178" y="20760"/>
                      <a:pt x="30523" y="20542"/>
                    </a:cubicBezTo>
                    <a:cubicBezTo>
                      <a:pt x="30934" y="20254"/>
                      <a:pt x="30975" y="19885"/>
                      <a:pt x="31181" y="19474"/>
                    </a:cubicBezTo>
                    <a:cubicBezTo>
                      <a:pt x="31674" y="18406"/>
                      <a:pt x="32372" y="18283"/>
                      <a:pt x="33070" y="17543"/>
                    </a:cubicBezTo>
                    <a:cubicBezTo>
                      <a:pt x="33440" y="17132"/>
                      <a:pt x="33604" y="16598"/>
                      <a:pt x="33481" y="16064"/>
                    </a:cubicBezTo>
                    <a:lnTo>
                      <a:pt x="33481" y="16064"/>
                    </a:lnTo>
                    <a:cubicBezTo>
                      <a:pt x="33846" y="16121"/>
                      <a:pt x="34210" y="16148"/>
                      <a:pt x="34570" y="16148"/>
                    </a:cubicBezTo>
                    <a:cubicBezTo>
                      <a:pt x="37086" y="16148"/>
                      <a:pt x="39412" y="14801"/>
                      <a:pt x="40670" y="12572"/>
                    </a:cubicBezTo>
                    <a:cubicBezTo>
                      <a:pt x="42357" y="14910"/>
                      <a:pt x="44990" y="16144"/>
                      <a:pt x="47642" y="16144"/>
                    </a:cubicBezTo>
                    <a:cubicBezTo>
                      <a:pt x="49512" y="16144"/>
                      <a:pt x="51391" y="15531"/>
                      <a:pt x="52953" y="14257"/>
                    </a:cubicBezTo>
                    <a:cubicBezTo>
                      <a:pt x="53597" y="16131"/>
                      <a:pt x="55326" y="17243"/>
                      <a:pt x="57129" y="17243"/>
                    </a:cubicBezTo>
                    <a:cubicBezTo>
                      <a:pt x="57974" y="17243"/>
                      <a:pt x="58835" y="16999"/>
                      <a:pt x="59608" y="16475"/>
                    </a:cubicBezTo>
                    <a:cubicBezTo>
                      <a:pt x="59814" y="16311"/>
                      <a:pt x="60019" y="16105"/>
                      <a:pt x="60265" y="15982"/>
                    </a:cubicBezTo>
                    <a:cubicBezTo>
                      <a:pt x="60478" y="15903"/>
                      <a:pt x="60724" y="15857"/>
                      <a:pt x="60972" y="15857"/>
                    </a:cubicBezTo>
                    <a:cubicBezTo>
                      <a:pt x="61108" y="15857"/>
                      <a:pt x="61244" y="15871"/>
                      <a:pt x="61375" y="15900"/>
                    </a:cubicBezTo>
                    <a:cubicBezTo>
                      <a:pt x="63388" y="15900"/>
                      <a:pt x="65277" y="14791"/>
                      <a:pt x="66304" y="13024"/>
                    </a:cubicBezTo>
                    <a:cubicBezTo>
                      <a:pt x="67384" y="13796"/>
                      <a:pt x="68696" y="14521"/>
                      <a:pt x="70030" y="14521"/>
                    </a:cubicBezTo>
                    <a:cubicBezTo>
                      <a:pt x="70472" y="14521"/>
                      <a:pt x="70917" y="14441"/>
                      <a:pt x="71357" y="14257"/>
                    </a:cubicBezTo>
                    <a:cubicBezTo>
                      <a:pt x="72548" y="13805"/>
                      <a:pt x="73329" y="12572"/>
                      <a:pt x="73247" y="11299"/>
                    </a:cubicBezTo>
                    <a:lnTo>
                      <a:pt x="73247" y="11299"/>
                    </a:lnTo>
                    <a:cubicBezTo>
                      <a:pt x="73408" y="11346"/>
                      <a:pt x="73570" y="11369"/>
                      <a:pt x="73731" y="11369"/>
                    </a:cubicBezTo>
                    <a:cubicBezTo>
                      <a:pt x="74963" y="11369"/>
                      <a:pt x="76103" y="10060"/>
                      <a:pt x="75958" y="8752"/>
                    </a:cubicBezTo>
                    <a:cubicBezTo>
                      <a:pt x="75671" y="6328"/>
                      <a:pt x="72754" y="5137"/>
                      <a:pt x="70659" y="4932"/>
                    </a:cubicBezTo>
                    <a:cubicBezTo>
                      <a:pt x="70412" y="4904"/>
                      <a:pt x="70174" y="4892"/>
                      <a:pt x="69941" y="4892"/>
                    </a:cubicBezTo>
                    <a:cubicBezTo>
                      <a:pt x="68777" y="4892"/>
                      <a:pt x="67756" y="5205"/>
                      <a:pt x="66592" y="5548"/>
                    </a:cubicBezTo>
                    <a:cubicBezTo>
                      <a:pt x="66397" y="5599"/>
                      <a:pt x="66229" y="5621"/>
                      <a:pt x="66077" y="5621"/>
                    </a:cubicBezTo>
                    <a:cubicBezTo>
                      <a:pt x="65492" y="5621"/>
                      <a:pt x="65157" y="5282"/>
                      <a:pt x="64538" y="4890"/>
                    </a:cubicBezTo>
                    <a:cubicBezTo>
                      <a:pt x="63963" y="4480"/>
                      <a:pt x="63346" y="4151"/>
                      <a:pt x="62689" y="3905"/>
                    </a:cubicBezTo>
                    <a:cubicBezTo>
                      <a:pt x="62068" y="3680"/>
                      <a:pt x="61395" y="3557"/>
                      <a:pt x="60734" y="3557"/>
                    </a:cubicBezTo>
                    <a:cubicBezTo>
                      <a:pt x="59339" y="3557"/>
                      <a:pt x="57991" y="4102"/>
                      <a:pt x="57267" y="5383"/>
                    </a:cubicBezTo>
                    <a:cubicBezTo>
                      <a:pt x="57020" y="5219"/>
                      <a:pt x="56743" y="5137"/>
                      <a:pt x="56466" y="5137"/>
                    </a:cubicBezTo>
                    <a:cubicBezTo>
                      <a:pt x="56188" y="5137"/>
                      <a:pt x="55911" y="5219"/>
                      <a:pt x="55665" y="5383"/>
                    </a:cubicBezTo>
                    <a:cubicBezTo>
                      <a:pt x="55089" y="4644"/>
                      <a:pt x="54186" y="4192"/>
                      <a:pt x="53241" y="4151"/>
                    </a:cubicBezTo>
                    <a:cubicBezTo>
                      <a:pt x="52947" y="4151"/>
                      <a:pt x="52549" y="4256"/>
                      <a:pt x="52211" y="4256"/>
                    </a:cubicBezTo>
                    <a:cubicBezTo>
                      <a:pt x="52075" y="4256"/>
                      <a:pt x="51950" y="4239"/>
                      <a:pt x="51844" y="4192"/>
                    </a:cubicBezTo>
                    <a:cubicBezTo>
                      <a:pt x="51515" y="4069"/>
                      <a:pt x="51022" y="3329"/>
                      <a:pt x="50612" y="3083"/>
                    </a:cubicBezTo>
                    <a:cubicBezTo>
                      <a:pt x="49543" y="2339"/>
                      <a:pt x="48276" y="1964"/>
                      <a:pt x="46999" y="1964"/>
                    </a:cubicBezTo>
                    <a:cubicBezTo>
                      <a:pt x="46018" y="1964"/>
                      <a:pt x="45031" y="2185"/>
                      <a:pt x="44121" y="2631"/>
                    </a:cubicBezTo>
                    <a:cubicBezTo>
                      <a:pt x="43069" y="885"/>
                      <a:pt x="41263" y="0"/>
                      <a:pt x="39452" y="0"/>
                    </a:cubicBezTo>
                    <a:close/>
                  </a:path>
                </a:pathLst>
              </a:custGeom>
              <a:solidFill>
                <a:srgbClr val="EFEFE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502" name="Google Shape;502;p15"/>
              <p:cNvGrpSpPr/>
              <p:nvPr/>
            </p:nvGrpSpPr>
            <p:grpSpPr>
              <a:xfrm>
                <a:off x="457925" y="1215900"/>
                <a:ext cx="1920073" cy="3516002"/>
                <a:chOff x="457925" y="1215900"/>
                <a:chExt cx="1920073" cy="3516002"/>
              </a:xfrm>
            </p:grpSpPr>
            <p:sp>
              <p:nvSpPr>
                <p:cNvPr id="503" name="Google Shape;503;p15"/>
                <p:cNvSpPr/>
                <p:nvPr/>
              </p:nvSpPr>
              <p:spPr>
                <a:xfrm>
                  <a:off x="579641" y="1302329"/>
                  <a:ext cx="1678095" cy="3331662"/>
                </a:xfrm>
                <a:custGeom>
                  <a:rect b="b" l="l" r="r" t="t"/>
                  <a:pathLst>
                    <a:path extrusionOk="0" h="128363" w="64654">
                      <a:moveTo>
                        <a:pt x="46228" y="0"/>
                      </a:moveTo>
                      <a:lnTo>
                        <a:pt x="43509" y="91125"/>
                      </a:lnTo>
                      <a:lnTo>
                        <a:pt x="42677" y="91125"/>
                      </a:lnTo>
                      <a:lnTo>
                        <a:pt x="42677" y="79082"/>
                      </a:lnTo>
                      <a:lnTo>
                        <a:pt x="21366" y="91125"/>
                      </a:lnTo>
                      <a:lnTo>
                        <a:pt x="21366" y="79082"/>
                      </a:lnTo>
                      <a:lnTo>
                        <a:pt x="0" y="91125"/>
                      </a:lnTo>
                      <a:lnTo>
                        <a:pt x="0" y="128363"/>
                      </a:lnTo>
                      <a:lnTo>
                        <a:pt x="64653" y="128363"/>
                      </a:lnTo>
                      <a:lnTo>
                        <a:pt x="64653" y="91125"/>
                      </a:lnTo>
                      <a:lnTo>
                        <a:pt x="61878" y="0"/>
                      </a:lnTo>
                      <a:close/>
                    </a:path>
                  </a:pathLst>
                </a:cu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04" name="Google Shape;504;p15"/>
                <p:cNvSpPr/>
                <p:nvPr/>
              </p:nvSpPr>
              <p:spPr>
                <a:xfrm>
                  <a:off x="1762186" y="1302329"/>
                  <a:ext cx="440794" cy="553127"/>
                </a:xfrm>
                <a:custGeom>
                  <a:rect b="b" l="l" r="r" t="t"/>
                  <a:pathLst>
                    <a:path extrusionOk="0" h="21311" w="16983">
                      <a:moveTo>
                        <a:pt x="666" y="0"/>
                      </a:moveTo>
                      <a:lnTo>
                        <a:pt x="0" y="21311"/>
                      </a:lnTo>
                      <a:lnTo>
                        <a:pt x="16982" y="21311"/>
                      </a:lnTo>
                      <a:lnTo>
                        <a:pt x="16316" y="0"/>
                      </a:lnTo>
                      <a:close/>
                    </a:path>
                  </a:pathLst>
                </a:cu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05" name="Google Shape;505;p15"/>
                <p:cNvSpPr/>
                <p:nvPr/>
              </p:nvSpPr>
              <p:spPr>
                <a:xfrm>
                  <a:off x="1736258" y="1877043"/>
                  <a:ext cx="492652" cy="871465"/>
                </a:xfrm>
                <a:custGeom>
                  <a:rect b="b" l="l" r="r" t="t"/>
                  <a:pathLst>
                    <a:path extrusionOk="0" h="33576" w="18981">
                      <a:moveTo>
                        <a:pt x="999" y="0"/>
                      </a:moveTo>
                      <a:lnTo>
                        <a:pt x="1" y="33575"/>
                      </a:lnTo>
                      <a:lnTo>
                        <a:pt x="18980" y="33575"/>
                      </a:lnTo>
                      <a:lnTo>
                        <a:pt x="17981" y="0"/>
                      </a:lnTo>
                      <a:close/>
                    </a:path>
                  </a:pathLst>
                </a:cu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06" name="Google Shape;506;p15"/>
                <p:cNvSpPr/>
                <p:nvPr/>
              </p:nvSpPr>
              <p:spPr>
                <a:xfrm>
                  <a:off x="1747782" y="1215900"/>
                  <a:ext cx="469604" cy="174314"/>
                </a:xfrm>
                <a:custGeom>
                  <a:rect b="b" l="l" r="r" t="t"/>
                  <a:pathLst>
                    <a:path extrusionOk="0" h="6716" w="18093">
                      <a:moveTo>
                        <a:pt x="0" y="0"/>
                      </a:moveTo>
                      <a:lnTo>
                        <a:pt x="0" y="6715"/>
                      </a:lnTo>
                      <a:lnTo>
                        <a:pt x="18092" y="6715"/>
                      </a:lnTo>
                      <a:lnTo>
                        <a:pt x="18092" y="0"/>
                      </a:lnTo>
                      <a:close/>
                    </a:path>
                  </a:pathLst>
                </a:cu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07" name="Google Shape;507;p15"/>
                <p:cNvSpPr/>
                <p:nvPr/>
              </p:nvSpPr>
              <p:spPr>
                <a:xfrm>
                  <a:off x="1134188" y="3310208"/>
                  <a:ext cx="556008" cy="357245"/>
                </a:xfrm>
                <a:custGeom>
                  <a:rect b="b" l="l" r="r" t="t"/>
                  <a:pathLst>
                    <a:path extrusionOk="0" h="13764" w="21422">
                      <a:moveTo>
                        <a:pt x="21422" y="1"/>
                      </a:moveTo>
                      <a:lnTo>
                        <a:pt x="0" y="12265"/>
                      </a:lnTo>
                      <a:lnTo>
                        <a:pt x="0" y="13764"/>
                      </a:lnTo>
                      <a:lnTo>
                        <a:pt x="21422" y="1721"/>
                      </a:lnTo>
                      <a:lnTo>
                        <a:pt x="21422" y="1"/>
                      </a:lnTo>
                      <a:close/>
                    </a:path>
                  </a:pathLst>
                </a:cu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08" name="Google Shape;508;p15"/>
                <p:cNvSpPr/>
                <p:nvPr/>
              </p:nvSpPr>
              <p:spPr>
                <a:xfrm>
                  <a:off x="578188" y="3310208"/>
                  <a:ext cx="556034" cy="357245"/>
                </a:xfrm>
                <a:custGeom>
                  <a:rect b="b" l="l" r="r" t="t"/>
                  <a:pathLst>
                    <a:path extrusionOk="0" h="13764" w="21423">
                      <a:moveTo>
                        <a:pt x="21422" y="1"/>
                      </a:moveTo>
                      <a:lnTo>
                        <a:pt x="1" y="12265"/>
                      </a:lnTo>
                      <a:lnTo>
                        <a:pt x="1" y="13764"/>
                      </a:lnTo>
                      <a:lnTo>
                        <a:pt x="21422" y="1721"/>
                      </a:lnTo>
                      <a:lnTo>
                        <a:pt x="21422" y="1"/>
                      </a:lnTo>
                      <a:close/>
                    </a:path>
                  </a:pathLst>
                </a:cu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09" name="Google Shape;509;p15"/>
                <p:cNvSpPr/>
                <p:nvPr/>
              </p:nvSpPr>
              <p:spPr>
                <a:xfrm>
                  <a:off x="684783" y="3879160"/>
                  <a:ext cx="299625" cy="182957"/>
                </a:xfrm>
                <a:custGeom>
                  <a:rect b="b" l="l" r="r" t="t"/>
                  <a:pathLst>
                    <a:path extrusionOk="0" h="7049" w="11544">
                      <a:moveTo>
                        <a:pt x="0" y="1"/>
                      </a:moveTo>
                      <a:lnTo>
                        <a:pt x="0" y="7049"/>
                      </a:lnTo>
                      <a:lnTo>
                        <a:pt x="11543" y="7049"/>
                      </a:lnTo>
                      <a:lnTo>
                        <a:pt x="11543" y="1"/>
                      </a:ln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10" name="Google Shape;510;p15"/>
                <p:cNvSpPr/>
                <p:nvPr/>
              </p:nvSpPr>
              <p:spPr>
                <a:xfrm>
                  <a:off x="1037663" y="3879160"/>
                  <a:ext cx="301078" cy="182957"/>
                </a:xfrm>
                <a:custGeom>
                  <a:rect b="b" l="l" r="r" t="t"/>
                  <a:pathLst>
                    <a:path extrusionOk="0" h="7049" w="11600">
                      <a:moveTo>
                        <a:pt x="1" y="1"/>
                      </a:moveTo>
                      <a:lnTo>
                        <a:pt x="1" y="7049"/>
                      </a:lnTo>
                      <a:lnTo>
                        <a:pt x="11600" y="7049"/>
                      </a:lnTo>
                      <a:lnTo>
                        <a:pt x="11600" y="1"/>
                      </a:ln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11" name="Google Shape;511;p15"/>
                <p:cNvSpPr/>
                <p:nvPr/>
              </p:nvSpPr>
              <p:spPr>
                <a:xfrm>
                  <a:off x="1498591" y="3879160"/>
                  <a:ext cx="301078" cy="182957"/>
                </a:xfrm>
                <a:custGeom>
                  <a:rect b="b" l="l" r="r" t="t"/>
                  <a:pathLst>
                    <a:path extrusionOk="0" h="7049" w="11600">
                      <a:moveTo>
                        <a:pt x="1" y="1"/>
                      </a:moveTo>
                      <a:lnTo>
                        <a:pt x="1" y="7049"/>
                      </a:lnTo>
                      <a:lnTo>
                        <a:pt x="11599" y="7049"/>
                      </a:lnTo>
                      <a:lnTo>
                        <a:pt x="11599" y="1"/>
                      </a:ln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12" name="Google Shape;512;p15"/>
                <p:cNvSpPr/>
                <p:nvPr/>
              </p:nvSpPr>
              <p:spPr>
                <a:xfrm>
                  <a:off x="1851496" y="3879160"/>
                  <a:ext cx="301052" cy="182957"/>
                </a:xfrm>
                <a:custGeom>
                  <a:rect b="b" l="l" r="r" t="t"/>
                  <a:pathLst>
                    <a:path extrusionOk="0" h="7049" w="11599">
                      <a:moveTo>
                        <a:pt x="0" y="1"/>
                      </a:moveTo>
                      <a:lnTo>
                        <a:pt x="0" y="7049"/>
                      </a:lnTo>
                      <a:lnTo>
                        <a:pt x="11599" y="7049"/>
                      </a:lnTo>
                      <a:lnTo>
                        <a:pt x="11599" y="1"/>
                      </a:ln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13" name="Google Shape;513;p15"/>
                <p:cNvSpPr/>
                <p:nvPr/>
              </p:nvSpPr>
              <p:spPr>
                <a:xfrm>
                  <a:off x="684783" y="4144209"/>
                  <a:ext cx="299625" cy="182957"/>
                </a:xfrm>
                <a:custGeom>
                  <a:rect b="b" l="l" r="r" t="t"/>
                  <a:pathLst>
                    <a:path extrusionOk="0" h="7049" w="11544">
                      <a:moveTo>
                        <a:pt x="0" y="0"/>
                      </a:moveTo>
                      <a:lnTo>
                        <a:pt x="0" y="7048"/>
                      </a:lnTo>
                      <a:lnTo>
                        <a:pt x="11543" y="7048"/>
                      </a:lnTo>
                      <a:lnTo>
                        <a:pt x="11543" y="0"/>
                      </a:ln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14" name="Google Shape;514;p15"/>
                <p:cNvSpPr/>
                <p:nvPr/>
              </p:nvSpPr>
              <p:spPr>
                <a:xfrm>
                  <a:off x="1037663" y="4144209"/>
                  <a:ext cx="301078" cy="182957"/>
                </a:xfrm>
                <a:custGeom>
                  <a:rect b="b" l="l" r="r" t="t"/>
                  <a:pathLst>
                    <a:path extrusionOk="0" h="7049" w="11600">
                      <a:moveTo>
                        <a:pt x="1" y="0"/>
                      </a:moveTo>
                      <a:lnTo>
                        <a:pt x="1" y="7048"/>
                      </a:lnTo>
                      <a:lnTo>
                        <a:pt x="11600" y="7048"/>
                      </a:lnTo>
                      <a:lnTo>
                        <a:pt x="11600" y="0"/>
                      </a:ln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15" name="Google Shape;515;p15"/>
                <p:cNvSpPr/>
                <p:nvPr/>
              </p:nvSpPr>
              <p:spPr>
                <a:xfrm>
                  <a:off x="1498591" y="4144209"/>
                  <a:ext cx="301078" cy="182957"/>
                </a:xfrm>
                <a:custGeom>
                  <a:rect b="b" l="l" r="r" t="t"/>
                  <a:pathLst>
                    <a:path extrusionOk="0" h="7049" w="11600">
                      <a:moveTo>
                        <a:pt x="1" y="0"/>
                      </a:moveTo>
                      <a:lnTo>
                        <a:pt x="1" y="7048"/>
                      </a:lnTo>
                      <a:lnTo>
                        <a:pt x="11599" y="7048"/>
                      </a:lnTo>
                      <a:lnTo>
                        <a:pt x="11599" y="0"/>
                      </a:ln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16" name="Google Shape;516;p15"/>
                <p:cNvSpPr/>
                <p:nvPr/>
              </p:nvSpPr>
              <p:spPr>
                <a:xfrm>
                  <a:off x="1851496" y="4144209"/>
                  <a:ext cx="301052" cy="182957"/>
                </a:xfrm>
                <a:custGeom>
                  <a:rect b="b" l="l" r="r" t="t"/>
                  <a:pathLst>
                    <a:path extrusionOk="0" h="7049" w="11599">
                      <a:moveTo>
                        <a:pt x="0" y="0"/>
                      </a:moveTo>
                      <a:lnTo>
                        <a:pt x="0" y="7048"/>
                      </a:lnTo>
                      <a:lnTo>
                        <a:pt x="11599" y="7048"/>
                      </a:lnTo>
                      <a:lnTo>
                        <a:pt x="11599" y="0"/>
                      </a:ln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17" name="Google Shape;517;p15"/>
                <p:cNvSpPr/>
                <p:nvPr/>
              </p:nvSpPr>
              <p:spPr>
                <a:xfrm>
                  <a:off x="457925" y="4632494"/>
                  <a:ext cx="1920073" cy="99408"/>
                </a:xfrm>
                <a:custGeom>
                  <a:rect b="b" l="l" r="r" t="t"/>
                  <a:pathLst>
                    <a:path extrusionOk="0" h="3830" w="73977">
                      <a:moveTo>
                        <a:pt x="0" y="0"/>
                      </a:moveTo>
                      <a:lnTo>
                        <a:pt x="0" y="3830"/>
                      </a:lnTo>
                      <a:lnTo>
                        <a:pt x="73977" y="3830"/>
                      </a:lnTo>
                      <a:lnTo>
                        <a:pt x="73977" y="0"/>
                      </a:lnTo>
                      <a:close/>
                    </a:path>
                  </a:pathLst>
                </a:cu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cxnSp>
            <p:nvCxnSpPr>
              <p:cNvPr id="518" name="Google Shape;518;p15"/>
              <p:cNvCxnSpPr/>
              <p:nvPr/>
            </p:nvCxnSpPr>
            <p:spPr>
              <a:xfrm>
                <a:off x="1730632" y="1876338"/>
                <a:ext cx="501300" cy="0"/>
              </a:xfrm>
              <a:prstGeom prst="straightConnector1">
                <a:avLst/>
              </a:prstGeom>
              <a:noFill/>
              <a:ln cap="flat" cmpd="sng" w="38100">
                <a:solidFill>
                  <a:schemeClr val="accent6"/>
                </a:solidFill>
                <a:prstDash val="solid"/>
                <a:round/>
                <a:headEnd len="sm" w="sm" type="none"/>
                <a:tailEnd len="sm" w="sm" type="none"/>
              </a:ln>
            </p:spPr>
          </p:cxnSp>
        </p:grpSp>
        <p:cxnSp>
          <p:nvCxnSpPr>
            <p:cNvPr id="519" name="Google Shape;519;p15"/>
            <p:cNvCxnSpPr/>
            <p:nvPr/>
          </p:nvCxnSpPr>
          <p:spPr>
            <a:xfrm>
              <a:off x="1701100" y="2761738"/>
              <a:ext cx="6998400" cy="0"/>
            </a:xfrm>
            <a:prstGeom prst="straightConnector1">
              <a:avLst/>
            </a:prstGeom>
            <a:noFill/>
            <a:ln cap="flat" cmpd="sng" w="38100">
              <a:solidFill>
                <a:schemeClr val="accent6"/>
              </a:solidFill>
              <a:prstDash val="solid"/>
              <a:round/>
              <a:headEnd len="sm" w="sm" type="none"/>
              <a:tailEnd len="sm" w="sm" type="none"/>
            </a:ln>
          </p:spPr>
        </p:cxnSp>
      </p:grpSp>
      <p:sp>
        <p:nvSpPr>
          <p:cNvPr id="520" name="Google Shape;520;p15"/>
          <p:cNvSpPr/>
          <p:nvPr/>
        </p:nvSpPr>
        <p:spPr>
          <a:xfrm>
            <a:off x="3508019" y="2504938"/>
            <a:ext cx="513600" cy="5136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rPr b="0" i="0" lang="ar-OM" sz="1800" u="none" cap="none" strike="noStrike">
                <a:solidFill>
                  <a:srgbClr val="FFFFFF"/>
                </a:solidFill>
                <a:latin typeface="Fira Sans Extra Condensed SemiBold"/>
                <a:ea typeface="Fira Sans Extra Condensed SemiBold"/>
                <a:cs typeface="Fira Sans Extra Condensed SemiBold"/>
                <a:sym typeface="Fira Sans Extra Condensed SemiBold"/>
              </a:rPr>
              <a:t>1</a:t>
            </a:r>
            <a:endParaRPr b="0" i="0" sz="1800" u="none" cap="none" strike="noStrike">
              <a:solidFill>
                <a:srgbClr val="FFFFFF"/>
              </a:solidFill>
              <a:latin typeface="Fira Sans Extra Condensed SemiBold"/>
              <a:ea typeface="Fira Sans Extra Condensed SemiBold"/>
              <a:cs typeface="Fira Sans Extra Condensed SemiBold"/>
              <a:sym typeface="Fira Sans Extra Condensed SemiBold"/>
            </a:endParaRPr>
          </a:p>
        </p:txBody>
      </p:sp>
      <p:sp>
        <p:nvSpPr>
          <p:cNvPr id="521" name="Google Shape;521;p15"/>
          <p:cNvSpPr/>
          <p:nvPr/>
        </p:nvSpPr>
        <p:spPr>
          <a:xfrm>
            <a:off x="5424867" y="2504938"/>
            <a:ext cx="513600" cy="513600"/>
          </a:xfrm>
          <a:prstGeom prst="rect">
            <a:avLst/>
          </a:prstGeom>
          <a:solidFill>
            <a:schemeClr val="accent5"/>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rPr b="0" i="0" lang="ar-OM" sz="1800" u="none" cap="none" strike="noStrike">
                <a:solidFill>
                  <a:srgbClr val="FFFFFF"/>
                </a:solidFill>
                <a:latin typeface="Fira Sans Extra Condensed SemiBold"/>
                <a:ea typeface="Fira Sans Extra Condensed SemiBold"/>
                <a:cs typeface="Fira Sans Extra Condensed SemiBold"/>
                <a:sym typeface="Fira Sans Extra Condensed SemiBold"/>
              </a:rPr>
              <a:t>2</a:t>
            </a:r>
            <a:endParaRPr b="0" i="0" sz="1400" u="none" cap="none" strike="noStrike">
              <a:solidFill>
                <a:srgbClr val="000000"/>
              </a:solidFill>
              <a:latin typeface="Arial"/>
              <a:ea typeface="Arial"/>
              <a:cs typeface="Arial"/>
              <a:sym typeface="Arial"/>
            </a:endParaRPr>
          </a:p>
        </p:txBody>
      </p:sp>
      <p:sp>
        <p:nvSpPr>
          <p:cNvPr id="522" name="Google Shape;522;p15"/>
          <p:cNvSpPr/>
          <p:nvPr/>
        </p:nvSpPr>
        <p:spPr>
          <a:xfrm>
            <a:off x="7334468" y="2504938"/>
            <a:ext cx="513600" cy="5136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rPr b="0" i="0" lang="ar-OM" sz="1800" u="none" cap="none" strike="noStrike">
                <a:solidFill>
                  <a:srgbClr val="FFFFFF"/>
                </a:solidFill>
                <a:latin typeface="Fira Sans Extra Condensed SemiBold"/>
                <a:ea typeface="Fira Sans Extra Condensed SemiBold"/>
                <a:cs typeface="Fira Sans Extra Condensed SemiBold"/>
                <a:sym typeface="Fira Sans Extra Condensed SemiBold"/>
              </a:rPr>
              <a:t>3</a:t>
            </a:r>
            <a:endParaRPr b="0" i="0" sz="1400" u="none" cap="none" strike="noStrike">
              <a:solidFill>
                <a:srgbClr val="000000"/>
              </a:solidFill>
              <a:latin typeface="Arial"/>
              <a:ea typeface="Arial"/>
              <a:cs typeface="Arial"/>
              <a:sym typeface="Arial"/>
            </a:endParaRPr>
          </a:p>
        </p:txBody>
      </p:sp>
      <p:sp>
        <p:nvSpPr>
          <p:cNvPr id="523" name="Google Shape;523;p15"/>
          <p:cNvSpPr/>
          <p:nvPr/>
        </p:nvSpPr>
        <p:spPr>
          <a:xfrm>
            <a:off x="2885611" y="3353004"/>
            <a:ext cx="1806673" cy="1323439"/>
          </a:xfrm>
          <a:custGeom>
            <a:rect b="b" l="l" r="r" t="t"/>
            <a:pathLst>
              <a:path extrusionOk="0" h="1323439" w="1806673">
                <a:moveTo>
                  <a:pt x="0" y="0"/>
                </a:moveTo>
                <a:cubicBezTo>
                  <a:pt x="331887" y="89563"/>
                  <a:pt x="1464423" y="142806"/>
                  <a:pt x="1806673" y="0"/>
                </a:cubicBezTo>
                <a:cubicBezTo>
                  <a:pt x="1706001" y="141661"/>
                  <a:pt x="1807937" y="967507"/>
                  <a:pt x="1806673" y="1323439"/>
                </a:cubicBezTo>
                <a:cubicBezTo>
                  <a:pt x="981159" y="1415814"/>
                  <a:pt x="584509" y="1343416"/>
                  <a:pt x="0" y="1323439"/>
                </a:cubicBezTo>
                <a:cubicBezTo>
                  <a:pt x="-28786" y="946819"/>
                  <a:pt x="118565" y="384246"/>
                  <a:pt x="0" y="0"/>
                </a:cubicBezTo>
                <a:close/>
              </a:path>
            </a:pathLst>
          </a:custGeom>
          <a:noFill/>
          <a:ln cap="flat" cmpd="sng" w="9525">
            <a:solidFill>
              <a:srgbClr val="A8792E"/>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ar-OM" sz="2000" u="none" cap="none" strike="noStrike">
                <a:solidFill>
                  <a:srgbClr val="000000"/>
                </a:solidFill>
                <a:latin typeface="Calibri"/>
                <a:ea typeface="Calibri"/>
                <a:cs typeface="Calibri"/>
                <a:sym typeface="Calibri"/>
              </a:rPr>
              <a:t>يحتوي بعض أنواع الفحم الحجري على الكبريت بكميات كبيرة</a:t>
            </a:r>
            <a:endParaRPr/>
          </a:p>
        </p:txBody>
      </p:sp>
      <p:sp>
        <p:nvSpPr>
          <p:cNvPr id="524" name="Google Shape;524;p15"/>
          <p:cNvSpPr/>
          <p:nvPr/>
        </p:nvSpPr>
        <p:spPr>
          <a:xfrm>
            <a:off x="5058651" y="3353004"/>
            <a:ext cx="1556858" cy="1323439"/>
          </a:xfrm>
          <a:custGeom>
            <a:rect b="b" l="l" r="r" t="t"/>
            <a:pathLst>
              <a:path extrusionOk="0" h="1323439" w="1556858">
                <a:moveTo>
                  <a:pt x="0" y="0"/>
                </a:moveTo>
                <a:cubicBezTo>
                  <a:pt x="610823" y="22505"/>
                  <a:pt x="1073696" y="-80560"/>
                  <a:pt x="1556858" y="0"/>
                </a:cubicBezTo>
                <a:cubicBezTo>
                  <a:pt x="1477724" y="165341"/>
                  <a:pt x="1615554" y="706867"/>
                  <a:pt x="1556858" y="1323439"/>
                </a:cubicBezTo>
                <a:cubicBezTo>
                  <a:pt x="1367213" y="1412684"/>
                  <a:pt x="390639" y="1453672"/>
                  <a:pt x="0" y="1323439"/>
                </a:cubicBezTo>
                <a:cubicBezTo>
                  <a:pt x="34695" y="800872"/>
                  <a:pt x="55138" y="177066"/>
                  <a:pt x="0" y="0"/>
                </a:cubicBezTo>
                <a:close/>
              </a:path>
            </a:pathLst>
          </a:custGeom>
          <a:noFill/>
          <a:ln cap="flat" cmpd="sng" w="9525">
            <a:solidFill>
              <a:srgbClr val="A8792E"/>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ar-OM" sz="2000" u="none" cap="none" strike="noStrike">
                <a:solidFill>
                  <a:srgbClr val="000000"/>
                </a:solidFill>
                <a:latin typeface="Calibri"/>
                <a:ea typeface="Calibri"/>
                <a:cs typeface="Calibri"/>
                <a:sym typeface="Calibri"/>
              </a:rPr>
              <a:t>عندما يحترق ينتج غاز ضار يسمى ثاني أكسيد الكبريت</a:t>
            </a:r>
            <a:endParaRPr/>
          </a:p>
        </p:txBody>
      </p:sp>
      <p:sp>
        <p:nvSpPr>
          <p:cNvPr id="525" name="Google Shape;525;p15"/>
          <p:cNvSpPr/>
          <p:nvPr/>
        </p:nvSpPr>
        <p:spPr>
          <a:xfrm>
            <a:off x="6888031" y="3291062"/>
            <a:ext cx="1920073" cy="1631216"/>
          </a:xfrm>
          <a:custGeom>
            <a:rect b="b" l="l" r="r" t="t"/>
            <a:pathLst>
              <a:path extrusionOk="0" h="1631216" w="1920073">
                <a:moveTo>
                  <a:pt x="0" y="0"/>
                </a:moveTo>
                <a:cubicBezTo>
                  <a:pt x="655378" y="57991"/>
                  <a:pt x="1701306" y="31676"/>
                  <a:pt x="1920073" y="0"/>
                </a:cubicBezTo>
                <a:cubicBezTo>
                  <a:pt x="1911568" y="603616"/>
                  <a:pt x="2002093" y="965057"/>
                  <a:pt x="1920073" y="1631216"/>
                </a:cubicBezTo>
                <a:cubicBezTo>
                  <a:pt x="1551394" y="1621939"/>
                  <a:pt x="744768" y="1697786"/>
                  <a:pt x="0" y="1631216"/>
                </a:cubicBezTo>
                <a:cubicBezTo>
                  <a:pt x="-33069" y="957428"/>
                  <a:pt x="-111338" y="551092"/>
                  <a:pt x="0" y="0"/>
                </a:cubicBezTo>
                <a:close/>
              </a:path>
            </a:pathLst>
          </a:custGeom>
          <a:noFill/>
          <a:ln cap="flat" cmpd="sng" w="9525">
            <a:solidFill>
              <a:srgbClr val="A8792E"/>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ar-OM" sz="2000" u="none" cap="none" strike="noStrike">
                <a:solidFill>
                  <a:srgbClr val="000000"/>
                </a:solidFill>
                <a:latin typeface="Calibri"/>
                <a:ea typeface="Calibri"/>
                <a:cs typeface="Calibri"/>
                <a:sym typeface="Calibri"/>
              </a:rPr>
              <a:t>يذوب ثاني أكسيد الكبريت في مياه الأمطار وينتج عنه المطر الحمضي الذي يضر بالكائنات الحية</a:t>
            </a:r>
            <a:endParaRPr/>
          </a:p>
        </p:txBody>
      </p:sp>
      <p:sp>
        <p:nvSpPr>
          <p:cNvPr id="526" name="Google Shape;526;p15"/>
          <p:cNvSpPr txBox="1"/>
          <p:nvPr/>
        </p:nvSpPr>
        <p:spPr>
          <a:xfrm>
            <a:off x="119792" y="4757458"/>
            <a:ext cx="1418492" cy="30777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ar-OM" sz="1400" u="none" cap="none" strike="noStrike">
                <a:solidFill>
                  <a:srgbClr val="000000"/>
                </a:solidFill>
                <a:latin typeface="Calibri"/>
                <a:ea typeface="Calibri"/>
                <a:cs typeface="Calibri"/>
                <a:sym typeface="Calibri"/>
              </a:rPr>
              <a:t>أ.كلثم الهوتية</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523"/>
                                        </p:tgtEl>
                                        <p:attrNameLst>
                                          <p:attrName>style.visibility</p:attrName>
                                        </p:attrNameLst>
                                      </p:cBhvr>
                                      <p:to>
                                        <p:strVal val="visible"/>
                                      </p:to>
                                    </p:set>
                                    <p:anim calcmode="lin" valueType="num">
                                      <p:cBhvr additive="base">
                                        <p:cTn dur="500"/>
                                        <p:tgtEl>
                                          <p:spTgt spid="523"/>
                                        </p:tgtEl>
                                        <p:attrNameLst>
                                          <p:attrName>ppt_w</p:attrName>
                                        </p:attrNameLst>
                                      </p:cBhvr>
                                      <p:tavLst>
                                        <p:tav fmla="" tm="0">
                                          <p:val>
                                            <p:strVal val="0"/>
                                          </p:val>
                                        </p:tav>
                                        <p:tav fmla="" tm="100000">
                                          <p:val>
                                            <p:strVal val="#ppt_w"/>
                                          </p:val>
                                        </p:tav>
                                      </p:tavLst>
                                    </p:anim>
                                    <p:anim calcmode="lin" valueType="num">
                                      <p:cBhvr additive="base">
                                        <p:cTn dur="500"/>
                                        <p:tgtEl>
                                          <p:spTgt spid="523"/>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524"/>
                                        </p:tgtEl>
                                        <p:attrNameLst>
                                          <p:attrName>style.visibility</p:attrName>
                                        </p:attrNameLst>
                                      </p:cBhvr>
                                      <p:to>
                                        <p:strVal val="visible"/>
                                      </p:to>
                                    </p:set>
                                    <p:anim calcmode="lin" valueType="num">
                                      <p:cBhvr additive="base">
                                        <p:cTn dur="500"/>
                                        <p:tgtEl>
                                          <p:spTgt spid="524"/>
                                        </p:tgtEl>
                                        <p:attrNameLst>
                                          <p:attrName>ppt_w</p:attrName>
                                        </p:attrNameLst>
                                      </p:cBhvr>
                                      <p:tavLst>
                                        <p:tav fmla="" tm="0">
                                          <p:val>
                                            <p:strVal val="0"/>
                                          </p:val>
                                        </p:tav>
                                        <p:tav fmla="" tm="100000">
                                          <p:val>
                                            <p:strVal val="#ppt_w"/>
                                          </p:val>
                                        </p:tav>
                                      </p:tavLst>
                                    </p:anim>
                                    <p:anim calcmode="lin" valueType="num">
                                      <p:cBhvr additive="base">
                                        <p:cTn dur="500"/>
                                        <p:tgtEl>
                                          <p:spTgt spid="524"/>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525"/>
                                        </p:tgtEl>
                                        <p:attrNameLst>
                                          <p:attrName>style.visibility</p:attrName>
                                        </p:attrNameLst>
                                      </p:cBhvr>
                                      <p:to>
                                        <p:strVal val="visible"/>
                                      </p:to>
                                    </p:set>
                                    <p:anim calcmode="lin" valueType="num">
                                      <p:cBhvr additive="base">
                                        <p:cTn dur="500"/>
                                        <p:tgtEl>
                                          <p:spTgt spid="525"/>
                                        </p:tgtEl>
                                        <p:attrNameLst>
                                          <p:attrName>ppt_w</p:attrName>
                                        </p:attrNameLst>
                                      </p:cBhvr>
                                      <p:tavLst>
                                        <p:tav fmla="" tm="0">
                                          <p:val>
                                            <p:strVal val="0"/>
                                          </p:val>
                                        </p:tav>
                                        <p:tav fmla="" tm="100000">
                                          <p:val>
                                            <p:strVal val="#ppt_w"/>
                                          </p:val>
                                        </p:tav>
                                      </p:tavLst>
                                    </p:anim>
                                    <p:anim calcmode="lin" valueType="num">
                                      <p:cBhvr additive="base">
                                        <p:cTn dur="500"/>
                                        <p:tgtEl>
                                          <p:spTgt spid="525"/>
                                        </p:tgtEl>
                                        <p:attrNameLst>
                                          <p:attrName>ppt_h</p:attrName>
                                        </p:attrNameLst>
                                      </p:cBhvr>
                                      <p:tavLst>
                                        <p:tav fmla="" tm="0">
                                          <p:val>
                                            <p:strVal val="0"/>
                                          </p:val>
                                        </p:tav>
                                        <p:tav fmla=""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0" name="Shape 530"/>
        <p:cNvGrpSpPr/>
        <p:nvPr/>
      </p:nvGrpSpPr>
      <p:grpSpPr>
        <a:xfrm>
          <a:off x="0" y="0"/>
          <a:ext cx="0" cy="0"/>
          <a:chOff x="0" y="0"/>
          <a:chExt cx="0" cy="0"/>
        </a:xfrm>
      </p:grpSpPr>
      <p:grpSp>
        <p:nvGrpSpPr>
          <p:cNvPr id="531" name="Google Shape;531;p16"/>
          <p:cNvGrpSpPr/>
          <p:nvPr/>
        </p:nvGrpSpPr>
        <p:grpSpPr>
          <a:xfrm>
            <a:off x="457200" y="1211325"/>
            <a:ext cx="2623800" cy="3520500"/>
            <a:chOff x="457200" y="1211325"/>
            <a:chExt cx="2623800" cy="3520500"/>
          </a:xfrm>
        </p:grpSpPr>
        <p:sp>
          <p:nvSpPr>
            <p:cNvPr id="532" name="Google Shape;532;p16"/>
            <p:cNvSpPr/>
            <p:nvPr/>
          </p:nvSpPr>
          <p:spPr>
            <a:xfrm>
              <a:off x="457200" y="1211325"/>
              <a:ext cx="2623800" cy="3520500"/>
            </a:xfrm>
            <a:prstGeom prst="roundRect">
              <a:avLst>
                <a:gd fmla="val 11354" name="adj"/>
              </a:avLst>
            </a:prstGeom>
            <a:solidFill>
              <a:schemeClr val="lt1"/>
            </a:solidFill>
            <a:ln cap="flat" cmpd="sng" w="19050">
              <a:solidFill>
                <a:srgbClr val="999999"/>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33" name="Google Shape;533;p16"/>
            <p:cNvSpPr/>
            <p:nvPr/>
          </p:nvSpPr>
          <p:spPr>
            <a:xfrm>
              <a:off x="457200" y="1211325"/>
              <a:ext cx="2623800" cy="610500"/>
            </a:xfrm>
            <a:prstGeom prst="round2SameRect">
              <a:avLst>
                <a:gd fmla="val 50000" name="adj1"/>
                <a:gd fmla="val 0" name="adj2"/>
              </a:avLst>
            </a:prstGeom>
            <a:solidFill>
              <a:srgbClr val="99999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534" name="Google Shape;534;p16"/>
            <p:cNvGrpSpPr/>
            <p:nvPr/>
          </p:nvGrpSpPr>
          <p:grpSpPr>
            <a:xfrm>
              <a:off x="1129567" y="1973318"/>
              <a:ext cx="1279066" cy="1566082"/>
              <a:chOff x="1948200" y="1463575"/>
              <a:chExt cx="1279066" cy="1566082"/>
            </a:xfrm>
          </p:grpSpPr>
          <p:sp>
            <p:nvSpPr>
              <p:cNvPr id="535" name="Google Shape;535;p16"/>
              <p:cNvSpPr/>
              <p:nvPr/>
            </p:nvSpPr>
            <p:spPr>
              <a:xfrm>
                <a:off x="2044040" y="1463575"/>
                <a:ext cx="1183226" cy="1113244"/>
              </a:xfrm>
              <a:custGeom>
                <a:rect b="b" l="l" r="r" t="t"/>
                <a:pathLst>
                  <a:path extrusionOk="0" h="22557" w="23975">
                    <a:moveTo>
                      <a:pt x="16937" y="1"/>
                    </a:moveTo>
                    <a:cubicBezTo>
                      <a:pt x="15601" y="1"/>
                      <a:pt x="14265" y="689"/>
                      <a:pt x="13597" y="2209"/>
                    </a:cubicBezTo>
                    <a:cubicBezTo>
                      <a:pt x="12986" y="1765"/>
                      <a:pt x="12265" y="1598"/>
                      <a:pt x="11488" y="1598"/>
                    </a:cubicBezTo>
                    <a:cubicBezTo>
                      <a:pt x="10267" y="1598"/>
                      <a:pt x="9157" y="2209"/>
                      <a:pt x="8491" y="3208"/>
                    </a:cubicBezTo>
                    <a:cubicBezTo>
                      <a:pt x="8047" y="3041"/>
                      <a:pt x="7659" y="2930"/>
                      <a:pt x="7215" y="2930"/>
                    </a:cubicBezTo>
                    <a:cubicBezTo>
                      <a:pt x="5883" y="2930"/>
                      <a:pt x="4718" y="3763"/>
                      <a:pt x="4329" y="4984"/>
                    </a:cubicBezTo>
                    <a:cubicBezTo>
                      <a:pt x="2775" y="5039"/>
                      <a:pt x="1610" y="6316"/>
                      <a:pt x="1610" y="7814"/>
                    </a:cubicBezTo>
                    <a:cubicBezTo>
                      <a:pt x="1610" y="7980"/>
                      <a:pt x="1610" y="8091"/>
                      <a:pt x="1665" y="8258"/>
                    </a:cubicBezTo>
                    <a:cubicBezTo>
                      <a:pt x="1055" y="8646"/>
                      <a:pt x="722" y="9368"/>
                      <a:pt x="722" y="10089"/>
                    </a:cubicBezTo>
                    <a:cubicBezTo>
                      <a:pt x="722" y="10367"/>
                      <a:pt x="777" y="10644"/>
                      <a:pt x="888" y="10866"/>
                    </a:cubicBezTo>
                    <a:cubicBezTo>
                      <a:pt x="389" y="11088"/>
                      <a:pt x="0" y="11532"/>
                      <a:pt x="0" y="12087"/>
                    </a:cubicBezTo>
                    <a:cubicBezTo>
                      <a:pt x="0" y="12476"/>
                      <a:pt x="222" y="12864"/>
                      <a:pt x="555" y="13142"/>
                    </a:cubicBezTo>
                    <a:cubicBezTo>
                      <a:pt x="222" y="13586"/>
                      <a:pt x="0" y="14085"/>
                      <a:pt x="0" y="14640"/>
                    </a:cubicBezTo>
                    <a:cubicBezTo>
                      <a:pt x="84" y="16249"/>
                      <a:pt x="1318" y="17054"/>
                      <a:pt x="2553" y="17054"/>
                    </a:cubicBezTo>
                    <a:cubicBezTo>
                      <a:pt x="3788" y="17054"/>
                      <a:pt x="5023" y="16249"/>
                      <a:pt x="5106" y="14640"/>
                    </a:cubicBezTo>
                    <a:cubicBezTo>
                      <a:pt x="5106" y="14252"/>
                      <a:pt x="5051" y="13863"/>
                      <a:pt x="4829" y="13530"/>
                    </a:cubicBezTo>
                    <a:cubicBezTo>
                      <a:pt x="5494" y="13253"/>
                      <a:pt x="5938" y="12587"/>
                      <a:pt x="5938" y="11865"/>
                    </a:cubicBezTo>
                    <a:cubicBezTo>
                      <a:pt x="5938" y="11754"/>
                      <a:pt x="5883" y="11588"/>
                      <a:pt x="5883" y="11477"/>
                    </a:cubicBezTo>
                    <a:lnTo>
                      <a:pt x="5938" y="11477"/>
                    </a:lnTo>
                    <a:cubicBezTo>
                      <a:pt x="6438" y="11477"/>
                      <a:pt x="6826" y="11144"/>
                      <a:pt x="6937" y="10644"/>
                    </a:cubicBezTo>
                    <a:lnTo>
                      <a:pt x="6993" y="10644"/>
                    </a:lnTo>
                    <a:cubicBezTo>
                      <a:pt x="7381" y="10644"/>
                      <a:pt x="7770" y="10478"/>
                      <a:pt x="8047" y="10200"/>
                    </a:cubicBezTo>
                    <a:cubicBezTo>
                      <a:pt x="8602" y="11033"/>
                      <a:pt x="9546" y="11643"/>
                      <a:pt x="10545" y="11810"/>
                    </a:cubicBezTo>
                    <a:cubicBezTo>
                      <a:pt x="10323" y="12198"/>
                      <a:pt x="10212" y="12698"/>
                      <a:pt x="10212" y="13197"/>
                    </a:cubicBezTo>
                    <a:cubicBezTo>
                      <a:pt x="10212" y="13308"/>
                      <a:pt x="10212" y="13475"/>
                      <a:pt x="10212" y="13586"/>
                    </a:cubicBezTo>
                    <a:cubicBezTo>
                      <a:pt x="9657" y="14030"/>
                      <a:pt x="9268" y="14695"/>
                      <a:pt x="9268" y="15417"/>
                    </a:cubicBezTo>
                    <a:cubicBezTo>
                      <a:pt x="9268" y="15694"/>
                      <a:pt x="9324" y="15972"/>
                      <a:pt x="9435" y="16249"/>
                    </a:cubicBezTo>
                    <a:cubicBezTo>
                      <a:pt x="8325" y="16638"/>
                      <a:pt x="8269" y="18192"/>
                      <a:pt x="9379" y="18636"/>
                    </a:cubicBezTo>
                    <a:cubicBezTo>
                      <a:pt x="8491" y="20079"/>
                      <a:pt x="9157" y="21966"/>
                      <a:pt x="10822" y="22465"/>
                    </a:cubicBezTo>
                    <a:cubicBezTo>
                      <a:pt x="11048" y="22527"/>
                      <a:pt x="11275" y="22557"/>
                      <a:pt x="11497" y="22557"/>
                    </a:cubicBezTo>
                    <a:cubicBezTo>
                      <a:pt x="12853" y="22557"/>
                      <a:pt x="14049" y="21454"/>
                      <a:pt x="14096" y="20023"/>
                    </a:cubicBezTo>
                    <a:cubicBezTo>
                      <a:pt x="14096" y="19579"/>
                      <a:pt x="13930" y="19135"/>
                      <a:pt x="13708" y="18747"/>
                    </a:cubicBezTo>
                    <a:cubicBezTo>
                      <a:pt x="14207" y="18414"/>
                      <a:pt x="14485" y="17859"/>
                      <a:pt x="14485" y="17248"/>
                    </a:cubicBezTo>
                    <a:cubicBezTo>
                      <a:pt x="14485" y="17137"/>
                      <a:pt x="14485" y="16971"/>
                      <a:pt x="14429" y="16860"/>
                    </a:cubicBezTo>
                    <a:lnTo>
                      <a:pt x="14485" y="16860"/>
                    </a:lnTo>
                    <a:cubicBezTo>
                      <a:pt x="14984" y="16860"/>
                      <a:pt x="15428" y="16527"/>
                      <a:pt x="15539" y="16027"/>
                    </a:cubicBezTo>
                    <a:cubicBezTo>
                      <a:pt x="16316" y="16027"/>
                      <a:pt x="16982" y="15417"/>
                      <a:pt x="16982" y="14640"/>
                    </a:cubicBezTo>
                    <a:cubicBezTo>
                      <a:pt x="16927" y="14474"/>
                      <a:pt x="16927" y="14307"/>
                      <a:pt x="16871" y="14196"/>
                    </a:cubicBezTo>
                    <a:cubicBezTo>
                      <a:pt x="18037" y="13697"/>
                      <a:pt x="18758" y="12587"/>
                      <a:pt x="18758" y="11366"/>
                    </a:cubicBezTo>
                    <a:cubicBezTo>
                      <a:pt x="18758" y="11310"/>
                      <a:pt x="18758" y="11255"/>
                      <a:pt x="18758" y="11199"/>
                    </a:cubicBezTo>
                    <a:cubicBezTo>
                      <a:pt x="19091" y="11310"/>
                      <a:pt x="19424" y="11366"/>
                      <a:pt x="19757" y="11366"/>
                    </a:cubicBezTo>
                    <a:cubicBezTo>
                      <a:pt x="23475" y="11366"/>
                      <a:pt x="23975" y="6038"/>
                      <a:pt x="20367" y="5317"/>
                    </a:cubicBezTo>
                    <a:cubicBezTo>
                      <a:pt x="20589" y="4817"/>
                      <a:pt x="20700" y="4262"/>
                      <a:pt x="20700" y="3707"/>
                    </a:cubicBezTo>
                    <a:cubicBezTo>
                      <a:pt x="20700" y="1369"/>
                      <a:pt x="18820" y="1"/>
                      <a:pt x="16937" y="1"/>
                    </a:cubicBezTo>
                    <a:close/>
                  </a:path>
                </a:pathLst>
              </a:custGeom>
              <a:solidFill>
                <a:srgbClr val="EFEFE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36" name="Google Shape;536;p16"/>
              <p:cNvSpPr/>
              <p:nvPr/>
            </p:nvSpPr>
            <p:spPr>
              <a:xfrm>
                <a:off x="1948200" y="2306544"/>
                <a:ext cx="449206" cy="723113"/>
              </a:xfrm>
              <a:custGeom>
                <a:rect b="b" l="l" r="r" t="t"/>
                <a:pathLst>
                  <a:path extrusionOk="0" h="14652" w="9102">
                    <a:moveTo>
                      <a:pt x="1221" y="1"/>
                    </a:moveTo>
                    <a:lnTo>
                      <a:pt x="0" y="14652"/>
                    </a:lnTo>
                    <a:lnTo>
                      <a:pt x="9101" y="14652"/>
                    </a:lnTo>
                    <a:lnTo>
                      <a:pt x="7825" y="1"/>
                    </a:lnTo>
                    <a:close/>
                  </a:path>
                </a:pathLst>
              </a:custGeom>
              <a:solidFill>
                <a:srgbClr val="99999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37" name="Google Shape;537;p16"/>
              <p:cNvSpPr/>
              <p:nvPr/>
            </p:nvSpPr>
            <p:spPr>
              <a:xfrm>
                <a:off x="2438405" y="2503752"/>
                <a:ext cx="325973" cy="525900"/>
              </a:xfrm>
              <a:custGeom>
                <a:rect b="b" l="l" r="r" t="t"/>
                <a:pathLst>
                  <a:path extrusionOk="0" h="10656" w="6605">
                    <a:moveTo>
                      <a:pt x="889" y="1"/>
                    </a:moveTo>
                    <a:lnTo>
                      <a:pt x="1" y="10656"/>
                    </a:lnTo>
                    <a:lnTo>
                      <a:pt x="6605" y="10656"/>
                    </a:lnTo>
                    <a:lnTo>
                      <a:pt x="5717" y="1"/>
                    </a:lnTo>
                    <a:close/>
                  </a:path>
                </a:pathLst>
              </a:custGeom>
              <a:solidFill>
                <a:srgbClr val="99999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38" name="Google Shape;538;p16"/>
              <p:cNvSpPr/>
              <p:nvPr/>
            </p:nvSpPr>
            <p:spPr>
              <a:xfrm>
                <a:off x="1978304" y="2205226"/>
                <a:ext cx="388947" cy="199976"/>
              </a:xfrm>
              <a:custGeom>
                <a:rect b="b" l="l" r="r" t="t"/>
                <a:pathLst>
                  <a:path extrusionOk="0" h="4052" w="7881">
                    <a:moveTo>
                      <a:pt x="0" y="0"/>
                    </a:moveTo>
                    <a:lnTo>
                      <a:pt x="0" y="4052"/>
                    </a:lnTo>
                    <a:lnTo>
                      <a:pt x="7881" y="4052"/>
                    </a:lnTo>
                    <a:lnTo>
                      <a:pt x="7881" y="0"/>
                    </a:lnTo>
                    <a:close/>
                  </a:path>
                </a:pathLst>
              </a:custGeom>
              <a:solidFill>
                <a:srgbClr val="B7B7B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39" name="Google Shape;539;p16"/>
              <p:cNvSpPr/>
              <p:nvPr/>
            </p:nvSpPr>
            <p:spPr>
              <a:xfrm>
                <a:off x="2460317" y="2432538"/>
                <a:ext cx="282148" cy="145195"/>
              </a:xfrm>
              <a:custGeom>
                <a:rect b="b" l="l" r="r" t="t"/>
                <a:pathLst>
                  <a:path extrusionOk="0" h="2942" w="5717">
                    <a:moveTo>
                      <a:pt x="1" y="1"/>
                    </a:moveTo>
                    <a:lnTo>
                      <a:pt x="1" y="2942"/>
                    </a:lnTo>
                    <a:lnTo>
                      <a:pt x="5717" y="2942"/>
                    </a:lnTo>
                    <a:lnTo>
                      <a:pt x="5717" y="1"/>
                    </a:lnTo>
                    <a:close/>
                  </a:path>
                </a:pathLst>
              </a:custGeom>
              <a:solidFill>
                <a:srgbClr val="B7B7B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540" name="Google Shape;540;p16"/>
            <p:cNvSpPr/>
            <p:nvPr/>
          </p:nvSpPr>
          <p:spPr>
            <a:xfrm>
              <a:off x="749850" y="1319175"/>
              <a:ext cx="2038500" cy="3948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rPr b="1" i="0" lang="ar-OM" sz="1800" u="none" cap="none" strike="noStrike">
                  <a:solidFill>
                    <a:srgbClr val="FFFFFF"/>
                  </a:solidFill>
                  <a:latin typeface="Calibri"/>
                  <a:ea typeface="Calibri"/>
                  <a:cs typeface="Calibri"/>
                  <a:sym typeface="Calibri"/>
                </a:rPr>
                <a:t>غاز ثاني أكسيد الكبريت</a:t>
              </a:r>
              <a:endParaRPr b="1" i="0" sz="1800" u="none" cap="none" strike="noStrike">
                <a:solidFill>
                  <a:srgbClr val="FFFFFF"/>
                </a:solidFill>
                <a:latin typeface="Calibri"/>
                <a:ea typeface="Calibri"/>
                <a:cs typeface="Calibri"/>
                <a:sym typeface="Calibri"/>
              </a:endParaRPr>
            </a:p>
          </p:txBody>
        </p:sp>
      </p:grpSp>
      <p:grpSp>
        <p:nvGrpSpPr>
          <p:cNvPr id="541" name="Google Shape;541;p16"/>
          <p:cNvGrpSpPr/>
          <p:nvPr/>
        </p:nvGrpSpPr>
        <p:grpSpPr>
          <a:xfrm>
            <a:off x="3260075" y="1211325"/>
            <a:ext cx="2623800" cy="3520500"/>
            <a:chOff x="3260075" y="1211325"/>
            <a:chExt cx="2623800" cy="3520500"/>
          </a:xfrm>
        </p:grpSpPr>
        <p:sp>
          <p:nvSpPr>
            <p:cNvPr id="542" name="Google Shape;542;p16"/>
            <p:cNvSpPr/>
            <p:nvPr/>
          </p:nvSpPr>
          <p:spPr>
            <a:xfrm>
              <a:off x="3260075" y="1211325"/>
              <a:ext cx="2623800" cy="3520500"/>
            </a:xfrm>
            <a:prstGeom prst="roundRect">
              <a:avLst>
                <a:gd fmla="val 11354" name="adj"/>
              </a:avLst>
            </a:prstGeom>
            <a:solidFill>
              <a:schemeClr val="lt1"/>
            </a:solidFill>
            <a:ln cap="flat" cmpd="sng" w="19050">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43" name="Google Shape;543;p16"/>
            <p:cNvSpPr/>
            <p:nvPr/>
          </p:nvSpPr>
          <p:spPr>
            <a:xfrm>
              <a:off x="3260075" y="1211325"/>
              <a:ext cx="2623800" cy="610500"/>
            </a:xfrm>
            <a:prstGeom prst="round2SameRect">
              <a:avLst>
                <a:gd fmla="val 50000" name="adj1"/>
                <a:gd fmla="val 0" name="adj2"/>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544" name="Google Shape;544;p16"/>
            <p:cNvGrpSpPr/>
            <p:nvPr/>
          </p:nvGrpSpPr>
          <p:grpSpPr>
            <a:xfrm>
              <a:off x="3900929" y="2380135"/>
              <a:ext cx="1339377" cy="1159265"/>
              <a:chOff x="3783176" y="1999135"/>
              <a:chExt cx="1339377" cy="1159265"/>
            </a:xfrm>
          </p:grpSpPr>
          <p:sp>
            <p:nvSpPr>
              <p:cNvPr id="545" name="Google Shape;545;p16"/>
              <p:cNvSpPr/>
              <p:nvPr/>
            </p:nvSpPr>
            <p:spPr>
              <a:xfrm>
                <a:off x="4095421" y="2832431"/>
                <a:ext cx="98606" cy="156151"/>
              </a:xfrm>
              <a:custGeom>
                <a:rect b="b" l="l" r="r" t="t"/>
                <a:pathLst>
                  <a:path extrusionOk="0" h="3164" w="1998">
                    <a:moveTo>
                      <a:pt x="999" y="0"/>
                    </a:moveTo>
                    <a:cubicBezTo>
                      <a:pt x="999" y="0"/>
                      <a:pt x="0" y="1166"/>
                      <a:pt x="0" y="1998"/>
                    </a:cubicBezTo>
                    <a:cubicBezTo>
                      <a:pt x="0" y="2886"/>
                      <a:pt x="444" y="3163"/>
                      <a:pt x="999" y="3163"/>
                    </a:cubicBezTo>
                    <a:cubicBezTo>
                      <a:pt x="1554" y="3163"/>
                      <a:pt x="1998" y="2886"/>
                      <a:pt x="1998" y="1998"/>
                    </a:cubicBezTo>
                    <a:cubicBezTo>
                      <a:pt x="1998" y="1166"/>
                      <a:pt x="999" y="0"/>
                      <a:pt x="999" y="0"/>
                    </a:cubicBezTo>
                    <a:close/>
                  </a:path>
                </a:pathLst>
              </a:cu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46" name="Google Shape;546;p16"/>
              <p:cNvSpPr/>
              <p:nvPr/>
            </p:nvSpPr>
            <p:spPr>
              <a:xfrm>
                <a:off x="4298057" y="3004963"/>
                <a:ext cx="98656" cy="153437"/>
              </a:xfrm>
              <a:custGeom>
                <a:rect b="b" l="l" r="r" t="t"/>
                <a:pathLst>
                  <a:path extrusionOk="0" h="3109" w="1999">
                    <a:moveTo>
                      <a:pt x="1000" y="0"/>
                    </a:moveTo>
                    <a:cubicBezTo>
                      <a:pt x="1000" y="0"/>
                      <a:pt x="1" y="1110"/>
                      <a:pt x="1" y="1998"/>
                    </a:cubicBezTo>
                    <a:cubicBezTo>
                      <a:pt x="1" y="2831"/>
                      <a:pt x="445" y="3108"/>
                      <a:pt x="1000" y="3108"/>
                    </a:cubicBezTo>
                    <a:cubicBezTo>
                      <a:pt x="1555" y="3108"/>
                      <a:pt x="1999" y="2831"/>
                      <a:pt x="1999" y="1998"/>
                    </a:cubicBezTo>
                    <a:cubicBezTo>
                      <a:pt x="1999" y="1110"/>
                      <a:pt x="1000" y="0"/>
                      <a:pt x="1000" y="0"/>
                    </a:cubicBezTo>
                    <a:close/>
                  </a:path>
                </a:pathLst>
              </a:cu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47" name="Google Shape;547;p16"/>
              <p:cNvSpPr/>
              <p:nvPr/>
            </p:nvSpPr>
            <p:spPr>
              <a:xfrm>
                <a:off x="4440485" y="2832431"/>
                <a:ext cx="98656" cy="156151"/>
              </a:xfrm>
              <a:custGeom>
                <a:rect b="b" l="l" r="r" t="t"/>
                <a:pathLst>
                  <a:path extrusionOk="0" h="3164" w="1999">
                    <a:moveTo>
                      <a:pt x="999" y="0"/>
                    </a:moveTo>
                    <a:cubicBezTo>
                      <a:pt x="999" y="0"/>
                      <a:pt x="1" y="1166"/>
                      <a:pt x="1" y="1998"/>
                    </a:cubicBezTo>
                    <a:cubicBezTo>
                      <a:pt x="1" y="2886"/>
                      <a:pt x="445" y="3163"/>
                      <a:pt x="999" y="3163"/>
                    </a:cubicBezTo>
                    <a:cubicBezTo>
                      <a:pt x="1554" y="3163"/>
                      <a:pt x="1998" y="2886"/>
                      <a:pt x="1998" y="1998"/>
                    </a:cubicBezTo>
                    <a:cubicBezTo>
                      <a:pt x="1998" y="1166"/>
                      <a:pt x="999" y="0"/>
                      <a:pt x="999" y="0"/>
                    </a:cubicBezTo>
                    <a:close/>
                  </a:path>
                </a:pathLst>
              </a:cu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48" name="Google Shape;548;p16"/>
              <p:cNvSpPr/>
              <p:nvPr/>
            </p:nvSpPr>
            <p:spPr>
              <a:xfrm>
                <a:off x="4785598" y="2832431"/>
                <a:ext cx="98606" cy="156151"/>
              </a:xfrm>
              <a:custGeom>
                <a:rect b="b" l="l" r="r" t="t"/>
                <a:pathLst>
                  <a:path extrusionOk="0" h="3164" w="1998">
                    <a:moveTo>
                      <a:pt x="999" y="0"/>
                    </a:moveTo>
                    <a:cubicBezTo>
                      <a:pt x="999" y="0"/>
                      <a:pt x="0" y="1166"/>
                      <a:pt x="0" y="1998"/>
                    </a:cubicBezTo>
                    <a:cubicBezTo>
                      <a:pt x="0" y="2886"/>
                      <a:pt x="444" y="3163"/>
                      <a:pt x="999" y="3163"/>
                    </a:cubicBezTo>
                    <a:cubicBezTo>
                      <a:pt x="1554" y="3163"/>
                      <a:pt x="1998" y="2886"/>
                      <a:pt x="1998" y="1998"/>
                    </a:cubicBezTo>
                    <a:cubicBezTo>
                      <a:pt x="1998" y="1166"/>
                      <a:pt x="999" y="0"/>
                      <a:pt x="999" y="0"/>
                    </a:cubicBezTo>
                    <a:close/>
                  </a:path>
                </a:pathLst>
              </a:cu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49" name="Google Shape;549;p16"/>
              <p:cNvSpPr/>
              <p:nvPr/>
            </p:nvSpPr>
            <p:spPr>
              <a:xfrm>
                <a:off x="4643170" y="3004963"/>
                <a:ext cx="98656" cy="153437"/>
              </a:xfrm>
              <a:custGeom>
                <a:rect b="b" l="l" r="r" t="t"/>
                <a:pathLst>
                  <a:path extrusionOk="0" h="3109" w="1999">
                    <a:moveTo>
                      <a:pt x="999" y="0"/>
                    </a:moveTo>
                    <a:cubicBezTo>
                      <a:pt x="999" y="0"/>
                      <a:pt x="0" y="1110"/>
                      <a:pt x="0" y="1998"/>
                    </a:cubicBezTo>
                    <a:cubicBezTo>
                      <a:pt x="0" y="2831"/>
                      <a:pt x="444" y="3108"/>
                      <a:pt x="999" y="3108"/>
                    </a:cubicBezTo>
                    <a:cubicBezTo>
                      <a:pt x="1554" y="3108"/>
                      <a:pt x="1998" y="2831"/>
                      <a:pt x="1998" y="1998"/>
                    </a:cubicBezTo>
                    <a:cubicBezTo>
                      <a:pt x="1998" y="1110"/>
                      <a:pt x="999" y="0"/>
                      <a:pt x="999" y="0"/>
                    </a:cubicBezTo>
                    <a:close/>
                  </a:path>
                </a:pathLst>
              </a:cu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50" name="Google Shape;550;p16"/>
              <p:cNvSpPr/>
              <p:nvPr/>
            </p:nvSpPr>
            <p:spPr>
              <a:xfrm>
                <a:off x="3783176" y="1999135"/>
                <a:ext cx="1339377" cy="783816"/>
              </a:xfrm>
              <a:custGeom>
                <a:rect b="b" l="l" r="r" t="t"/>
                <a:pathLst>
                  <a:path extrusionOk="0" h="15882" w="27139">
                    <a:moveTo>
                      <a:pt x="14742" y="0"/>
                    </a:moveTo>
                    <a:cubicBezTo>
                      <a:pt x="12999" y="0"/>
                      <a:pt x="11257" y="768"/>
                      <a:pt x="10101" y="2345"/>
                    </a:cubicBezTo>
                    <a:cubicBezTo>
                      <a:pt x="9735" y="2086"/>
                      <a:pt x="9332" y="1969"/>
                      <a:pt x="8939" y="1969"/>
                    </a:cubicBezTo>
                    <a:cubicBezTo>
                      <a:pt x="7898" y="1969"/>
                      <a:pt x="6922" y="2787"/>
                      <a:pt x="6882" y="3954"/>
                    </a:cubicBezTo>
                    <a:cubicBezTo>
                      <a:pt x="6549" y="3843"/>
                      <a:pt x="6272" y="3843"/>
                      <a:pt x="5939" y="3843"/>
                    </a:cubicBezTo>
                    <a:cubicBezTo>
                      <a:pt x="1166" y="3899"/>
                      <a:pt x="0" y="10503"/>
                      <a:pt x="4496" y="12168"/>
                    </a:cubicBezTo>
                    <a:cubicBezTo>
                      <a:pt x="4440" y="12279"/>
                      <a:pt x="4440" y="12445"/>
                      <a:pt x="4496" y="12612"/>
                    </a:cubicBezTo>
                    <a:cubicBezTo>
                      <a:pt x="4496" y="14511"/>
                      <a:pt x="6058" y="15761"/>
                      <a:pt x="7680" y="15761"/>
                    </a:cubicBezTo>
                    <a:cubicBezTo>
                      <a:pt x="8523" y="15761"/>
                      <a:pt x="9381" y="15424"/>
                      <a:pt x="10045" y="14665"/>
                    </a:cubicBezTo>
                    <a:cubicBezTo>
                      <a:pt x="10881" y="15469"/>
                      <a:pt x="11978" y="15882"/>
                      <a:pt x="13087" y="15882"/>
                    </a:cubicBezTo>
                    <a:cubicBezTo>
                      <a:pt x="13892" y="15882"/>
                      <a:pt x="14705" y="15664"/>
                      <a:pt x="15428" y="15220"/>
                    </a:cubicBezTo>
                    <a:cubicBezTo>
                      <a:pt x="15706" y="15442"/>
                      <a:pt x="16094" y="15553"/>
                      <a:pt x="16483" y="15553"/>
                    </a:cubicBezTo>
                    <a:cubicBezTo>
                      <a:pt x="17260" y="15553"/>
                      <a:pt x="17926" y="15054"/>
                      <a:pt x="18148" y="14277"/>
                    </a:cubicBezTo>
                    <a:cubicBezTo>
                      <a:pt x="18703" y="14554"/>
                      <a:pt x="19313" y="14721"/>
                      <a:pt x="19924" y="14721"/>
                    </a:cubicBezTo>
                    <a:cubicBezTo>
                      <a:pt x="21977" y="14721"/>
                      <a:pt x="23642" y="13056"/>
                      <a:pt x="23697" y="11003"/>
                    </a:cubicBezTo>
                    <a:cubicBezTo>
                      <a:pt x="25640" y="10947"/>
                      <a:pt x="27138" y="9338"/>
                      <a:pt x="27083" y="7451"/>
                    </a:cubicBezTo>
                    <a:cubicBezTo>
                      <a:pt x="27028" y="5543"/>
                      <a:pt x="25475" y="4064"/>
                      <a:pt x="23580" y="4064"/>
                    </a:cubicBezTo>
                    <a:cubicBezTo>
                      <a:pt x="23545" y="4064"/>
                      <a:pt x="23510" y="4064"/>
                      <a:pt x="23475" y="4065"/>
                    </a:cubicBezTo>
                    <a:lnTo>
                      <a:pt x="23475" y="4121"/>
                    </a:lnTo>
                    <a:cubicBezTo>
                      <a:pt x="23142" y="4121"/>
                      <a:pt x="22809" y="4176"/>
                      <a:pt x="22476" y="4287"/>
                    </a:cubicBezTo>
                    <a:cubicBezTo>
                      <a:pt x="22310" y="3289"/>
                      <a:pt x="21478" y="2623"/>
                      <a:pt x="20534" y="2623"/>
                    </a:cubicBezTo>
                    <a:cubicBezTo>
                      <a:pt x="20257" y="2623"/>
                      <a:pt x="19979" y="2678"/>
                      <a:pt x="19757" y="2789"/>
                    </a:cubicBezTo>
                    <a:cubicBezTo>
                      <a:pt x="18618" y="949"/>
                      <a:pt x="16679" y="0"/>
                      <a:pt x="14742" y="0"/>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551" name="Google Shape;551;p16"/>
            <p:cNvSpPr/>
            <p:nvPr/>
          </p:nvSpPr>
          <p:spPr>
            <a:xfrm>
              <a:off x="3551368" y="1319175"/>
              <a:ext cx="2038500" cy="3948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800"/>
                <a:buFont typeface="Arial"/>
                <a:buNone/>
              </a:pPr>
              <a:r>
                <a:rPr b="1" i="0" lang="ar-OM" sz="2800" u="none" cap="none" strike="noStrike">
                  <a:solidFill>
                    <a:srgbClr val="FFFFFF"/>
                  </a:solidFill>
                  <a:latin typeface="Calibri"/>
                  <a:ea typeface="Calibri"/>
                  <a:cs typeface="Calibri"/>
                  <a:sym typeface="Calibri"/>
                </a:rPr>
                <a:t>ماء المطر</a:t>
              </a:r>
              <a:endParaRPr b="1" i="0" sz="2800" u="none" cap="none" strike="noStrike">
                <a:solidFill>
                  <a:srgbClr val="FFFFFF"/>
                </a:solidFill>
                <a:latin typeface="Calibri"/>
                <a:ea typeface="Calibri"/>
                <a:cs typeface="Calibri"/>
                <a:sym typeface="Calibri"/>
              </a:endParaRPr>
            </a:p>
          </p:txBody>
        </p:sp>
      </p:grpSp>
      <p:grpSp>
        <p:nvGrpSpPr>
          <p:cNvPr id="552" name="Google Shape;552;p16"/>
          <p:cNvGrpSpPr/>
          <p:nvPr/>
        </p:nvGrpSpPr>
        <p:grpSpPr>
          <a:xfrm>
            <a:off x="6062950" y="1211325"/>
            <a:ext cx="2623800" cy="3520500"/>
            <a:chOff x="6062950" y="1211325"/>
            <a:chExt cx="2623800" cy="3520500"/>
          </a:xfrm>
        </p:grpSpPr>
        <p:sp>
          <p:nvSpPr>
            <p:cNvPr id="553" name="Google Shape;553;p16"/>
            <p:cNvSpPr/>
            <p:nvPr/>
          </p:nvSpPr>
          <p:spPr>
            <a:xfrm>
              <a:off x="6062950" y="1211325"/>
              <a:ext cx="2623800" cy="3520500"/>
            </a:xfrm>
            <a:prstGeom prst="roundRect">
              <a:avLst>
                <a:gd fmla="val 11354" name="adj"/>
              </a:avLst>
            </a:prstGeom>
            <a:solidFill>
              <a:schemeClr val="lt1"/>
            </a:solidFill>
            <a:ln cap="flat" cmpd="sng" w="19050">
              <a:solidFill>
                <a:srgbClr val="999999"/>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54" name="Google Shape;554;p16"/>
            <p:cNvSpPr/>
            <p:nvPr/>
          </p:nvSpPr>
          <p:spPr>
            <a:xfrm>
              <a:off x="6062950" y="1211325"/>
              <a:ext cx="2623800" cy="610500"/>
            </a:xfrm>
            <a:prstGeom prst="round2SameRect">
              <a:avLst>
                <a:gd fmla="val 50000" name="adj1"/>
                <a:gd fmla="val 0" name="adj2"/>
              </a:avLst>
            </a:prstGeom>
            <a:solidFill>
              <a:srgbClr val="99999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555" name="Google Shape;555;p16"/>
            <p:cNvGrpSpPr/>
            <p:nvPr/>
          </p:nvGrpSpPr>
          <p:grpSpPr>
            <a:xfrm>
              <a:off x="6691491" y="2355212"/>
              <a:ext cx="1366719" cy="1184187"/>
              <a:chOff x="5829080" y="1900235"/>
              <a:chExt cx="1366719" cy="1184187"/>
            </a:xfrm>
          </p:grpSpPr>
          <p:sp>
            <p:nvSpPr>
              <p:cNvPr id="556" name="Google Shape;556;p16"/>
              <p:cNvSpPr/>
              <p:nvPr/>
            </p:nvSpPr>
            <p:spPr>
              <a:xfrm>
                <a:off x="6146753" y="2750261"/>
                <a:ext cx="101419" cy="158866"/>
              </a:xfrm>
              <a:custGeom>
                <a:rect b="b" l="l" r="r" t="t"/>
                <a:pathLst>
                  <a:path extrusionOk="0" h="3219" w="2055">
                    <a:moveTo>
                      <a:pt x="1055" y="0"/>
                    </a:moveTo>
                    <a:cubicBezTo>
                      <a:pt x="1055" y="0"/>
                      <a:pt x="1" y="1166"/>
                      <a:pt x="1" y="2054"/>
                    </a:cubicBezTo>
                    <a:cubicBezTo>
                      <a:pt x="1" y="2942"/>
                      <a:pt x="500" y="3219"/>
                      <a:pt x="1055" y="3219"/>
                    </a:cubicBezTo>
                    <a:cubicBezTo>
                      <a:pt x="1610" y="3219"/>
                      <a:pt x="2054" y="2942"/>
                      <a:pt x="2054" y="2054"/>
                    </a:cubicBezTo>
                    <a:cubicBezTo>
                      <a:pt x="2054" y="1166"/>
                      <a:pt x="1055" y="0"/>
                      <a:pt x="1055" y="0"/>
                    </a:cubicBezTo>
                    <a:close/>
                  </a:path>
                </a:pathLst>
              </a:custGeom>
              <a:solidFill>
                <a:srgbClr val="99999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57" name="Google Shape;557;p16"/>
              <p:cNvSpPr/>
              <p:nvPr/>
            </p:nvSpPr>
            <p:spPr>
              <a:xfrm>
                <a:off x="6354917" y="2925507"/>
                <a:ext cx="101370" cy="158915"/>
              </a:xfrm>
              <a:custGeom>
                <a:rect b="b" l="l" r="r" t="t"/>
                <a:pathLst>
                  <a:path extrusionOk="0" h="3220" w="2054">
                    <a:moveTo>
                      <a:pt x="1055" y="1"/>
                    </a:moveTo>
                    <a:cubicBezTo>
                      <a:pt x="1055" y="1"/>
                      <a:pt x="0" y="1166"/>
                      <a:pt x="0" y="2054"/>
                    </a:cubicBezTo>
                    <a:cubicBezTo>
                      <a:pt x="0" y="2942"/>
                      <a:pt x="444" y="3220"/>
                      <a:pt x="1055" y="3220"/>
                    </a:cubicBezTo>
                    <a:cubicBezTo>
                      <a:pt x="1610" y="3220"/>
                      <a:pt x="2054" y="2942"/>
                      <a:pt x="2054" y="2054"/>
                    </a:cubicBezTo>
                    <a:cubicBezTo>
                      <a:pt x="2054" y="1166"/>
                      <a:pt x="1055" y="1"/>
                      <a:pt x="1055" y="1"/>
                    </a:cubicBezTo>
                    <a:close/>
                  </a:path>
                </a:pathLst>
              </a:custGeom>
              <a:solidFill>
                <a:srgbClr val="99999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58" name="Google Shape;558;p16"/>
              <p:cNvSpPr/>
              <p:nvPr/>
            </p:nvSpPr>
            <p:spPr>
              <a:xfrm>
                <a:off x="6500058" y="2750261"/>
                <a:ext cx="101419" cy="158866"/>
              </a:xfrm>
              <a:custGeom>
                <a:rect b="b" l="l" r="r" t="t"/>
                <a:pathLst>
                  <a:path extrusionOk="0" h="3219" w="2055">
                    <a:moveTo>
                      <a:pt x="1000" y="0"/>
                    </a:moveTo>
                    <a:cubicBezTo>
                      <a:pt x="1000" y="0"/>
                      <a:pt x="1" y="1166"/>
                      <a:pt x="1" y="2054"/>
                    </a:cubicBezTo>
                    <a:cubicBezTo>
                      <a:pt x="1" y="2942"/>
                      <a:pt x="445" y="3219"/>
                      <a:pt x="1000" y="3219"/>
                    </a:cubicBezTo>
                    <a:cubicBezTo>
                      <a:pt x="1610" y="3219"/>
                      <a:pt x="2054" y="2942"/>
                      <a:pt x="2054" y="2054"/>
                    </a:cubicBezTo>
                    <a:cubicBezTo>
                      <a:pt x="2054" y="1166"/>
                      <a:pt x="1000" y="0"/>
                      <a:pt x="1000" y="0"/>
                    </a:cubicBezTo>
                    <a:close/>
                  </a:path>
                </a:pathLst>
              </a:custGeom>
              <a:solidFill>
                <a:srgbClr val="99999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59" name="Google Shape;559;p16"/>
              <p:cNvSpPr/>
              <p:nvPr/>
            </p:nvSpPr>
            <p:spPr>
              <a:xfrm>
                <a:off x="6853364" y="2750261"/>
                <a:ext cx="98656" cy="158866"/>
              </a:xfrm>
              <a:custGeom>
                <a:rect b="b" l="l" r="r" t="t"/>
                <a:pathLst>
                  <a:path extrusionOk="0" h="3219" w="1999">
                    <a:moveTo>
                      <a:pt x="1000" y="0"/>
                    </a:moveTo>
                    <a:cubicBezTo>
                      <a:pt x="1000" y="0"/>
                      <a:pt x="1" y="1166"/>
                      <a:pt x="1" y="2054"/>
                    </a:cubicBezTo>
                    <a:cubicBezTo>
                      <a:pt x="1" y="2942"/>
                      <a:pt x="445" y="3219"/>
                      <a:pt x="1000" y="3219"/>
                    </a:cubicBezTo>
                    <a:cubicBezTo>
                      <a:pt x="1555" y="3219"/>
                      <a:pt x="1999" y="2942"/>
                      <a:pt x="1999" y="2054"/>
                    </a:cubicBezTo>
                    <a:cubicBezTo>
                      <a:pt x="1999" y="1166"/>
                      <a:pt x="1000" y="0"/>
                      <a:pt x="1000" y="0"/>
                    </a:cubicBezTo>
                    <a:close/>
                  </a:path>
                </a:pathLst>
              </a:custGeom>
              <a:solidFill>
                <a:srgbClr val="99999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60" name="Google Shape;560;p16"/>
              <p:cNvSpPr/>
              <p:nvPr/>
            </p:nvSpPr>
            <p:spPr>
              <a:xfrm>
                <a:off x="6708222" y="2925507"/>
                <a:ext cx="101370" cy="158915"/>
              </a:xfrm>
              <a:custGeom>
                <a:rect b="b" l="l" r="r" t="t"/>
                <a:pathLst>
                  <a:path extrusionOk="0" h="3220" w="2054">
                    <a:moveTo>
                      <a:pt x="1055" y="1"/>
                    </a:moveTo>
                    <a:cubicBezTo>
                      <a:pt x="1055" y="1"/>
                      <a:pt x="0" y="1166"/>
                      <a:pt x="0" y="2054"/>
                    </a:cubicBezTo>
                    <a:cubicBezTo>
                      <a:pt x="0" y="2942"/>
                      <a:pt x="500" y="3220"/>
                      <a:pt x="1055" y="3220"/>
                    </a:cubicBezTo>
                    <a:cubicBezTo>
                      <a:pt x="1610" y="3220"/>
                      <a:pt x="2054" y="2942"/>
                      <a:pt x="2054" y="2054"/>
                    </a:cubicBezTo>
                    <a:cubicBezTo>
                      <a:pt x="2054" y="1166"/>
                      <a:pt x="1055" y="1"/>
                      <a:pt x="1055" y="1"/>
                    </a:cubicBezTo>
                    <a:close/>
                  </a:path>
                </a:pathLst>
              </a:custGeom>
              <a:solidFill>
                <a:srgbClr val="99999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61" name="Google Shape;561;p16"/>
              <p:cNvSpPr/>
              <p:nvPr/>
            </p:nvSpPr>
            <p:spPr>
              <a:xfrm>
                <a:off x="6553012" y="2294453"/>
                <a:ext cx="170809" cy="117360"/>
              </a:xfrm>
              <a:custGeom>
                <a:rect b="b" l="l" r="r" t="t"/>
                <a:pathLst>
                  <a:path extrusionOk="0" h="2378" w="3461">
                    <a:moveTo>
                      <a:pt x="1530" y="1"/>
                    </a:moveTo>
                    <a:cubicBezTo>
                      <a:pt x="1284" y="1"/>
                      <a:pt x="1050" y="105"/>
                      <a:pt x="870" y="357"/>
                    </a:cubicBezTo>
                    <a:cubicBezTo>
                      <a:pt x="0" y="1009"/>
                      <a:pt x="1039" y="2378"/>
                      <a:pt x="1930" y="2378"/>
                    </a:cubicBezTo>
                    <a:cubicBezTo>
                      <a:pt x="2176" y="2378"/>
                      <a:pt x="2410" y="2274"/>
                      <a:pt x="2590" y="2022"/>
                    </a:cubicBezTo>
                    <a:cubicBezTo>
                      <a:pt x="3460" y="1369"/>
                      <a:pt x="2421" y="1"/>
                      <a:pt x="1530" y="1"/>
                    </a:cubicBezTo>
                    <a:close/>
                  </a:path>
                </a:pathLst>
              </a:custGeom>
              <a:solidFill>
                <a:srgbClr val="CCCCC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62" name="Google Shape;562;p16"/>
              <p:cNvSpPr/>
              <p:nvPr/>
            </p:nvSpPr>
            <p:spPr>
              <a:xfrm>
                <a:off x="6530212" y="2410626"/>
                <a:ext cx="41111" cy="52116"/>
              </a:xfrm>
              <a:custGeom>
                <a:rect b="b" l="l" r="r" t="t"/>
                <a:pathLst>
                  <a:path extrusionOk="0" h="1056" w="833">
                    <a:moveTo>
                      <a:pt x="389" y="1"/>
                    </a:moveTo>
                    <a:cubicBezTo>
                      <a:pt x="167" y="1"/>
                      <a:pt x="0" y="334"/>
                      <a:pt x="0" y="667"/>
                    </a:cubicBezTo>
                    <a:cubicBezTo>
                      <a:pt x="0" y="1055"/>
                      <a:pt x="167" y="1055"/>
                      <a:pt x="389" y="1055"/>
                    </a:cubicBezTo>
                    <a:cubicBezTo>
                      <a:pt x="611" y="1055"/>
                      <a:pt x="833" y="1055"/>
                      <a:pt x="833" y="667"/>
                    </a:cubicBezTo>
                    <a:cubicBezTo>
                      <a:pt x="833" y="334"/>
                      <a:pt x="611" y="1"/>
                      <a:pt x="389" y="1"/>
                    </a:cubicBezTo>
                    <a:close/>
                  </a:path>
                </a:pathLst>
              </a:custGeom>
              <a:solidFill>
                <a:srgbClr val="CCCCC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63" name="Google Shape;563;p16"/>
              <p:cNvSpPr/>
              <p:nvPr/>
            </p:nvSpPr>
            <p:spPr>
              <a:xfrm>
                <a:off x="6372436" y="2286606"/>
                <a:ext cx="181370" cy="133104"/>
              </a:xfrm>
              <a:custGeom>
                <a:rect b="b" l="l" r="r" t="t"/>
                <a:pathLst>
                  <a:path extrusionOk="0" h="2697" w="3675">
                    <a:moveTo>
                      <a:pt x="1746" y="0"/>
                    </a:moveTo>
                    <a:cubicBezTo>
                      <a:pt x="1453" y="0"/>
                      <a:pt x="1148" y="105"/>
                      <a:pt x="866" y="349"/>
                    </a:cubicBezTo>
                    <a:cubicBezTo>
                      <a:pt x="1" y="1388"/>
                      <a:pt x="856" y="2696"/>
                      <a:pt x="1906" y="2696"/>
                    </a:cubicBezTo>
                    <a:cubicBezTo>
                      <a:pt x="2203" y="2696"/>
                      <a:pt x="2515" y="2592"/>
                      <a:pt x="2809" y="2347"/>
                    </a:cubicBezTo>
                    <a:cubicBezTo>
                      <a:pt x="3674" y="1309"/>
                      <a:pt x="2785" y="0"/>
                      <a:pt x="1746" y="0"/>
                    </a:cubicBezTo>
                    <a:close/>
                  </a:path>
                </a:pathLst>
              </a:custGeom>
              <a:solidFill>
                <a:srgbClr val="CCCCC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64" name="Google Shape;564;p16"/>
              <p:cNvSpPr/>
              <p:nvPr/>
            </p:nvSpPr>
            <p:spPr>
              <a:xfrm>
                <a:off x="5829080" y="1900235"/>
                <a:ext cx="1366719" cy="802768"/>
              </a:xfrm>
              <a:custGeom>
                <a:rect b="b" l="l" r="r" t="t"/>
                <a:pathLst>
                  <a:path extrusionOk="0" h="16266" w="27693">
                    <a:moveTo>
                      <a:pt x="14596" y="3517"/>
                    </a:moveTo>
                    <a:cubicBezTo>
                      <a:pt x="17093" y="3517"/>
                      <a:pt x="19091" y="5515"/>
                      <a:pt x="19091" y="7956"/>
                    </a:cubicBezTo>
                    <a:cubicBezTo>
                      <a:pt x="19091" y="9066"/>
                      <a:pt x="18647" y="10121"/>
                      <a:pt x="17814" y="10842"/>
                    </a:cubicBezTo>
                    <a:lnTo>
                      <a:pt x="17759" y="10842"/>
                    </a:lnTo>
                    <a:cubicBezTo>
                      <a:pt x="18258" y="11397"/>
                      <a:pt x="18036" y="12230"/>
                      <a:pt x="17370" y="12507"/>
                    </a:cubicBezTo>
                    <a:lnTo>
                      <a:pt x="17370" y="13173"/>
                    </a:lnTo>
                    <a:cubicBezTo>
                      <a:pt x="17398" y="13617"/>
                      <a:pt x="17065" y="13839"/>
                      <a:pt x="16739" y="13839"/>
                    </a:cubicBezTo>
                    <a:cubicBezTo>
                      <a:pt x="16413" y="13839"/>
                      <a:pt x="16094" y="13617"/>
                      <a:pt x="16150" y="13173"/>
                    </a:cubicBezTo>
                    <a:lnTo>
                      <a:pt x="16150" y="12563"/>
                    </a:lnTo>
                    <a:lnTo>
                      <a:pt x="15928" y="12563"/>
                    </a:lnTo>
                    <a:lnTo>
                      <a:pt x="15928" y="13173"/>
                    </a:lnTo>
                    <a:cubicBezTo>
                      <a:pt x="15928" y="13506"/>
                      <a:pt x="15650" y="13783"/>
                      <a:pt x="15317" y="13783"/>
                    </a:cubicBezTo>
                    <a:cubicBezTo>
                      <a:pt x="14984" y="13783"/>
                      <a:pt x="14707" y="13506"/>
                      <a:pt x="14707" y="13173"/>
                    </a:cubicBezTo>
                    <a:lnTo>
                      <a:pt x="14707" y="12563"/>
                    </a:lnTo>
                    <a:lnTo>
                      <a:pt x="14485" y="12563"/>
                    </a:lnTo>
                    <a:lnTo>
                      <a:pt x="14485" y="13173"/>
                    </a:lnTo>
                    <a:cubicBezTo>
                      <a:pt x="14485" y="13506"/>
                      <a:pt x="14207" y="13783"/>
                      <a:pt x="13874" y="13783"/>
                    </a:cubicBezTo>
                    <a:cubicBezTo>
                      <a:pt x="13541" y="13783"/>
                      <a:pt x="13264" y="13506"/>
                      <a:pt x="13264" y="13173"/>
                    </a:cubicBezTo>
                    <a:lnTo>
                      <a:pt x="13264" y="12563"/>
                    </a:lnTo>
                    <a:lnTo>
                      <a:pt x="13097" y="12563"/>
                    </a:lnTo>
                    <a:lnTo>
                      <a:pt x="13097" y="13173"/>
                    </a:lnTo>
                    <a:cubicBezTo>
                      <a:pt x="13069" y="13589"/>
                      <a:pt x="12750" y="13797"/>
                      <a:pt x="12438" y="13797"/>
                    </a:cubicBezTo>
                    <a:cubicBezTo>
                      <a:pt x="12126" y="13797"/>
                      <a:pt x="11821" y="13589"/>
                      <a:pt x="11821" y="13173"/>
                    </a:cubicBezTo>
                    <a:lnTo>
                      <a:pt x="11821" y="12507"/>
                    </a:lnTo>
                    <a:cubicBezTo>
                      <a:pt x="11432" y="12341"/>
                      <a:pt x="11155" y="11952"/>
                      <a:pt x="11155" y="11564"/>
                    </a:cubicBezTo>
                    <a:cubicBezTo>
                      <a:pt x="11155" y="11286"/>
                      <a:pt x="11210" y="11009"/>
                      <a:pt x="11432" y="10842"/>
                    </a:cubicBezTo>
                    <a:cubicBezTo>
                      <a:pt x="10600" y="10121"/>
                      <a:pt x="10100" y="9066"/>
                      <a:pt x="10156" y="7956"/>
                    </a:cubicBezTo>
                    <a:cubicBezTo>
                      <a:pt x="10156" y="5515"/>
                      <a:pt x="12154" y="3517"/>
                      <a:pt x="14596" y="3517"/>
                    </a:cubicBezTo>
                    <a:close/>
                    <a:moveTo>
                      <a:pt x="15071" y="1"/>
                    </a:moveTo>
                    <a:cubicBezTo>
                      <a:pt x="13292" y="1"/>
                      <a:pt x="11512" y="795"/>
                      <a:pt x="10322" y="2407"/>
                    </a:cubicBezTo>
                    <a:cubicBezTo>
                      <a:pt x="9989" y="2185"/>
                      <a:pt x="9545" y="2074"/>
                      <a:pt x="9157" y="2074"/>
                    </a:cubicBezTo>
                    <a:cubicBezTo>
                      <a:pt x="8047" y="2074"/>
                      <a:pt x="7104" y="2906"/>
                      <a:pt x="6993" y="4016"/>
                    </a:cubicBezTo>
                    <a:cubicBezTo>
                      <a:pt x="6715" y="3961"/>
                      <a:pt x="6382" y="3961"/>
                      <a:pt x="6105" y="3961"/>
                    </a:cubicBezTo>
                    <a:cubicBezTo>
                      <a:pt x="1166" y="3961"/>
                      <a:pt x="0" y="10787"/>
                      <a:pt x="4606" y="12452"/>
                    </a:cubicBezTo>
                    <a:cubicBezTo>
                      <a:pt x="4606" y="12618"/>
                      <a:pt x="4606" y="12729"/>
                      <a:pt x="4606" y="12896"/>
                    </a:cubicBezTo>
                    <a:cubicBezTo>
                      <a:pt x="4606" y="14874"/>
                      <a:pt x="6228" y="16152"/>
                      <a:pt x="7889" y="16152"/>
                    </a:cubicBezTo>
                    <a:cubicBezTo>
                      <a:pt x="8743" y="16152"/>
                      <a:pt x="9607" y="15814"/>
                      <a:pt x="10267" y="15060"/>
                    </a:cubicBezTo>
                    <a:cubicBezTo>
                      <a:pt x="11124" y="15853"/>
                      <a:pt x="12235" y="16266"/>
                      <a:pt x="13351" y="16266"/>
                    </a:cubicBezTo>
                    <a:cubicBezTo>
                      <a:pt x="14186" y="16266"/>
                      <a:pt x="15025" y="16035"/>
                      <a:pt x="15761" y="15559"/>
                    </a:cubicBezTo>
                    <a:cubicBezTo>
                      <a:pt x="16088" y="15814"/>
                      <a:pt x="16463" y="15931"/>
                      <a:pt x="16831" y="15931"/>
                    </a:cubicBezTo>
                    <a:cubicBezTo>
                      <a:pt x="17586" y="15931"/>
                      <a:pt x="18312" y="15437"/>
                      <a:pt x="18536" y="14616"/>
                    </a:cubicBezTo>
                    <a:cubicBezTo>
                      <a:pt x="19091" y="14893"/>
                      <a:pt x="19701" y="15060"/>
                      <a:pt x="20312" y="15060"/>
                    </a:cubicBezTo>
                    <a:cubicBezTo>
                      <a:pt x="22421" y="15060"/>
                      <a:pt x="24141" y="13395"/>
                      <a:pt x="24196" y="11286"/>
                    </a:cubicBezTo>
                    <a:cubicBezTo>
                      <a:pt x="26194" y="11231"/>
                      <a:pt x="27693" y="9621"/>
                      <a:pt x="27637" y="7623"/>
                    </a:cubicBezTo>
                    <a:cubicBezTo>
                      <a:pt x="27583" y="5715"/>
                      <a:pt x="26028" y="4181"/>
                      <a:pt x="24131" y="4181"/>
                    </a:cubicBezTo>
                    <a:cubicBezTo>
                      <a:pt x="24097" y="4181"/>
                      <a:pt x="24064" y="4182"/>
                      <a:pt x="24030" y="4183"/>
                    </a:cubicBezTo>
                    <a:lnTo>
                      <a:pt x="23975" y="4183"/>
                    </a:lnTo>
                    <a:cubicBezTo>
                      <a:pt x="23642" y="4183"/>
                      <a:pt x="23309" y="4238"/>
                      <a:pt x="22976" y="4349"/>
                    </a:cubicBezTo>
                    <a:cubicBezTo>
                      <a:pt x="22809" y="3350"/>
                      <a:pt x="21977" y="2684"/>
                      <a:pt x="20978" y="2684"/>
                    </a:cubicBezTo>
                    <a:cubicBezTo>
                      <a:pt x="20700" y="2684"/>
                      <a:pt x="20423" y="2740"/>
                      <a:pt x="20145" y="2851"/>
                    </a:cubicBezTo>
                    <a:cubicBezTo>
                      <a:pt x="18983" y="961"/>
                      <a:pt x="17028" y="1"/>
                      <a:pt x="15071" y="1"/>
                    </a:cubicBezTo>
                    <a:close/>
                  </a:path>
                </a:pathLst>
              </a:custGeom>
              <a:solidFill>
                <a:srgbClr val="CCCCC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565" name="Google Shape;565;p16"/>
            <p:cNvSpPr/>
            <p:nvPr/>
          </p:nvSpPr>
          <p:spPr>
            <a:xfrm>
              <a:off x="6355600" y="1319175"/>
              <a:ext cx="2038500" cy="3948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800"/>
                <a:buFont typeface="Arial"/>
                <a:buNone/>
              </a:pPr>
              <a:r>
                <a:rPr b="1" i="0" lang="ar-OM" sz="2800" u="none" cap="none" strike="noStrike">
                  <a:solidFill>
                    <a:srgbClr val="FFFFFF"/>
                  </a:solidFill>
                  <a:latin typeface="Calibri"/>
                  <a:ea typeface="Calibri"/>
                  <a:cs typeface="Calibri"/>
                  <a:sym typeface="Calibri"/>
                </a:rPr>
                <a:t>مطر حمضي</a:t>
              </a:r>
              <a:endParaRPr b="1" i="0" sz="2800" u="none" cap="none" strike="noStrike">
                <a:solidFill>
                  <a:srgbClr val="FFFFFF"/>
                </a:solidFill>
                <a:latin typeface="Calibri"/>
                <a:ea typeface="Calibri"/>
                <a:cs typeface="Calibri"/>
                <a:sym typeface="Calibri"/>
              </a:endParaRPr>
            </a:p>
          </p:txBody>
        </p:sp>
      </p:grpSp>
      <p:sp>
        <p:nvSpPr>
          <p:cNvPr id="566" name="Google Shape;566;p16"/>
          <p:cNvSpPr/>
          <p:nvPr/>
        </p:nvSpPr>
        <p:spPr>
          <a:xfrm>
            <a:off x="2733359" y="2510800"/>
            <a:ext cx="873000" cy="873000"/>
          </a:xfrm>
          <a:prstGeom prst="ellipse">
            <a:avLst/>
          </a:prstGeom>
          <a:solidFill>
            <a:srgbClr val="B7B7B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67" name="Google Shape;567;p16"/>
          <p:cNvSpPr/>
          <p:nvPr/>
        </p:nvSpPr>
        <p:spPr>
          <a:xfrm>
            <a:off x="5536234" y="2510800"/>
            <a:ext cx="873000" cy="873000"/>
          </a:xfrm>
          <a:prstGeom prst="ellipse">
            <a:avLst/>
          </a:prstGeom>
          <a:solidFill>
            <a:srgbClr val="B7B7B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68" name="Google Shape;568;p16"/>
          <p:cNvSpPr txBox="1"/>
          <p:nvPr>
            <p:ph type="title"/>
          </p:nvPr>
        </p:nvSpPr>
        <p:spPr>
          <a:xfrm>
            <a:off x="457200" y="173688"/>
            <a:ext cx="8229600" cy="3879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2600"/>
              <a:buNone/>
            </a:pPr>
            <a:r>
              <a:rPr b="1" lang="ar-OM" sz="3600" u="sng">
                <a:solidFill>
                  <a:srgbClr val="C00000"/>
                </a:solidFill>
                <a:latin typeface="Arial"/>
                <a:ea typeface="Arial"/>
                <a:cs typeface="Arial"/>
                <a:sym typeface="Arial"/>
              </a:rPr>
              <a:t>كيف يتكون المطر الحمضي</a:t>
            </a:r>
            <a:endParaRPr b="1" sz="3600" u="sng">
              <a:solidFill>
                <a:srgbClr val="C00000"/>
              </a:solidFill>
              <a:latin typeface="Arial"/>
              <a:ea typeface="Arial"/>
              <a:cs typeface="Arial"/>
              <a:sym typeface="Arial"/>
            </a:endParaRPr>
          </a:p>
        </p:txBody>
      </p:sp>
      <p:grpSp>
        <p:nvGrpSpPr>
          <p:cNvPr id="569" name="Google Shape;569;p16"/>
          <p:cNvGrpSpPr/>
          <p:nvPr/>
        </p:nvGrpSpPr>
        <p:grpSpPr>
          <a:xfrm>
            <a:off x="2975361" y="2762013"/>
            <a:ext cx="388996" cy="388947"/>
            <a:chOff x="3155972" y="2457213"/>
            <a:chExt cx="388996" cy="388947"/>
          </a:xfrm>
        </p:grpSpPr>
        <p:sp>
          <p:nvSpPr>
            <p:cNvPr id="570" name="Google Shape;570;p16"/>
            <p:cNvSpPr/>
            <p:nvPr/>
          </p:nvSpPr>
          <p:spPr>
            <a:xfrm>
              <a:off x="3314833" y="2457213"/>
              <a:ext cx="68551" cy="388947"/>
            </a:xfrm>
            <a:custGeom>
              <a:rect b="b" l="l" r="r" t="t"/>
              <a:pathLst>
                <a:path extrusionOk="0" h="7881" w="1389">
                  <a:moveTo>
                    <a:pt x="1" y="0"/>
                  </a:moveTo>
                  <a:lnTo>
                    <a:pt x="1" y="7881"/>
                  </a:lnTo>
                  <a:lnTo>
                    <a:pt x="1388" y="7881"/>
                  </a:lnTo>
                  <a:lnTo>
                    <a:pt x="1388" y="0"/>
                  </a:ln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71" name="Google Shape;571;p16"/>
            <p:cNvSpPr/>
            <p:nvPr/>
          </p:nvSpPr>
          <p:spPr>
            <a:xfrm>
              <a:off x="3155972" y="2618789"/>
              <a:ext cx="388996" cy="65787"/>
            </a:xfrm>
            <a:custGeom>
              <a:rect b="b" l="l" r="r" t="t"/>
              <a:pathLst>
                <a:path extrusionOk="0" h="1333" w="7882">
                  <a:moveTo>
                    <a:pt x="1" y="0"/>
                  </a:moveTo>
                  <a:lnTo>
                    <a:pt x="1" y="1332"/>
                  </a:lnTo>
                  <a:lnTo>
                    <a:pt x="7881" y="1332"/>
                  </a:lnTo>
                  <a:lnTo>
                    <a:pt x="7881" y="0"/>
                  </a:ln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572" name="Google Shape;572;p16"/>
          <p:cNvGrpSpPr/>
          <p:nvPr/>
        </p:nvGrpSpPr>
        <p:grpSpPr>
          <a:xfrm>
            <a:off x="5776879" y="2823632"/>
            <a:ext cx="391711" cy="265708"/>
            <a:chOff x="5330583" y="2470884"/>
            <a:chExt cx="391711" cy="265708"/>
          </a:xfrm>
        </p:grpSpPr>
        <p:sp>
          <p:nvSpPr>
            <p:cNvPr id="573" name="Google Shape;573;p16"/>
            <p:cNvSpPr/>
            <p:nvPr/>
          </p:nvSpPr>
          <p:spPr>
            <a:xfrm>
              <a:off x="5333347" y="2470884"/>
              <a:ext cx="388947" cy="65787"/>
            </a:xfrm>
            <a:custGeom>
              <a:rect b="b" l="l" r="r" t="t"/>
              <a:pathLst>
                <a:path extrusionOk="0" h="1333" w="7881">
                  <a:moveTo>
                    <a:pt x="0" y="1"/>
                  </a:moveTo>
                  <a:lnTo>
                    <a:pt x="0" y="1333"/>
                  </a:lnTo>
                  <a:lnTo>
                    <a:pt x="7881" y="1333"/>
                  </a:lnTo>
                  <a:lnTo>
                    <a:pt x="7881" y="1"/>
                  </a:ln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74" name="Google Shape;574;p16"/>
            <p:cNvSpPr/>
            <p:nvPr/>
          </p:nvSpPr>
          <p:spPr>
            <a:xfrm>
              <a:off x="5330583" y="2668091"/>
              <a:ext cx="391711" cy="68501"/>
            </a:xfrm>
            <a:custGeom>
              <a:rect b="b" l="l" r="r" t="t"/>
              <a:pathLst>
                <a:path extrusionOk="0" h="1388" w="7937">
                  <a:moveTo>
                    <a:pt x="1" y="0"/>
                  </a:moveTo>
                  <a:lnTo>
                    <a:pt x="1" y="1388"/>
                  </a:lnTo>
                  <a:lnTo>
                    <a:pt x="7937" y="1388"/>
                  </a:lnTo>
                  <a:lnTo>
                    <a:pt x="7937" y="0"/>
                  </a:ln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575" name="Google Shape;575;p16"/>
          <p:cNvSpPr txBox="1"/>
          <p:nvPr/>
        </p:nvSpPr>
        <p:spPr>
          <a:xfrm>
            <a:off x="119792" y="4757458"/>
            <a:ext cx="1418492" cy="30777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ar-OM" sz="1400" u="none" cap="none" strike="noStrike">
                <a:solidFill>
                  <a:srgbClr val="000000"/>
                </a:solidFill>
                <a:latin typeface="Calibri"/>
                <a:ea typeface="Calibri"/>
                <a:cs typeface="Calibri"/>
                <a:sym typeface="Calibri"/>
              </a:rPr>
              <a:t>أ.كلثم الهوتية</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9" name="Shape 579"/>
        <p:cNvGrpSpPr/>
        <p:nvPr/>
      </p:nvGrpSpPr>
      <p:grpSpPr>
        <a:xfrm>
          <a:off x="0" y="0"/>
          <a:ext cx="0" cy="0"/>
          <a:chOff x="0" y="0"/>
          <a:chExt cx="0" cy="0"/>
        </a:xfrm>
      </p:grpSpPr>
      <p:pic>
        <p:nvPicPr>
          <p:cNvPr id="580" name="Google Shape;580;p17"/>
          <p:cNvPicPr preferRelativeResize="0"/>
          <p:nvPr/>
        </p:nvPicPr>
        <p:blipFill rotWithShape="1">
          <a:blip r:embed="rId3">
            <a:alphaModFix/>
          </a:blip>
          <a:srcRect b="0" l="0" r="0" t="0"/>
          <a:stretch/>
        </p:blipFill>
        <p:spPr>
          <a:xfrm>
            <a:off x="304800" y="294582"/>
            <a:ext cx="8522015" cy="2848463"/>
          </a:xfrm>
          <a:prstGeom prst="rect">
            <a:avLst/>
          </a:prstGeom>
          <a:noFill/>
          <a:ln cap="sq" cmpd="thickThin" w="88900">
            <a:solidFill>
              <a:srgbClr val="B0FEE3"/>
            </a:solidFill>
            <a:prstDash val="solid"/>
            <a:miter lim="800000"/>
            <a:headEnd len="sm" w="sm" type="none"/>
            <a:tailEnd len="sm" w="sm" type="none"/>
          </a:ln>
        </p:spPr>
      </p:pic>
      <p:sp>
        <p:nvSpPr>
          <p:cNvPr id="581" name="Google Shape;581;p17"/>
          <p:cNvSpPr txBox="1"/>
          <p:nvPr/>
        </p:nvSpPr>
        <p:spPr>
          <a:xfrm>
            <a:off x="2368061" y="3560016"/>
            <a:ext cx="5451231" cy="369332"/>
          </a:xfrm>
          <a:prstGeom prst="rect">
            <a:avLst/>
          </a:prstGeom>
          <a:noFill/>
          <a:ln cap="flat" cmpd="sng" w="9525">
            <a:solidFill>
              <a:srgbClr val="0070C0"/>
            </a:solidFill>
            <a:prstDash val="dashDot"/>
            <a:round/>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ar-OM" sz="1800" u="none" cap="none" strike="noStrike">
                <a:solidFill>
                  <a:srgbClr val="0070C0"/>
                </a:solidFill>
                <a:latin typeface="Calibri"/>
                <a:ea typeface="Calibri"/>
                <a:cs typeface="Calibri"/>
                <a:sym typeface="Calibri"/>
              </a:rPr>
              <a:t>سيضاف مزيد من الماء إلى البحار، وبالتالي سيرتفع مستوى سطح البحر</a:t>
            </a:r>
            <a:endParaRPr/>
          </a:p>
        </p:txBody>
      </p:sp>
      <p:sp>
        <p:nvSpPr>
          <p:cNvPr id="582" name="Google Shape;582;p17"/>
          <p:cNvSpPr txBox="1"/>
          <p:nvPr/>
        </p:nvSpPr>
        <p:spPr>
          <a:xfrm>
            <a:off x="1219201" y="4319934"/>
            <a:ext cx="7127630" cy="646331"/>
          </a:xfrm>
          <a:prstGeom prst="rect">
            <a:avLst/>
          </a:prstGeom>
          <a:noFill/>
          <a:ln cap="flat" cmpd="sng" w="9525">
            <a:solidFill>
              <a:srgbClr val="C00000"/>
            </a:solidFill>
            <a:prstDash val="lgDash"/>
            <a:round/>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ar-OM" sz="1800" u="none" cap="none" strike="noStrike">
                <a:solidFill>
                  <a:srgbClr val="C00000"/>
                </a:solidFill>
                <a:latin typeface="Calibri"/>
                <a:ea typeface="Calibri"/>
                <a:cs typeface="Calibri"/>
                <a:sym typeface="Calibri"/>
              </a:rPr>
              <a:t>إذا انخفض عدد الأشجار، فسـوف تقل كمية ثاني أكسـ ُ يد الكربون التي تمتص من الهواء. إن احترقت الأشجار، فسينتج عن ذلـك مزيدا من ثاني أكسـيد الكربون الذي سـينطلق في الهواء</a:t>
            </a:r>
            <a:endParaRPr/>
          </a:p>
        </p:txBody>
      </p:sp>
      <p:sp>
        <p:nvSpPr>
          <p:cNvPr id="583" name="Google Shape;583;p17"/>
          <p:cNvSpPr txBox="1"/>
          <p:nvPr/>
        </p:nvSpPr>
        <p:spPr>
          <a:xfrm>
            <a:off x="87923" y="4812376"/>
            <a:ext cx="1418492" cy="30777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ar-OM" sz="1400" u="none" cap="none" strike="noStrike">
                <a:solidFill>
                  <a:srgbClr val="000000"/>
                </a:solidFill>
                <a:latin typeface="Calibri"/>
                <a:ea typeface="Calibri"/>
                <a:cs typeface="Calibri"/>
                <a:sym typeface="Calibri"/>
              </a:rPr>
              <a:t>أ.كلثم الهوتية</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81"/>
                                        </p:tgtEl>
                                        <p:attrNameLst>
                                          <p:attrName>style.visibility</p:attrName>
                                        </p:attrNameLst>
                                      </p:cBhvr>
                                      <p:to>
                                        <p:strVal val="visible"/>
                                      </p:to>
                                    </p:set>
                                    <p:animEffect filter="fade" transition="in">
                                      <p:cBhvr>
                                        <p:cTn dur="1000"/>
                                        <p:tgtEl>
                                          <p:spTgt spid="58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82"/>
                                        </p:tgtEl>
                                        <p:attrNameLst>
                                          <p:attrName>style.visibility</p:attrName>
                                        </p:attrNameLst>
                                      </p:cBhvr>
                                      <p:to>
                                        <p:strVal val="visible"/>
                                      </p:to>
                                    </p:set>
                                    <p:animEffect filter="fade" transition="in">
                                      <p:cBhvr>
                                        <p:cTn dur="1000"/>
                                        <p:tgtEl>
                                          <p:spTgt spid="58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7" name="Shape 587"/>
        <p:cNvGrpSpPr/>
        <p:nvPr/>
      </p:nvGrpSpPr>
      <p:grpSpPr>
        <a:xfrm>
          <a:off x="0" y="0"/>
          <a:ext cx="0" cy="0"/>
          <a:chOff x="0" y="0"/>
          <a:chExt cx="0" cy="0"/>
        </a:xfrm>
      </p:grpSpPr>
      <p:sp>
        <p:nvSpPr>
          <p:cNvPr id="588" name="Google Shape;588;p18"/>
          <p:cNvSpPr txBox="1"/>
          <p:nvPr/>
        </p:nvSpPr>
        <p:spPr>
          <a:xfrm>
            <a:off x="1899138" y="2750427"/>
            <a:ext cx="6330461" cy="400110"/>
          </a:xfrm>
          <a:prstGeom prst="rect">
            <a:avLst/>
          </a:prstGeom>
          <a:noFill/>
          <a:ln cap="flat" cmpd="sng" w="9525">
            <a:solidFill>
              <a:schemeClr val="accent5"/>
            </a:solidFill>
            <a:prstDash val="dashDot"/>
            <a:round/>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ar-OM" sz="2000" u="none" cap="none" strike="noStrike">
                <a:solidFill>
                  <a:srgbClr val="A8792E"/>
                </a:solidFill>
                <a:latin typeface="Calibri"/>
                <a:ea typeface="Calibri"/>
                <a:cs typeface="Calibri"/>
                <a:sym typeface="Calibri"/>
              </a:rPr>
              <a:t>ينتـج المطـر الحمضـي عندما يـذوب ثاني أكسـيد الكبريت في مياه الأمطار</a:t>
            </a:r>
            <a:endParaRPr/>
          </a:p>
        </p:txBody>
      </p:sp>
      <p:sp>
        <p:nvSpPr>
          <p:cNvPr id="589" name="Google Shape;589;p18"/>
          <p:cNvSpPr txBox="1"/>
          <p:nvPr/>
        </p:nvSpPr>
        <p:spPr>
          <a:xfrm>
            <a:off x="1239578" y="3507890"/>
            <a:ext cx="7127630" cy="1323439"/>
          </a:xfrm>
          <a:prstGeom prst="rect">
            <a:avLst/>
          </a:prstGeom>
          <a:noFill/>
          <a:ln cap="flat" cmpd="sng" w="9525">
            <a:solidFill>
              <a:srgbClr val="7030A0"/>
            </a:solidFill>
            <a:prstDash val="lgDash"/>
            <a:round/>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ar-OM" sz="2000" u="none" cap="none" strike="noStrike">
                <a:solidFill>
                  <a:srgbClr val="7030A0"/>
                </a:solidFill>
                <a:latin typeface="Calibri"/>
                <a:ea typeface="Calibri"/>
                <a:cs typeface="Calibri"/>
                <a:sym typeface="Calibri"/>
              </a:rPr>
              <a:t>في حالة عدم وجود كبريت في الفحم الحجري، فلن ينتج ثاني أكسيد الكبريت عند احتراق الفحم الحجري</a:t>
            </a:r>
            <a:endParaRPr/>
          </a:p>
          <a:p>
            <a:pPr indent="0" lvl="0" marL="0" marR="0" rtl="0" algn="ctr">
              <a:lnSpc>
                <a:spcPct val="100000"/>
              </a:lnSpc>
              <a:spcBef>
                <a:spcPts val="0"/>
              </a:spcBef>
              <a:spcAft>
                <a:spcPts val="0"/>
              </a:spcAft>
              <a:buNone/>
            </a:pPr>
            <a:r>
              <a:t/>
            </a:r>
            <a:endParaRPr b="1" i="0" sz="2000" u="none" cap="none" strike="noStrike">
              <a:solidFill>
                <a:srgbClr val="7030A0"/>
              </a:solidFill>
              <a:latin typeface="Calibri"/>
              <a:ea typeface="Calibri"/>
              <a:cs typeface="Calibri"/>
              <a:sym typeface="Calibri"/>
            </a:endParaRPr>
          </a:p>
          <a:p>
            <a:pPr indent="0" lvl="0" marL="0" marR="0" rtl="0" algn="r">
              <a:lnSpc>
                <a:spcPct val="100000"/>
              </a:lnSpc>
              <a:spcBef>
                <a:spcPts val="0"/>
              </a:spcBef>
              <a:spcAft>
                <a:spcPts val="0"/>
              </a:spcAft>
              <a:buNone/>
            </a:pPr>
            <a:r>
              <a:rPr b="1" i="0" lang="ar-OM" sz="2000" u="none" cap="none" strike="noStrike">
                <a:solidFill>
                  <a:srgbClr val="7030A0"/>
                </a:solidFill>
                <a:latin typeface="Calibri"/>
                <a:ea typeface="Calibri"/>
                <a:cs typeface="Calibri"/>
                <a:sym typeface="Calibri"/>
              </a:rPr>
              <a:t> ب-لا، لأن احتراق الفحم الحجري لا يزال ينتج ثاني أكسيد الكربون والدخان</a:t>
            </a:r>
            <a:endParaRPr/>
          </a:p>
        </p:txBody>
      </p:sp>
      <p:pic>
        <p:nvPicPr>
          <p:cNvPr id="590" name="Google Shape;590;p18"/>
          <p:cNvPicPr preferRelativeResize="0"/>
          <p:nvPr/>
        </p:nvPicPr>
        <p:blipFill rotWithShape="1">
          <a:blip r:embed="rId3">
            <a:alphaModFix/>
          </a:blip>
          <a:srcRect b="0" l="0" r="0" t="0"/>
          <a:stretch/>
        </p:blipFill>
        <p:spPr>
          <a:xfrm>
            <a:off x="653890" y="311475"/>
            <a:ext cx="8299007" cy="2081599"/>
          </a:xfrm>
          <a:prstGeom prst="rect">
            <a:avLst/>
          </a:prstGeom>
          <a:noFill/>
          <a:ln cap="sq" cmpd="thickThin" w="88900">
            <a:solidFill>
              <a:srgbClr val="B0FEE3"/>
            </a:solidFill>
            <a:prstDash val="solid"/>
            <a:miter lim="800000"/>
            <a:headEnd len="sm" w="sm" type="none"/>
            <a:tailEnd len="sm" w="sm" type="none"/>
          </a:ln>
        </p:spPr>
      </p:pic>
      <p:sp>
        <p:nvSpPr>
          <p:cNvPr id="591" name="Google Shape;591;p18"/>
          <p:cNvSpPr txBox="1"/>
          <p:nvPr/>
        </p:nvSpPr>
        <p:spPr>
          <a:xfrm>
            <a:off x="26705" y="4677440"/>
            <a:ext cx="1254369" cy="30777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ar-OM" sz="1400" u="none" cap="none" strike="noStrike">
                <a:solidFill>
                  <a:srgbClr val="000000"/>
                </a:solidFill>
                <a:latin typeface="Calibri"/>
                <a:ea typeface="Calibri"/>
                <a:cs typeface="Calibri"/>
                <a:sym typeface="Calibri"/>
              </a:rPr>
              <a:t>أ.كلثم الهوتية</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88"/>
                                        </p:tgtEl>
                                        <p:attrNameLst>
                                          <p:attrName>style.visibility</p:attrName>
                                        </p:attrNameLst>
                                      </p:cBhvr>
                                      <p:to>
                                        <p:strVal val="visible"/>
                                      </p:to>
                                    </p:set>
                                    <p:animEffect filter="fade" transition="in">
                                      <p:cBhvr>
                                        <p:cTn dur="1000"/>
                                        <p:tgtEl>
                                          <p:spTgt spid="58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89"/>
                                        </p:tgtEl>
                                        <p:attrNameLst>
                                          <p:attrName>style.visibility</p:attrName>
                                        </p:attrNameLst>
                                      </p:cBhvr>
                                      <p:to>
                                        <p:strVal val="visible"/>
                                      </p:to>
                                    </p:set>
                                    <p:animEffect filter="fade" transition="in">
                                      <p:cBhvr>
                                        <p:cTn dur="1000"/>
                                        <p:tgtEl>
                                          <p:spTgt spid="58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5" name="Shape 595"/>
        <p:cNvGrpSpPr/>
        <p:nvPr/>
      </p:nvGrpSpPr>
      <p:grpSpPr>
        <a:xfrm>
          <a:off x="0" y="0"/>
          <a:ext cx="0" cy="0"/>
          <a:chOff x="0" y="0"/>
          <a:chExt cx="0" cy="0"/>
        </a:xfrm>
      </p:grpSpPr>
      <p:pic>
        <p:nvPicPr>
          <p:cNvPr id="596" name="Google Shape;596;p19"/>
          <p:cNvPicPr preferRelativeResize="0"/>
          <p:nvPr/>
        </p:nvPicPr>
        <p:blipFill rotWithShape="1">
          <a:blip r:embed="rId3">
            <a:alphaModFix/>
          </a:blip>
          <a:srcRect b="0" l="0" r="0" t="0"/>
          <a:stretch/>
        </p:blipFill>
        <p:spPr>
          <a:xfrm>
            <a:off x="504092" y="187569"/>
            <a:ext cx="7959969" cy="4818185"/>
          </a:xfrm>
          <a:prstGeom prst="rect">
            <a:avLst/>
          </a:prstGeom>
          <a:noFill/>
          <a:ln cap="sq" cmpd="thickThin" w="88900">
            <a:solidFill>
              <a:srgbClr val="A2BA34"/>
            </a:solidFill>
            <a:prstDash val="solid"/>
            <a:miter lim="800000"/>
            <a:headEnd len="sm" w="sm" type="none"/>
            <a:tailEnd len="sm" w="sm" type="none"/>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0" name="Shape 600"/>
        <p:cNvGrpSpPr/>
        <p:nvPr/>
      </p:nvGrpSpPr>
      <p:grpSpPr>
        <a:xfrm>
          <a:off x="0" y="0"/>
          <a:ext cx="0" cy="0"/>
          <a:chOff x="0" y="0"/>
          <a:chExt cx="0" cy="0"/>
        </a:xfrm>
      </p:grpSpPr>
      <p:pic>
        <p:nvPicPr>
          <p:cNvPr id="601" name="Google Shape;601;p20"/>
          <p:cNvPicPr preferRelativeResize="0"/>
          <p:nvPr/>
        </p:nvPicPr>
        <p:blipFill rotWithShape="1">
          <a:blip r:embed="rId3">
            <a:alphaModFix/>
          </a:blip>
          <a:srcRect b="0" l="0" r="0" t="0"/>
          <a:stretch/>
        </p:blipFill>
        <p:spPr>
          <a:xfrm>
            <a:off x="515816" y="211015"/>
            <a:ext cx="8299938" cy="4771293"/>
          </a:xfrm>
          <a:prstGeom prst="rect">
            <a:avLst/>
          </a:prstGeom>
          <a:noFill/>
          <a:ln cap="sq" cmpd="thickThin" w="88900">
            <a:solidFill>
              <a:srgbClr val="000000"/>
            </a:solidFill>
            <a:prstDash val="solid"/>
            <a:miter lim="800000"/>
            <a:headEnd len="sm" w="sm" type="none"/>
            <a:tailEnd len="sm" w="sm" type="none"/>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5" name="Shape 605"/>
        <p:cNvGrpSpPr/>
        <p:nvPr/>
      </p:nvGrpSpPr>
      <p:grpSpPr>
        <a:xfrm>
          <a:off x="0" y="0"/>
          <a:ext cx="0" cy="0"/>
          <a:chOff x="0" y="0"/>
          <a:chExt cx="0" cy="0"/>
        </a:xfrm>
      </p:grpSpPr>
      <p:pic>
        <p:nvPicPr>
          <p:cNvPr id="606" name="Google Shape;606;p21"/>
          <p:cNvPicPr preferRelativeResize="0"/>
          <p:nvPr/>
        </p:nvPicPr>
        <p:blipFill rotWithShape="1">
          <a:blip r:embed="rId3">
            <a:alphaModFix/>
          </a:blip>
          <a:srcRect b="0" l="0" r="0" t="0"/>
          <a:stretch/>
        </p:blipFill>
        <p:spPr>
          <a:xfrm>
            <a:off x="679938" y="348454"/>
            <a:ext cx="7351164" cy="4375946"/>
          </a:xfrm>
          <a:prstGeom prst="rect">
            <a:avLst/>
          </a:prstGeom>
          <a:noFill/>
          <a:ln cap="sq" cmpd="thickThin" w="88900">
            <a:solidFill>
              <a:srgbClr val="000000"/>
            </a:solidFill>
            <a:prstDash val="solid"/>
            <a:miter lim="800000"/>
            <a:headEnd len="sm" w="sm" type="none"/>
            <a:tailEnd len="sm" w="sm" type="none"/>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0" name="Shape 610"/>
        <p:cNvGrpSpPr/>
        <p:nvPr/>
      </p:nvGrpSpPr>
      <p:grpSpPr>
        <a:xfrm>
          <a:off x="0" y="0"/>
          <a:ext cx="0" cy="0"/>
          <a:chOff x="0" y="0"/>
          <a:chExt cx="0" cy="0"/>
        </a:xfrm>
      </p:grpSpPr>
      <p:pic>
        <p:nvPicPr>
          <p:cNvPr id="611" name="Google Shape;611;p22"/>
          <p:cNvPicPr preferRelativeResize="0"/>
          <p:nvPr/>
        </p:nvPicPr>
        <p:blipFill rotWithShape="1">
          <a:blip r:embed="rId3">
            <a:alphaModFix/>
          </a:blip>
          <a:srcRect b="0" l="0" r="0" t="0"/>
          <a:stretch/>
        </p:blipFill>
        <p:spPr>
          <a:xfrm>
            <a:off x="269631" y="297518"/>
            <a:ext cx="8440615" cy="4548464"/>
          </a:xfrm>
          <a:prstGeom prst="rect">
            <a:avLst/>
          </a:prstGeom>
          <a:noFill/>
          <a:ln cap="sq" cmpd="thickThin" w="88900">
            <a:solidFill>
              <a:srgbClr val="000000"/>
            </a:solidFill>
            <a:prstDash val="solid"/>
            <a:miter lim="800000"/>
            <a:headEnd len="sm" w="sm" type="none"/>
            <a:tailEnd len="sm" w="sm" type="none"/>
          </a:ln>
        </p:spPr>
      </p:pic>
      <p:sp>
        <p:nvSpPr>
          <p:cNvPr id="612" name="Google Shape;612;p22"/>
          <p:cNvSpPr txBox="1"/>
          <p:nvPr/>
        </p:nvSpPr>
        <p:spPr>
          <a:xfrm>
            <a:off x="3153507" y="836711"/>
            <a:ext cx="4572000" cy="369332"/>
          </a:xfrm>
          <a:prstGeom prst="rect">
            <a:avLst/>
          </a:prstGeom>
          <a:gradFill>
            <a:gsLst>
              <a:gs pos="0">
                <a:srgbClr val="FFD382"/>
              </a:gs>
              <a:gs pos="100000">
                <a:srgbClr val="FFF09C"/>
              </a:gs>
            </a:gsLst>
            <a:lin ang="16200000" scaled="0"/>
          </a:gradFill>
          <a:ln>
            <a:noFill/>
          </a:ln>
          <a:effectLst>
            <a:outerShdw blurRad="40000" rotWithShape="0" dir="5400000" dist="23000">
              <a:srgbClr val="000000">
                <a:alpha val="34901"/>
              </a:srgbClr>
            </a:outerShdw>
          </a:effectLst>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ar-OM" sz="1800" u="none" cap="none" strike="noStrike">
                <a:solidFill>
                  <a:srgbClr val="7030A0"/>
                </a:solidFill>
                <a:latin typeface="Calibri"/>
                <a:ea typeface="Calibri"/>
                <a:cs typeface="Calibri"/>
                <a:sym typeface="Calibri"/>
              </a:rPr>
              <a:t>نتج ثاني أكسيد الكبريت من احتراق الفحم الحجري</a:t>
            </a:r>
            <a:endParaRPr/>
          </a:p>
        </p:txBody>
      </p:sp>
      <p:sp>
        <p:nvSpPr>
          <p:cNvPr id="613" name="Google Shape;613;p22"/>
          <p:cNvSpPr txBox="1"/>
          <p:nvPr/>
        </p:nvSpPr>
        <p:spPr>
          <a:xfrm>
            <a:off x="5521569" y="1656587"/>
            <a:ext cx="1793631" cy="400110"/>
          </a:xfrm>
          <a:prstGeom prst="rect">
            <a:avLst/>
          </a:prstGeom>
          <a:gradFill>
            <a:gsLst>
              <a:gs pos="0">
                <a:srgbClr val="E2A23C"/>
              </a:gs>
              <a:gs pos="100000">
                <a:srgbClr val="FFD690"/>
              </a:gs>
            </a:gsLst>
            <a:lin ang="16200000" scaled="0"/>
          </a:gradFill>
          <a:ln>
            <a:noFill/>
          </a:ln>
          <a:effectLst>
            <a:outerShdw blurRad="40000" rotWithShape="0" dir="5400000" dist="23000">
              <a:srgbClr val="000000">
                <a:alpha val="34901"/>
              </a:srgbClr>
            </a:outerShdw>
          </a:effectLst>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ar-OM" sz="2000" u="none" cap="none" strike="noStrike">
                <a:solidFill>
                  <a:schemeClr val="dk1"/>
                </a:solidFill>
                <a:latin typeface="Calibri"/>
                <a:ea typeface="Calibri"/>
                <a:cs typeface="Calibri"/>
                <a:sym typeface="Calibri"/>
              </a:rPr>
              <a:t>8 ديسمبر</a:t>
            </a:r>
            <a:endParaRPr/>
          </a:p>
        </p:txBody>
      </p:sp>
      <p:sp>
        <p:nvSpPr>
          <p:cNvPr id="614" name="Google Shape;614;p22"/>
          <p:cNvSpPr txBox="1"/>
          <p:nvPr/>
        </p:nvSpPr>
        <p:spPr>
          <a:xfrm>
            <a:off x="4489938" y="2425847"/>
            <a:ext cx="2203938" cy="400110"/>
          </a:xfrm>
          <a:prstGeom prst="rect">
            <a:avLst/>
          </a:prstGeom>
          <a:gradFill>
            <a:gsLst>
              <a:gs pos="0">
                <a:srgbClr val="BC6D25"/>
              </a:gs>
              <a:gs pos="100000">
                <a:srgbClr val="FEBB98"/>
              </a:gs>
            </a:gsLst>
            <a:lin ang="16200000" scaled="0"/>
          </a:gradFill>
          <a:ln>
            <a:noFill/>
          </a:ln>
          <a:effectLst>
            <a:outerShdw blurRad="40000" rotWithShape="0" dir="5400000" dist="23000">
              <a:srgbClr val="000000">
                <a:alpha val="34901"/>
              </a:srgbClr>
            </a:outerShdw>
          </a:effectLst>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ar-OM" sz="2000" u="none" cap="none" strike="noStrike">
                <a:solidFill>
                  <a:schemeClr val="dk1"/>
                </a:solidFill>
                <a:latin typeface="Calibri"/>
                <a:ea typeface="Calibri"/>
                <a:cs typeface="Calibri"/>
                <a:sym typeface="Calibri"/>
              </a:rPr>
              <a:t>7.0 جزء في المليون</a:t>
            </a:r>
            <a:endParaRPr/>
          </a:p>
        </p:txBody>
      </p:sp>
      <p:sp>
        <p:nvSpPr>
          <p:cNvPr id="615" name="Google Shape;615;p22"/>
          <p:cNvSpPr txBox="1"/>
          <p:nvPr/>
        </p:nvSpPr>
        <p:spPr>
          <a:xfrm>
            <a:off x="1301261" y="4097530"/>
            <a:ext cx="5521569" cy="646331"/>
          </a:xfrm>
          <a:prstGeom prst="rect">
            <a:avLst/>
          </a:prstGeom>
          <a:gradFill>
            <a:gsLst>
              <a:gs pos="0">
                <a:srgbClr val="008551"/>
              </a:gs>
              <a:gs pos="100000">
                <a:srgbClr val="A8D9BD"/>
              </a:gs>
            </a:gsLst>
            <a:lin ang="16200000" scaled="0"/>
          </a:gradFill>
          <a:ln>
            <a:noFill/>
          </a:ln>
          <a:effectLst>
            <a:outerShdw blurRad="40000" rotWithShape="0" dir="5400000" dist="23000">
              <a:srgbClr val="000000">
                <a:alpha val="34901"/>
              </a:srgbClr>
            </a:outerShdw>
          </a:effectLst>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ar-OM" sz="1800" u="none" cap="none" strike="noStrike">
                <a:solidFill>
                  <a:schemeClr val="dk1"/>
                </a:solidFill>
                <a:latin typeface="Calibri"/>
                <a:ea typeface="Calibri"/>
                <a:cs typeface="Calibri"/>
                <a:sym typeface="Calibri"/>
              </a:rPr>
              <a:t>كـانت مسـتويات ثـاني أكسـيد الكبـريت عنـد 2.0 جـزء فـي المليـون أو أكثر ما بين 4 و 10 ديسمبر، إجمالي عدد الأيام 6</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12"/>
                                        </p:tgtEl>
                                        <p:attrNameLst>
                                          <p:attrName>style.visibility</p:attrName>
                                        </p:attrNameLst>
                                      </p:cBhvr>
                                      <p:to>
                                        <p:strVal val="visible"/>
                                      </p:to>
                                    </p:set>
                                    <p:animEffect filter="fade" transition="in">
                                      <p:cBhvr>
                                        <p:cTn dur="1000"/>
                                        <p:tgtEl>
                                          <p:spTgt spid="61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13"/>
                                        </p:tgtEl>
                                        <p:attrNameLst>
                                          <p:attrName>style.visibility</p:attrName>
                                        </p:attrNameLst>
                                      </p:cBhvr>
                                      <p:to>
                                        <p:strVal val="visible"/>
                                      </p:to>
                                    </p:set>
                                    <p:animEffect filter="fade" transition="in">
                                      <p:cBhvr>
                                        <p:cTn dur="1000"/>
                                        <p:tgtEl>
                                          <p:spTgt spid="61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14"/>
                                        </p:tgtEl>
                                        <p:attrNameLst>
                                          <p:attrName>style.visibility</p:attrName>
                                        </p:attrNameLst>
                                      </p:cBhvr>
                                      <p:to>
                                        <p:strVal val="visible"/>
                                      </p:to>
                                    </p:set>
                                    <p:animEffect filter="fade" transition="in">
                                      <p:cBhvr>
                                        <p:cTn dur="1000"/>
                                        <p:tgtEl>
                                          <p:spTgt spid="61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15"/>
                                        </p:tgtEl>
                                        <p:attrNameLst>
                                          <p:attrName>style.visibility</p:attrName>
                                        </p:attrNameLst>
                                      </p:cBhvr>
                                      <p:to>
                                        <p:strVal val="visible"/>
                                      </p:to>
                                    </p:set>
                                    <p:animEffect filter="fade" transition="in">
                                      <p:cBhvr>
                                        <p:cTn dur="1000"/>
                                        <p:tgtEl>
                                          <p:spTgt spid="61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9" name="Shape 619"/>
        <p:cNvGrpSpPr/>
        <p:nvPr/>
      </p:nvGrpSpPr>
      <p:grpSpPr>
        <a:xfrm>
          <a:off x="0" y="0"/>
          <a:ext cx="0" cy="0"/>
          <a:chOff x="0" y="0"/>
          <a:chExt cx="0" cy="0"/>
        </a:xfrm>
      </p:grpSpPr>
      <p:pic>
        <p:nvPicPr>
          <p:cNvPr id="620" name="Google Shape;620;p23"/>
          <p:cNvPicPr preferRelativeResize="0"/>
          <p:nvPr/>
        </p:nvPicPr>
        <p:blipFill rotWithShape="1">
          <a:blip r:embed="rId3">
            <a:alphaModFix/>
          </a:blip>
          <a:srcRect b="0" l="0" r="0" t="0"/>
          <a:stretch/>
        </p:blipFill>
        <p:spPr>
          <a:xfrm>
            <a:off x="433753" y="207222"/>
            <a:ext cx="8276493" cy="4729055"/>
          </a:xfrm>
          <a:prstGeom prst="rect">
            <a:avLst/>
          </a:prstGeom>
          <a:noFill/>
          <a:ln cap="sq" cmpd="thickThin" w="88900">
            <a:solidFill>
              <a:srgbClr val="000000"/>
            </a:solidFill>
            <a:prstDash val="solid"/>
            <a:miter lim="800000"/>
            <a:headEnd len="sm" w="sm" type="none"/>
            <a:tailEnd len="sm" w="sm" type="none"/>
          </a:ln>
        </p:spPr>
      </p:pic>
      <p:sp>
        <p:nvSpPr>
          <p:cNvPr id="621" name="Google Shape;621;p23"/>
          <p:cNvSpPr txBox="1"/>
          <p:nvPr/>
        </p:nvSpPr>
        <p:spPr>
          <a:xfrm>
            <a:off x="2989385" y="309173"/>
            <a:ext cx="1137138" cy="369332"/>
          </a:xfrm>
          <a:prstGeom prst="rect">
            <a:avLst/>
          </a:prstGeom>
          <a:gradFill>
            <a:gsLst>
              <a:gs pos="0">
                <a:srgbClr val="97CF58"/>
              </a:gs>
              <a:gs pos="100000">
                <a:srgbClr val="D0FF9F"/>
              </a:gs>
            </a:gsLst>
            <a:lin ang="16200000" scaled="0"/>
          </a:gradFill>
          <a:ln>
            <a:noFill/>
          </a:ln>
          <a:effectLst>
            <a:outerShdw blurRad="40000" rotWithShape="0" dir="5400000" dist="23000">
              <a:srgbClr val="000000">
                <a:alpha val="34901"/>
              </a:srgbClr>
            </a:outerShdw>
          </a:effectLst>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ar-OM" sz="1800" u="none" cap="none" strike="noStrike">
                <a:solidFill>
                  <a:schemeClr val="dk1"/>
                </a:solidFill>
                <a:latin typeface="Calibri"/>
                <a:ea typeface="Calibri"/>
                <a:cs typeface="Calibri"/>
                <a:sym typeface="Calibri"/>
              </a:rPr>
              <a:t>260</a:t>
            </a:r>
            <a:endParaRPr/>
          </a:p>
        </p:txBody>
      </p:sp>
      <p:pic>
        <p:nvPicPr>
          <p:cNvPr id="622" name="Google Shape;622;p23"/>
          <p:cNvPicPr preferRelativeResize="0"/>
          <p:nvPr/>
        </p:nvPicPr>
        <p:blipFill rotWithShape="1">
          <a:blip r:embed="rId4">
            <a:alphaModFix/>
          </a:blip>
          <a:srcRect b="0" l="0" r="0" t="0"/>
          <a:stretch/>
        </p:blipFill>
        <p:spPr>
          <a:xfrm>
            <a:off x="2551325" y="1082897"/>
            <a:ext cx="4041347" cy="304843"/>
          </a:xfrm>
          <a:prstGeom prst="rect">
            <a:avLst/>
          </a:prstGeom>
          <a:noFill/>
          <a:ln cap="sq" cmpd="thickThin" w="88900">
            <a:solidFill>
              <a:srgbClr val="A2BA34"/>
            </a:solidFill>
            <a:prstDash val="solid"/>
            <a:miter lim="800000"/>
            <a:headEnd len="sm" w="sm" type="none"/>
            <a:tailEnd len="sm" w="sm" type="none"/>
          </a:ln>
        </p:spPr>
      </p:pic>
      <p:sp>
        <p:nvSpPr>
          <p:cNvPr id="623" name="Google Shape;623;p23"/>
          <p:cNvSpPr txBox="1"/>
          <p:nvPr/>
        </p:nvSpPr>
        <p:spPr>
          <a:xfrm>
            <a:off x="1406769" y="1915513"/>
            <a:ext cx="6600092" cy="830997"/>
          </a:xfrm>
          <a:prstGeom prst="rect">
            <a:avLst/>
          </a:prstGeom>
          <a:gradFill>
            <a:gsLst>
              <a:gs pos="0">
                <a:srgbClr val="CCE559"/>
              </a:gs>
              <a:gs pos="100000">
                <a:srgbClr val="FDFF97"/>
              </a:gs>
            </a:gsLst>
            <a:lin ang="16200000" scaled="0"/>
          </a:gradFill>
          <a:ln>
            <a:noFill/>
          </a:ln>
          <a:effectLst>
            <a:outerShdw blurRad="40000" rotWithShape="0" dir="5400000" dist="23000">
              <a:srgbClr val="000000">
                <a:alpha val="34901"/>
              </a:srgbClr>
            </a:outerShdw>
          </a:effectLst>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ar-OM" sz="1600" u="none" cap="none" strike="noStrike">
                <a:solidFill>
                  <a:schemeClr val="dk1"/>
                </a:solidFill>
                <a:latin typeface="Calibri"/>
                <a:ea typeface="Calibri"/>
                <a:cs typeface="Calibri"/>
                <a:sym typeface="Calibri"/>
              </a:rPr>
              <a:t>ازدادت أعداد الوفيات في الفترة ما بين يومي 4 و 8 ديسمبر ، وهو ما يتوافق مع التوقيت الذي كانت تتزايد فيه مستويات ثاني أكسـيد الكبريت. انخفضت أعداد الوفيات في الفترة ما بين يومي 8 و 10 ديسـمبر، وهو ما يتوافق مع التوقيت الذي تناقصت فيه مستويات ثاني أكسيد الكبريت</a:t>
            </a:r>
            <a:endParaRPr/>
          </a:p>
        </p:txBody>
      </p:sp>
      <p:sp>
        <p:nvSpPr>
          <p:cNvPr id="624" name="Google Shape;624;p23"/>
          <p:cNvSpPr txBox="1"/>
          <p:nvPr/>
        </p:nvSpPr>
        <p:spPr>
          <a:xfrm>
            <a:off x="791305" y="3510888"/>
            <a:ext cx="7561385" cy="1323439"/>
          </a:xfrm>
          <a:prstGeom prst="rect">
            <a:avLst/>
          </a:prstGeom>
          <a:gradFill>
            <a:gsLst>
              <a:gs pos="0">
                <a:schemeClr val="dk1"/>
              </a:gs>
              <a:gs pos="100000">
                <a:srgbClr val="BABABA"/>
              </a:gs>
            </a:gsLst>
            <a:lin ang="16200000" scaled="0"/>
          </a:gradFill>
          <a:ln>
            <a:noFill/>
          </a:ln>
          <a:effectLst>
            <a:outerShdw blurRad="40000" rotWithShape="0" dir="5400000" dist="23000">
              <a:srgbClr val="000000">
                <a:alpha val="34901"/>
              </a:srgbClr>
            </a:outerShdw>
          </a:effectLst>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ar-OM" sz="2000" u="none" cap="none" strike="noStrike">
                <a:solidFill>
                  <a:schemeClr val="lt1"/>
                </a:solidFill>
                <a:latin typeface="Calibri"/>
                <a:ea typeface="Calibri"/>
                <a:cs typeface="Calibri"/>
                <a:sym typeface="Calibri"/>
              </a:rPr>
              <a:t>البيانات في الرسـ ً م البياني تبين فقط أن هناك ارتباطا بين الزيادة في عدد الوفيات والزيادة في مسـتويات ثاني أكسـيد الكبريت ِ قياسها تسببت في الهواء، لكنها ال تبين أن إحداها تسببت في الأخرى. من المحتمل أن بعض الملوثات الأخرى التي لم يجر في الزيادة في أعداد الوفيات، أو حتى بعض العناصر الأخرى غير ذات صلة بالتلوث</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21"/>
                                        </p:tgtEl>
                                        <p:attrNameLst>
                                          <p:attrName>style.visibility</p:attrName>
                                        </p:attrNameLst>
                                      </p:cBhvr>
                                      <p:to>
                                        <p:strVal val="visible"/>
                                      </p:to>
                                    </p:set>
                                    <p:animEffect filter="fade" transition="in">
                                      <p:cBhvr>
                                        <p:cTn dur="1000"/>
                                        <p:tgtEl>
                                          <p:spTgt spid="62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22"/>
                                        </p:tgtEl>
                                        <p:attrNameLst>
                                          <p:attrName>style.visibility</p:attrName>
                                        </p:attrNameLst>
                                      </p:cBhvr>
                                      <p:to>
                                        <p:strVal val="visible"/>
                                      </p:to>
                                    </p:set>
                                    <p:animEffect filter="fade" transition="in">
                                      <p:cBhvr>
                                        <p:cTn dur="1000"/>
                                        <p:tgtEl>
                                          <p:spTgt spid="62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23"/>
                                        </p:tgtEl>
                                        <p:attrNameLst>
                                          <p:attrName>style.visibility</p:attrName>
                                        </p:attrNameLst>
                                      </p:cBhvr>
                                      <p:to>
                                        <p:strVal val="visible"/>
                                      </p:to>
                                    </p:set>
                                    <p:animEffect filter="fade" transition="in">
                                      <p:cBhvr>
                                        <p:cTn dur="1000"/>
                                        <p:tgtEl>
                                          <p:spTgt spid="62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24"/>
                                        </p:tgtEl>
                                        <p:attrNameLst>
                                          <p:attrName>style.visibility</p:attrName>
                                        </p:attrNameLst>
                                      </p:cBhvr>
                                      <p:to>
                                        <p:strVal val="visible"/>
                                      </p:to>
                                    </p:set>
                                    <p:animEffect filter="fade" transition="in">
                                      <p:cBhvr>
                                        <p:cTn dur="1000"/>
                                        <p:tgtEl>
                                          <p:spTgt spid="62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8" name="Shape 628"/>
        <p:cNvGrpSpPr/>
        <p:nvPr/>
      </p:nvGrpSpPr>
      <p:grpSpPr>
        <a:xfrm>
          <a:off x="0" y="0"/>
          <a:ext cx="0" cy="0"/>
          <a:chOff x="0" y="0"/>
          <a:chExt cx="0" cy="0"/>
        </a:xfrm>
      </p:grpSpPr>
      <p:pic>
        <p:nvPicPr>
          <p:cNvPr id="629" name="Google Shape;629;p24"/>
          <p:cNvPicPr preferRelativeResize="0"/>
          <p:nvPr/>
        </p:nvPicPr>
        <p:blipFill rotWithShape="1">
          <a:blip r:embed="rId3">
            <a:alphaModFix/>
          </a:blip>
          <a:srcRect b="0" l="0" r="0" t="0"/>
          <a:stretch/>
        </p:blipFill>
        <p:spPr>
          <a:xfrm>
            <a:off x="480646" y="152400"/>
            <a:ext cx="8112369" cy="4794738"/>
          </a:xfrm>
          <a:prstGeom prst="rect">
            <a:avLst/>
          </a:prstGeom>
          <a:noFill/>
          <a:ln cap="sq" cmpd="thickThin" w="88900">
            <a:solidFill>
              <a:srgbClr val="000000"/>
            </a:solidFill>
            <a:prstDash val="solid"/>
            <a:miter lim="800000"/>
            <a:headEnd len="sm" w="sm" type="none"/>
            <a:tailEnd len="sm" w="sm" type="none"/>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3" name="Shape 633"/>
        <p:cNvGrpSpPr/>
        <p:nvPr/>
      </p:nvGrpSpPr>
      <p:grpSpPr>
        <a:xfrm>
          <a:off x="0" y="0"/>
          <a:ext cx="0" cy="0"/>
          <a:chOff x="0" y="0"/>
          <a:chExt cx="0" cy="0"/>
        </a:xfrm>
      </p:grpSpPr>
      <p:pic>
        <p:nvPicPr>
          <p:cNvPr id="634" name="Google Shape;634;p25"/>
          <p:cNvPicPr preferRelativeResize="0"/>
          <p:nvPr/>
        </p:nvPicPr>
        <p:blipFill rotWithShape="1">
          <a:blip r:embed="rId3">
            <a:alphaModFix/>
          </a:blip>
          <a:srcRect b="0" l="0" r="0" t="0"/>
          <a:stretch/>
        </p:blipFill>
        <p:spPr>
          <a:xfrm>
            <a:off x="498231" y="271141"/>
            <a:ext cx="8147537" cy="4601217"/>
          </a:xfrm>
          <a:prstGeom prst="rect">
            <a:avLst/>
          </a:prstGeom>
          <a:noFill/>
          <a:ln cap="sq" cmpd="thickThin" w="88900">
            <a:solidFill>
              <a:srgbClr val="000000"/>
            </a:solidFill>
            <a:prstDash val="solid"/>
            <a:miter lim="800000"/>
            <a:headEnd len="sm" w="sm" type="none"/>
            <a:tailEnd len="sm" w="sm" type="none"/>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8" name="Shape 638"/>
        <p:cNvGrpSpPr/>
        <p:nvPr/>
      </p:nvGrpSpPr>
      <p:grpSpPr>
        <a:xfrm>
          <a:off x="0" y="0"/>
          <a:ext cx="0" cy="0"/>
          <a:chOff x="0" y="0"/>
          <a:chExt cx="0" cy="0"/>
        </a:xfrm>
      </p:grpSpPr>
      <p:pic>
        <p:nvPicPr>
          <p:cNvPr id="639" name="Google Shape;639;p26"/>
          <p:cNvPicPr preferRelativeResize="0"/>
          <p:nvPr/>
        </p:nvPicPr>
        <p:blipFill rotWithShape="1">
          <a:blip r:embed="rId3">
            <a:alphaModFix/>
          </a:blip>
          <a:srcRect b="0" l="0" r="0" t="0"/>
          <a:stretch/>
        </p:blipFill>
        <p:spPr>
          <a:xfrm>
            <a:off x="492369" y="299720"/>
            <a:ext cx="8159262" cy="4544059"/>
          </a:xfrm>
          <a:prstGeom prst="rect">
            <a:avLst/>
          </a:prstGeom>
          <a:noFill/>
          <a:ln cap="sq" cmpd="thickThin" w="88900">
            <a:solidFill>
              <a:srgbClr val="000000"/>
            </a:solidFill>
            <a:prstDash val="solid"/>
            <a:miter lim="800000"/>
            <a:headEnd len="sm" w="sm" type="none"/>
            <a:tailEnd len="sm" w="sm" type="none"/>
          </a:ln>
        </p:spPr>
      </p:pic>
      <p:pic>
        <p:nvPicPr>
          <p:cNvPr id="640" name="Google Shape;640;p26"/>
          <p:cNvPicPr preferRelativeResize="0"/>
          <p:nvPr/>
        </p:nvPicPr>
        <p:blipFill rotWithShape="1">
          <a:blip r:embed="rId4">
            <a:alphaModFix/>
          </a:blip>
          <a:srcRect b="0" l="0" r="0" t="0"/>
          <a:stretch/>
        </p:blipFill>
        <p:spPr>
          <a:xfrm>
            <a:off x="1840523" y="2921224"/>
            <a:ext cx="1009706" cy="349513"/>
          </a:xfrm>
          <a:prstGeom prst="rect">
            <a:avLst/>
          </a:prstGeom>
          <a:noFill/>
          <a:ln cap="flat" cmpd="sng" w="28575">
            <a:solidFill>
              <a:schemeClr val="lt2"/>
            </a:solidFill>
            <a:prstDash val="solid"/>
            <a:round/>
            <a:headEnd len="sm" w="sm" type="none"/>
            <a:tailEnd len="sm" w="sm" type="none"/>
          </a:ln>
        </p:spPr>
      </p:pic>
      <p:pic>
        <p:nvPicPr>
          <p:cNvPr id="641" name="Google Shape;641;p26"/>
          <p:cNvPicPr preferRelativeResize="0"/>
          <p:nvPr/>
        </p:nvPicPr>
        <p:blipFill rotWithShape="1">
          <a:blip r:embed="rId5">
            <a:alphaModFix/>
          </a:blip>
          <a:srcRect b="0" l="0" r="0" t="0"/>
          <a:stretch/>
        </p:blipFill>
        <p:spPr>
          <a:xfrm>
            <a:off x="3176954" y="3659408"/>
            <a:ext cx="2159697" cy="333422"/>
          </a:xfrm>
          <a:prstGeom prst="rect">
            <a:avLst/>
          </a:prstGeom>
          <a:noFill/>
          <a:ln cap="flat" cmpd="sng" w="38100">
            <a:solidFill>
              <a:srgbClr val="70511E"/>
            </a:solidFill>
            <a:prstDash val="solid"/>
            <a:round/>
            <a:headEnd len="sm" w="sm" type="none"/>
            <a:tailEnd len="sm" w="sm" type="none"/>
          </a:ln>
        </p:spPr>
      </p:pic>
      <p:pic>
        <p:nvPicPr>
          <p:cNvPr id="642" name="Google Shape;642;p26"/>
          <p:cNvPicPr preferRelativeResize="0"/>
          <p:nvPr/>
        </p:nvPicPr>
        <p:blipFill rotWithShape="1">
          <a:blip r:embed="rId6">
            <a:alphaModFix/>
          </a:blip>
          <a:srcRect b="0" l="0" r="0" t="0"/>
          <a:stretch/>
        </p:blipFill>
        <p:spPr>
          <a:xfrm>
            <a:off x="5036075" y="4475999"/>
            <a:ext cx="1228896" cy="247685"/>
          </a:xfrm>
          <a:prstGeom prst="rect">
            <a:avLst/>
          </a:prstGeom>
          <a:noFill/>
          <a:ln cap="flat" cmpd="sng" w="38100">
            <a:solidFill>
              <a:srgbClr val="C00000"/>
            </a:solidFill>
            <a:prstDash val="solid"/>
            <a:round/>
            <a:headEnd len="sm" w="sm" type="none"/>
            <a:tailEnd len="sm" w="sm" type="none"/>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40"/>
                                        </p:tgtEl>
                                        <p:attrNameLst>
                                          <p:attrName>style.visibility</p:attrName>
                                        </p:attrNameLst>
                                      </p:cBhvr>
                                      <p:to>
                                        <p:strVal val="visible"/>
                                      </p:to>
                                    </p:set>
                                    <p:animEffect filter="fade" transition="in">
                                      <p:cBhvr>
                                        <p:cTn dur="1000"/>
                                        <p:tgtEl>
                                          <p:spTgt spid="64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41"/>
                                        </p:tgtEl>
                                        <p:attrNameLst>
                                          <p:attrName>style.visibility</p:attrName>
                                        </p:attrNameLst>
                                      </p:cBhvr>
                                      <p:to>
                                        <p:strVal val="visible"/>
                                      </p:to>
                                    </p:set>
                                    <p:animEffect filter="fade" transition="in">
                                      <p:cBhvr>
                                        <p:cTn dur="1000"/>
                                        <p:tgtEl>
                                          <p:spTgt spid="64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42"/>
                                        </p:tgtEl>
                                        <p:attrNameLst>
                                          <p:attrName>style.visibility</p:attrName>
                                        </p:attrNameLst>
                                      </p:cBhvr>
                                      <p:to>
                                        <p:strVal val="visible"/>
                                      </p:to>
                                    </p:set>
                                    <p:animEffect filter="fade" transition="in">
                                      <p:cBhvr>
                                        <p:cTn dur="1000"/>
                                        <p:tgtEl>
                                          <p:spTgt spid="64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6" name="Shape 646"/>
        <p:cNvGrpSpPr/>
        <p:nvPr/>
      </p:nvGrpSpPr>
      <p:grpSpPr>
        <a:xfrm>
          <a:off x="0" y="0"/>
          <a:ext cx="0" cy="0"/>
          <a:chOff x="0" y="0"/>
          <a:chExt cx="0" cy="0"/>
        </a:xfrm>
      </p:grpSpPr>
      <p:pic>
        <p:nvPicPr>
          <p:cNvPr id="647" name="Google Shape;647;p27"/>
          <p:cNvPicPr preferRelativeResize="0"/>
          <p:nvPr/>
        </p:nvPicPr>
        <p:blipFill rotWithShape="1">
          <a:blip r:embed="rId3">
            <a:alphaModFix/>
          </a:blip>
          <a:srcRect b="1853" l="0" r="0" t="0"/>
          <a:stretch/>
        </p:blipFill>
        <p:spPr>
          <a:xfrm>
            <a:off x="644770" y="209550"/>
            <a:ext cx="8042030" cy="4724400"/>
          </a:xfrm>
          <a:prstGeom prst="rect">
            <a:avLst/>
          </a:prstGeom>
          <a:noFill/>
          <a:ln cap="sq" cmpd="thickThin" w="88900">
            <a:solidFill>
              <a:srgbClr val="000000"/>
            </a:solidFill>
            <a:prstDash val="solid"/>
            <a:miter lim="800000"/>
            <a:headEnd len="sm" w="sm" type="none"/>
            <a:tailEnd len="sm" w="sm" type="none"/>
          </a:ln>
        </p:spPr>
      </p:pic>
      <p:pic>
        <p:nvPicPr>
          <p:cNvPr id="648" name="Google Shape;648;p27"/>
          <p:cNvPicPr preferRelativeResize="0"/>
          <p:nvPr/>
        </p:nvPicPr>
        <p:blipFill rotWithShape="1">
          <a:blip r:embed="rId4">
            <a:alphaModFix/>
          </a:blip>
          <a:srcRect b="0" l="0" r="0" t="0"/>
          <a:stretch/>
        </p:blipFill>
        <p:spPr>
          <a:xfrm>
            <a:off x="2954215" y="3679548"/>
            <a:ext cx="5333999" cy="457264"/>
          </a:xfrm>
          <a:prstGeom prst="rect">
            <a:avLst/>
          </a:prstGeom>
          <a:noFill/>
          <a:ln cap="flat" cmpd="sng" w="38100">
            <a:solidFill>
              <a:schemeClr val="accent3"/>
            </a:solidFill>
            <a:prstDash val="solid"/>
            <a:round/>
            <a:headEnd len="sm" w="sm" type="none"/>
            <a:tailEnd len="sm" w="sm" type="none"/>
          </a:ln>
        </p:spPr>
      </p:pic>
      <p:pic>
        <p:nvPicPr>
          <p:cNvPr id="649" name="Google Shape;649;p27"/>
          <p:cNvPicPr preferRelativeResize="0"/>
          <p:nvPr/>
        </p:nvPicPr>
        <p:blipFill rotWithShape="1">
          <a:blip r:embed="rId5">
            <a:alphaModFix/>
          </a:blip>
          <a:srcRect b="25878" l="0" r="0" t="0"/>
          <a:stretch/>
        </p:blipFill>
        <p:spPr>
          <a:xfrm>
            <a:off x="2954215" y="4485513"/>
            <a:ext cx="2000529" cy="310691"/>
          </a:xfrm>
          <a:prstGeom prst="rect">
            <a:avLst/>
          </a:prstGeom>
          <a:noFill/>
          <a:ln cap="flat" cmpd="sng" w="38100">
            <a:solidFill>
              <a:schemeClr val="dk1"/>
            </a:solidFill>
            <a:prstDash val="solid"/>
            <a:round/>
            <a:headEnd len="sm" w="sm" type="none"/>
            <a:tailEnd len="sm" w="sm" type="none"/>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48"/>
                                        </p:tgtEl>
                                        <p:attrNameLst>
                                          <p:attrName>style.visibility</p:attrName>
                                        </p:attrNameLst>
                                      </p:cBhvr>
                                      <p:to>
                                        <p:strVal val="visible"/>
                                      </p:to>
                                    </p:set>
                                    <p:animEffect filter="fade" transition="in">
                                      <p:cBhvr>
                                        <p:cTn dur="1000"/>
                                        <p:tgtEl>
                                          <p:spTgt spid="64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49"/>
                                        </p:tgtEl>
                                        <p:attrNameLst>
                                          <p:attrName>style.visibility</p:attrName>
                                        </p:attrNameLst>
                                      </p:cBhvr>
                                      <p:to>
                                        <p:strVal val="visible"/>
                                      </p:to>
                                    </p:set>
                                    <p:animEffect filter="fade" transition="in">
                                      <p:cBhvr>
                                        <p:cTn dur="1000"/>
                                        <p:tgtEl>
                                          <p:spTgt spid="64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3" name="Shape 653"/>
        <p:cNvGrpSpPr/>
        <p:nvPr/>
      </p:nvGrpSpPr>
      <p:grpSpPr>
        <a:xfrm>
          <a:off x="0" y="0"/>
          <a:ext cx="0" cy="0"/>
          <a:chOff x="0" y="0"/>
          <a:chExt cx="0" cy="0"/>
        </a:xfrm>
      </p:grpSpPr>
      <p:pic>
        <p:nvPicPr>
          <p:cNvPr id="654" name="Google Shape;654;p28"/>
          <p:cNvPicPr preferRelativeResize="0"/>
          <p:nvPr/>
        </p:nvPicPr>
        <p:blipFill rotWithShape="1">
          <a:blip r:embed="rId3">
            <a:alphaModFix/>
          </a:blip>
          <a:srcRect b="0" l="0" r="0" t="0"/>
          <a:stretch/>
        </p:blipFill>
        <p:spPr>
          <a:xfrm>
            <a:off x="498366" y="328246"/>
            <a:ext cx="8147267" cy="4560277"/>
          </a:xfrm>
          <a:prstGeom prst="rect">
            <a:avLst/>
          </a:prstGeom>
          <a:noFill/>
          <a:ln cap="sq" cmpd="thickThin" w="88900">
            <a:solidFill>
              <a:srgbClr val="000000"/>
            </a:solidFill>
            <a:prstDash val="solid"/>
            <a:miter lim="800000"/>
            <a:headEnd len="sm" w="sm" type="none"/>
            <a:tailEnd len="sm" w="sm" type="none"/>
          </a:ln>
        </p:spPr>
      </p:pic>
      <p:pic>
        <p:nvPicPr>
          <p:cNvPr id="655" name="Google Shape;655;p28"/>
          <p:cNvPicPr preferRelativeResize="0"/>
          <p:nvPr/>
        </p:nvPicPr>
        <p:blipFill rotWithShape="1">
          <a:blip r:embed="rId4">
            <a:alphaModFix/>
          </a:blip>
          <a:srcRect b="0" l="0" r="0" t="0"/>
          <a:stretch/>
        </p:blipFill>
        <p:spPr>
          <a:xfrm>
            <a:off x="1641230" y="1064584"/>
            <a:ext cx="6568362" cy="389078"/>
          </a:xfrm>
          <a:prstGeom prst="rect">
            <a:avLst/>
          </a:prstGeom>
          <a:noFill/>
          <a:ln cap="flat" cmpd="sng" w="38100">
            <a:solidFill>
              <a:srgbClr val="FF0000"/>
            </a:solidFill>
            <a:prstDash val="solid"/>
            <a:round/>
            <a:headEnd len="sm" w="sm" type="none"/>
            <a:tailEnd len="sm" w="sm" type="none"/>
          </a:ln>
        </p:spPr>
      </p:pic>
      <p:pic>
        <p:nvPicPr>
          <p:cNvPr id="656" name="Google Shape;656;p28"/>
          <p:cNvPicPr preferRelativeResize="0"/>
          <p:nvPr/>
        </p:nvPicPr>
        <p:blipFill rotWithShape="1">
          <a:blip r:embed="rId5">
            <a:alphaModFix/>
          </a:blip>
          <a:srcRect b="0" l="0" r="0" t="0"/>
          <a:stretch/>
        </p:blipFill>
        <p:spPr>
          <a:xfrm>
            <a:off x="702093" y="3227668"/>
            <a:ext cx="7739812" cy="924341"/>
          </a:xfrm>
          <a:prstGeom prst="rect">
            <a:avLst/>
          </a:prstGeom>
          <a:noFill/>
          <a:ln cap="flat" cmpd="sng" w="38100">
            <a:solidFill>
              <a:srgbClr val="FF0000"/>
            </a:solidFill>
            <a:prstDash val="solid"/>
            <a:round/>
            <a:headEnd len="sm" w="sm" type="none"/>
            <a:tailEnd len="sm" w="sm" type="none"/>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55"/>
                                        </p:tgtEl>
                                        <p:attrNameLst>
                                          <p:attrName>style.visibility</p:attrName>
                                        </p:attrNameLst>
                                      </p:cBhvr>
                                      <p:to>
                                        <p:strVal val="visible"/>
                                      </p:to>
                                    </p:set>
                                    <p:animEffect filter="fade" transition="in">
                                      <p:cBhvr>
                                        <p:cTn dur="1000"/>
                                        <p:tgtEl>
                                          <p:spTgt spid="65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56"/>
                                        </p:tgtEl>
                                        <p:attrNameLst>
                                          <p:attrName>style.visibility</p:attrName>
                                        </p:attrNameLst>
                                      </p:cBhvr>
                                      <p:to>
                                        <p:strVal val="visible"/>
                                      </p:to>
                                    </p:set>
                                    <p:animEffect filter="fade" transition="in">
                                      <p:cBhvr>
                                        <p:cTn dur="1000"/>
                                        <p:tgtEl>
                                          <p:spTgt spid="65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theme/theme1.xml><?xml version="1.0" encoding="utf-8"?>
<a:theme xmlns:a="http://schemas.openxmlformats.org/drawingml/2006/main" xmlns:r="http://schemas.openxmlformats.org/officeDocument/2006/relationships" name="Pollution Infographics by Slidesgo">
  <a:themeElements>
    <a:clrScheme name="Simple Light">
      <a:dk1>
        <a:srgbClr val="000000"/>
      </a:dk1>
      <a:lt1>
        <a:srgbClr val="FFFFFF"/>
      </a:lt1>
      <a:dk2>
        <a:srgbClr val="C5E2F2"/>
      </a:dk2>
      <a:lt2>
        <a:srgbClr val="83B7BE"/>
      </a:lt2>
      <a:accent1>
        <a:srgbClr val="C2D56A"/>
      </a:accent1>
      <a:accent2>
        <a:srgbClr val="97C266"/>
      </a:accent2>
      <a:accent3>
        <a:srgbClr val="00744C"/>
      </a:accent3>
      <a:accent4>
        <a:srgbClr val="AB6E37"/>
      </a:accent4>
      <a:accent5>
        <a:srgbClr val="CF9E50"/>
      </a:accent5>
      <a:accent6>
        <a:srgbClr val="F7D092"/>
      </a:accent6>
      <a:hlink>
        <a:srgbClr val="000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file>