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8b6e2d303d893f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8b6e2d303d893f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c254df35eca51d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c254df35eca51d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c254df35eca51d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c254df35eca51d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8b6e2d303d893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8b6e2d303d893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9366545c615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9366545c615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9366545c615a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9366545c615a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9366545c615a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9366545c615a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9366545c615a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9366545c615a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67cb6ff211a0d4d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67cb6ff211a0d4d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9366545c615a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9366545c615a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67cb6ff211a0d4d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67cb6ff211a0d4d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9366545c615a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9366545c615a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9366545c615a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9366545c615a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67cb6ff211a0d4d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67cb6ff211a0d4d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9366545c615a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9366545c615a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9366545c615a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9366545c615a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9366545c615a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9366545c615a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9366545c615a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9366545c615a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9366545c615a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9366545c615a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9366545c615a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9366545c615a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9366545c615a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9366545c615a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9366545c615a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9366545c615a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9366545c615a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9366545c615a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9366545c615a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79366545c615a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c254df35eca51d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c254df35eca51d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254df35eca51d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254df35eca51d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67cb6ff211a0d4d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67cb6ff211a0d4d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c254df35eca51d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c254df35eca51d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a0c5eff8b09fd4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a0c5eff8b09fd4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450"/>
            <a:ext cx="9144000" cy="51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0"/>
            <a:ext cx="9144000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100"/>
            <a:ext cx="9144000" cy="5236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9763"/>
            <a:ext cx="9143999" cy="490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0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964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6100"/>
            <a:ext cx="9144000" cy="30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" y="3078000"/>
            <a:ext cx="8991600" cy="20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89916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89915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8991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0"/>
            <a:ext cx="8991600" cy="1659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73075"/>
            <a:ext cx="9143999" cy="387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0"/>
            <a:ext cx="9144000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