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4" r:id="rId4"/>
    <p:sldId id="275" r:id="rId5"/>
    <p:sldId id="276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BC7A2A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01/11/1441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707264"/>
            <a:ext cx="408903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قسمة الأعداد العشرية والكسور العشرية(1)</a:t>
            </a:r>
          </a:p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(3-5)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قسمة الأعداد الصحيحة والأعداد العشرية على عدد مكون من رقم واحد، والاستمرار في القسمة على عدد محدد من المنازل العشرية، مثال 6.8÷7.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66DFC8F-8CC2-4F11-B8E0-0D6174688F51}"/>
              </a:ext>
            </a:extLst>
          </p:cNvPr>
          <p:cNvSpPr/>
          <p:nvPr/>
        </p:nvSpPr>
        <p:spPr>
          <a:xfrm>
            <a:off x="2461189" y="179462"/>
            <a:ext cx="4836920" cy="55547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قسمة عدد عشري على عدد كامل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3B35602-6DE6-4DD3-B383-6E8102E0626E}"/>
              </a:ext>
            </a:extLst>
          </p:cNvPr>
          <p:cNvSpPr txBox="1"/>
          <p:nvPr/>
        </p:nvSpPr>
        <p:spPr>
          <a:xfrm>
            <a:off x="6346510" y="1466976"/>
            <a:ext cx="289374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ما يلي :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353C3BB-A973-4090-9A0F-AA0842DBCFAF}"/>
              </a:ext>
            </a:extLst>
          </p:cNvPr>
          <p:cNvSpPr txBox="1"/>
          <p:nvPr/>
        </p:nvSpPr>
        <p:spPr>
          <a:xfrm>
            <a:off x="7277523" y="2334758"/>
            <a:ext cx="172354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3489÷3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BA5C953-109A-4045-ABBC-4BF3DA5281C0}"/>
              </a:ext>
            </a:extLst>
          </p:cNvPr>
          <p:cNvSpPr txBox="1"/>
          <p:nvPr/>
        </p:nvSpPr>
        <p:spPr>
          <a:xfrm>
            <a:off x="2889239" y="2347189"/>
            <a:ext cx="172354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2.48÷2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D4D68140-C5E0-4033-806F-5A8F0AFCCB8C}"/>
              </a:ext>
            </a:extLst>
          </p:cNvPr>
          <p:cNvSpPr txBox="1"/>
          <p:nvPr/>
        </p:nvSpPr>
        <p:spPr>
          <a:xfrm>
            <a:off x="1927757" y="2334758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0E4D77A-85F9-4A41-9270-93AFA33094D4}"/>
              </a:ext>
            </a:extLst>
          </p:cNvPr>
          <p:cNvSpPr txBox="1"/>
          <p:nvPr/>
        </p:nvSpPr>
        <p:spPr>
          <a:xfrm>
            <a:off x="5833549" y="2334758"/>
            <a:ext cx="155202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1163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1E4B9DA2-7610-4D2D-B2E8-9B13C91E4B0B}"/>
              </a:ext>
            </a:extLst>
          </p:cNvPr>
          <p:cNvSpPr txBox="1"/>
          <p:nvPr/>
        </p:nvSpPr>
        <p:spPr>
          <a:xfrm>
            <a:off x="1765804" y="2334758"/>
            <a:ext cx="129554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119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C5EE5209-A322-4482-960E-7593A4DF3C23}"/>
              </a:ext>
            </a:extLst>
          </p:cNvPr>
          <p:cNvGrpSpPr/>
          <p:nvPr/>
        </p:nvGrpSpPr>
        <p:grpSpPr>
          <a:xfrm>
            <a:off x="6859220" y="3794333"/>
            <a:ext cx="1526198" cy="418744"/>
            <a:chOff x="7708306" y="3572142"/>
            <a:chExt cx="1526198" cy="418744"/>
          </a:xfrm>
        </p:grpSpPr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8D1D1F88-AA1F-412E-9E75-7AF2D10A48C0}"/>
                </a:ext>
              </a:extLst>
            </p:cNvPr>
            <p:cNvCxnSpPr/>
            <p:nvPr/>
          </p:nvCxnSpPr>
          <p:spPr>
            <a:xfrm flipH="1">
              <a:off x="8118504" y="3572142"/>
              <a:ext cx="11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A26FDD4A-0304-4575-8F73-C38E96CA703F}"/>
                </a:ext>
              </a:extLst>
            </p:cNvPr>
            <p:cNvCxnSpPr/>
            <p:nvPr/>
          </p:nvCxnSpPr>
          <p:spPr>
            <a:xfrm>
              <a:off x="8109959" y="3572142"/>
              <a:ext cx="0" cy="4101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2E3103DB-17FD-41C7-BDEA-C99EC4F9EC3F}"/>
                </a:ext>
              </a:extLst>
            </p:cNvPr>
            <p:cNvCxnSpPr/>
            <p:nvPr/>
          </p:nvCxnSpPr>
          <p:spPr>
            <a:xfrm flipH="1">
              <a:off x="7708306" y="3990886"/>
              <a:ext cx="4016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86386EC-6EFD-4409-98EB-70095720E01D}"/>
              </a:ext>
            </a:extLst>
          </p:cNvPr>
          <p:cNvSpPr txBox="1"/>
          <p:nvPr/>
        </p:nvSpPr>
        <p:spPr>
          <a:xfrm>
            <a:off x="7269419" y="3732331"/>
            <a:ext cx="12105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3489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E5E664FC-1878-47A3-8DD7-7D77F2319F9D}"/>
              </a:ext>
            </a:extLst>
          </p:cNvPr>
          <p:cNvSpPr txBox="1"/>
          <p:nvPr/>
        </p:nvSpPr>
        <p:spPr>
          <a:xfrm>
            <a:off x="6856375" y="373233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37CD374-2FB0-417B-95F8-8FCE9844B33D}"/>
              </a:ext>
            </a:extLst>
          </p:cNvPr>
          <p:cNvSpPr txBox="1"/>
          <p:nvPr/>
        </p:nvSpPr>
        <p:spPr>
          <a:xfrm>
            <a:off x="7243781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5E39CAC1-7CB3-46D0-8D9D-C017FA63205C}"/>
              </a:ext>
            </a:extLst>
          </p:cNvPr>
          <p:cNvSpPr txBox="1"/>
          <p:nvPr/>
        </p:nvSpPr>
        <p:spPr>
          <a:xfrm>
            <a:off x="7511649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D833B5E4-A091-4CFB-ACE9-2C330798D817}"/>
              </a:ext>
            </a:extLst>
          </p:cNvPr>
          <p:cNvGrpSpPr/>
          <p:nvPr/>
        </p:nvGrpSpPr>
        <p:grpSpPr>
          <a:xfrm>
            <a:off x="2701217" y="3794333"/>
            <a:ext cx="1264778" cy="418744"/>
            <a:chOff x="7708306" y="3572142"/>
            <a:chExt cx="1264778" cy="418744"/>
          </a:xfrm>
        </p:grpSpPr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F260C74D-83BF-45EC-9DF1-EDE8A5D8186B}"/>
                </a:ext>
              </a:extLst>
            </p:cNvPr>
            <p:cNvCxnSpPr/>
            <p:nvPr/>
          </p:nvCxnSpPr>
          <p:spPr>
            <a:xfrm flipH="1">
              <a:off x="8118505" y="3572142"/>
              <a:ext cx="85457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رابط مستقيم 49">
              <a:extLst>
                <a:ext uri="{FF2B5EF4-FFF2-40B4-BE49-F238E27FC236}">
                  <a16:creationId xmlns:a16="http://schemas.microsoft.com/office/drawing/2014/main" id="{D6EC99E0-3A8C-4652-8EAD-38A6FB411AB6}"/>
                </a:ext>
              </a:extLst>
            </p:cNvPr>
            <p:cNvCxnSpPr/>
            <p:nvPr/>
          </p:nvCxnSpPr>
          <p:spPr>
            <a:xfrm>
              <a:off x="8109959" y="3572142"/>
              <a:ext cx="0" cy="4101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AACD4D6F-F6AD-4A4D-9FEA-8BAFFB66FE53}"/>
                </a:ext>
              </a:extLst>
            </p:cNvPr>
            <p:cNvCxnSpPr/>
            <p:nvPr/>
          </p:nvCxnSpPr>
          <p:spPr>
            <a:xfrm flipH="1">
              <a:off x="7708306" y="3990886"/>
              <a:ext cx="4016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1908BF2-F637-49E2-B7DC-14F7EA6A6D46}"/>
              </a:ext>
            </a:extLst>
          </p:cNvPr>
          <p:cNvSpPr txBox="1"/>
          <p:nvPr/>
        </p:nvSpPr>
        <p:spPr>
          <a:xfrm>
            <a:off x="3048785" y="3732331"/>
            <a:ext cx="103906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38 2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B363763-0212-4447-89D3-B0FEAF376344}"/>
              </a:ext>
            </a:extLst>
          </p:cNvPr>
          <p:cNvSpPr txBox="1"/>
          <p:nvPr/>
        </p:nvSpPr>
        <p:spPr>
          <a:xfrm>
            <a:off x="3209930" y="370915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CD6DDEA-BBA0-40E9-B4C3-F8082CDAF4E8}"/>
              </a:ext>
            </a:extLst>
          </p:cNvPr>
          <p:cNvSpPr txBox="1"/>
          <p:nvPr/>
        </p:nvSpPr>
        <p:spPr>
          <a:xfrm>
            <a:off x="2698372" y="3732331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1B56CBD-55FF-481F-B2A5-0FDB94A9FEC0}"/>
              </a:ext>
            </a:extLst>
          </p:cNvPr>
          <p:cNvSpPr txBox="1"/>
          <p:nvPr/>
        </p:nvSpPr>
        <p:spPr>
          <a:xfrm>
            <a:off x="3061196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6BEEE1E3-1FCB-41AF-B767-DE5A61FBF663}"/>
              </a:ext>
            </a:extLst>
          </p:cNvPr>
          <p:cNvSpPr txBox="1"/>
          <p:nvPr/>
        </p:nvSpPr>
        <p:spPr>
          <a:xfrm>
            <a:off x="3607412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108CBC9A-B5E1-4394-9101-CA0AB6CBF7F8}"/>
              </a:ext>
            </a:extLst>
          </p:cNvPr>
          <p:cNvSpPr txBox="1"/>
          <p:nvPr/>
        </p:nvSpPr>
        <p:spPr>
          <a:xfrm>
            <a:off x="3352698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E2DBBA70-9D49-4F22-A0D1-0C974FF01CFF}"/>
              </a:ext>
            </a:extLst>
          </p:cNvPr>
          <p:cNvSpPr txBox="1"/>
          <p:nvPr/>
        </p:nvSpPr>
        <p:spPr>
          <a:xfrm>
            <a:off x="3607441" y="372518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732C0950-9CF7-4416-A7AE-C01F33608E8E}"/>
              </a:ext>
            </a:extLst>
          </p:cNvPr>
          <p:cNvSpPr txBox="1"/>
          <p:nvPr/>
        </p:nvSpPr>
        <p:spPr>
          <a:xfrm>
            <a:off x="7757860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88724426-85D9-42C7-96C4-B690F68CAE47}"/>
              </a:ext>
            </a:extLst>
          </p:cNvPr>
          <p:cNvSpPr txBox="1"/>
          <p:nvPr/>
        </p:nvSpPr>
        <p:spPr>
          <a:xfrm>
            <a:off x="8064500" y="3284415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C4254EA7-D3A7-48F9-829F-A8148380A99B}"/>
              </a:ext>
            </a:extLst>
          </p:cNvPr>
          <p:cNvSpPr txBox="1"/>
          <p:nvPr/>
        </p:nvSpPr>
        <p:spPr>
          <a:xfrm>
            <a:off x="7713127" y="372518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9595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2.08333E-7 -0.0631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44" grpId="0"/>
      <p:bldP spid="45" grpId="0"/>
      <p:bldP spid="33" grpId="0"/>
      <p:bldP spid="35" grpId="0"/>
      <p:bldP spid="43" grpId="0"/>
      <p:bldP spid="47" grpId="0"/>
      <p:bldP spid="52" grpId="0"/>
      <p:bldP spid="55" grpId="0"/>
      <p:bldP spid="55" grpId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3">
            <a:extLst>
              <a:ext uri="{FF2B5EF4-FFF2-40B4-BE49-F238E27FC236}">
                <a16:creationId xmlns:a16="http://schemas.microsoft.com/office/drawing/2014/main" id="{C22A73E4-A4D4-4584-983E-E774A16481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30"/>
          <a:stretch/>
        </p:blipFill>
        <p:spPr>
          <a:xfrm>
            <a:off x="748381" y="0"/>
            <a:ext cx="10695238" cy="1651518"/>
          </a:xfrm>
          <a:prstGeom prst="rect">
            <a:avLst/>
          </a:prstGeom>
        </p:spPr>
      </p:pic>
      <p:pic>
        <p:nvPicPr>
          <p:cNvPr id="18" name="Snagit_SNG873">
            <a:extLst>
              <a:ext uri="{FF2B5EF4-FFF2-40B4-BE49-F238E27FC236}">
                <a16:creationId xmlns:a16="http://schemas.microsoft.com/office/drawing/2014/main" id="{25BC9E5C-A6EF-477C-9B78-0FCA89854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1" t="47016" r="7906" b="44568"/>
          <a:stretch/>
        </p:blipFill>
        <p:spPr>
          <a:xfrm>
            <a:off x="5067300" y="2495602"/>
            <a:ext cx="5530850" cy="319017"/>
          </a:xfrm>
          <a:prstGeom prst="rect">
            <a:avLst/>
          </a:prstGeom>
        </p:spPr>
      </p:pic>
      <p:pic>
        <p:nvPicPr>
          <p:cNvPr id="19" name="Snagit_SNG873">
            <a:extLst>
              <a:ext uri="{FF2B5EF4-FFF2-40B4-BE49-F238E27FC236}">
                <a16:creationId xmlns:a16="http://schemas.microsoft.com/office/drawing/2014/main" id="{3958132E-63E1-4DB6-A21F-3136AEA26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01" b="12293"/>
          <a:stretch/>
        </p:blipFill>
        <p:spPr>
          <a:xfrm>
            <a:off x="748381" y="3658703"/>
            <a:ext cx="10695238" cy="1019867"/>
          </a:xfrm>
          <a:prstGeom prst="rect">
            <a:avLst/>
          </a:prstGeom>
        </p:spPr>
      </p:pic>
      <p:pic>
        <p:nvPicPr>
          <p:cNvPr id="20" name="Snagit_SNG873">
            <a:extLst>
              <a:ext uri="{FF2B5EF4-FFF2-40B4-BE49-F238E27FC236}">
                <a16:creationId xmlns:a16="http://schemas.microsoft.com/office/drawing/2014/main" id="{8ABF2CDC-07B7-4340-A874-EC643073CA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3" t="91390" r="7905" b="240"/>
          <a:stretch/>
        </p:blipFill>
        <p:spPr>
          <a:xfrm>
            <a:off x="4749799" y="5522653"/>
            <a:ext cx="5848351" cy="317241"/>
          </a:xfrm>
          <a:prstGeom prst="rect">
            <a:avLst/>
          </a:prstGeom>
        </p:spPr>
      </p:pic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2767B7FE-5AEB-4A9C-AA4C-4D94F6E32F44}"/>
              </a:ext>
            </a:extLst>
          </p:cNvPr>
          <p:cNvGrpSpPr/>
          <p:nvPr/>
        </p:nvGrpSpPr>
        <p:grpSpPr>
          <a:xfrm>
            <a:off x="8396442" y="1994690"/>
            <a:ext cx="837185" cy="305730"/>
            <a:chOff x="7821320" y="3572142"/>
            <a:chExt cx="837185" cy="305730"/>
          </a:xfrm>
        </p:grpSpPr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A21BF83A-7F16-4E6E-A573-695DF7700715}"/>
                </a:ext>
              </a:extLst>
            </p:cNvPr>
            <p:cNvCxnSpPr/>
            <p:nvPr/>
          </p:nvCxnSpPr>
          <p:spPr>
            <a:xfrm flipH="1">
              <a:off x="8118505" y="3572142"/>
              <a:ext cx="5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4F16F20D-AE82-4800-AA64-BED8A933ABD3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46A738DC-2B43-4678-8C56-57FD34D6DEAF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A3EEEFE5-601F-4EEA-967B-A5434417C064}"/>
              </a:ext>
            </a:extLst>
          </p:cNvPr>
          <p:cNvSpPr txBox="1"/>
          <p:nvPr/>
        </p:nvSpPr>
        <p:spPr>
          <a:xfrm>
            <a:off x="8659062" y="1932688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3 6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36157D97-B0D4-419D-97E3-2AAD4FF8C084}"/>
              </a:ext>
            </a:extLst>
          </p:cNvPr>
          <p:cNvSpPr txBox="1"/>
          <p:nvPr/>
        </p:nvSpPr>
        <p:spPr>
          <a:xfrm>
            <a:off x="8793292" y="192785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D8133199-8062-4E0C-AF8E-7E451B3A1844}"/>
              </a:ext>
            </a:extLst>
          </p:cNvPr>
          <p:cNvSpPr txBox="1"/>
          <p:nvPr/>
        </p:nvSpPr>
        <p:spPr>
          <a:xfrm>
            <a:off x="8357527" y="19326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93E7AA4-4E07-407B-8337-5A252DED506B}"/>
              </a:ext>
            </a:extLst>
          </p:cNvPr>
          <p:cNvSpPr txBox="1"/>
          <p:nvPr/>
        </p:nvSpPr>
        <p:spPr>
          <a:xfrm>
            <a:off x="8667363" y="16280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897FA381-D59E-40A7-94FD-262D4FED459D}"/>
              </a:ext>
            </a:extLst>
          </p:cNvPr>
          <p:cNvSpPr txBox="1"/>
          <p:nvPr/>
        </p:nvSpPr>
        <p:spPr>
          <a:xfrm>
            <a:off x="8868869" y="162814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5370F490-687C-40E1-B224-B86E6972B59D}"/>
              </a:ext>
            </a:extLst>
          </p:cNvPr>
          <p:cNvGrpSpPr/>
          <p:nvPr/>
        </p:nvGrpSpPr>
        <p:grpSpPr>
          <a:xfrm>
            <a:off x="5106215" y="1994690"/>
            <a:ext cx="837185" cy="305730"/>
            <a:chOff x="7821320" y="3572142"/>
            <a:chExt cx="837185" cy="305730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E863DD5F-6640-490C-8E17-7969336C6B2F}"/>
                </a:ext>
              </a:extLst>
            </p:cNvPr>
            <p:cNvCxnSpPr/>
            <p:nvPr/>
          </p:nvCxnSpPr>
          <p:spPr>
            <a:xfrm flipH="1">
              <a:off x="8118505" y="3572142"/>
              <a:ext cx="5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839FF141-6387-4ABD-9947-F3E87C7045C6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AE74DF72-A305-4971-838A-E5A541B42C95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7CC5A919-4321-4EE2-A28D-62C92E215CF3}"/>
              </a:ext>
            </a:extLst>
          </p:cNvPr>
          <p:cNvSpPr txBox="1"/>
          <p:nvPr/>
        </p:nvSpPr>
        <p:spPr>
          <a:xfrm>
            <a:off x="5368835" y="1932688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6 4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FEA0132-F39E-4BD6-BA5D-10F3F6FE7F46}"/>
              </a:ext>
            </a:extLst>
          </p:cNvPr>
          <p:cNvSpPr txBox="1"/>
          <p:nvPr/>
        </p:nvSpPr>
        <p:spPr>
          <a:xfrm>
            <a:off x="5503065" y="192785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264C6C44-BEFA-45F0-85C9-A74621BF1C2D}"/>
              </a:ext>
            </a:extLst>
          </p:cNvPr>
          <p:cNvSpPr txBox="1"/>
          <p:nvPr/>
        </p:nvSpPr>
        <p:spPr>
          <a:xfrm>
            <a:off x="5067300" y="19326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0765489-E22B-4580-909D-3D8F26838890}"/>
              </a:ext>
            </a:extLst>
          </p:cNvPr>
          <p:cNvSpPr txBox="1"/>
          <p:nvPr/>
        </p:nvSpPr>
        <p:spPr>
          <a:xfrm>
            <a:off x="5377136" y="16280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11584E6C-F83E-4C84-96F2-46453EF42986}"/>
              </a:ext>
            </a:extLst>
          </p:cNvPr>
          <p:cNvSpPr txBox="1"/>
          <p:nvPr/>
        </p:nvSpPr>
        <p:spPr>
          <a:xfrm>
            <a:off x="5597304" y="162814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7ABA99FB-F523-470A-A0AA-80907DF997FE}"/>
              </a:ext>
            </a:extLst>
          </p:cNvPr>
          <p:cNvGrpSpPr/>
          <p:nvPr/>
        </p:nvGrpSpPr>
        <p:grpSpPr>
          <a:xfrm>
            <a:off x="1403787" y="1994690"/>
            <a:ext cx="837185" cy="305730"/>
            <a:chOff x="7821320" y="3572142"/>
            <a:chExt cx="837185" cy="305730"/>
          </a:xfrm>
        </p:grpSpPr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C0E01A68-D423-41F7-A7A5-DCEBEA4900DD}"/>
                </a:ext>
              </a:extLst>
            </p:cNvPr>
            <p:cNvCxnSpPr/>
            <p:nvPr/>
          </p:nvCxnSpPr>
          <p:spPr>
            <a:xfrm flipH="1">
              <a:off x="8118505" y="3572142"/>
              <a:ext cx="5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DCB7B310-B09D-4290-8728-D84A9E169044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81770790-0227-4A6F-A31D-DAFA3CD5B568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E7140CBC-B278-4D13-9DB1-E802F80B0B1A}"/>
              </a:ext>
            </a:extLst>
          </p:cNvPr>
          <p:cNvSpPr txBox="1"/>
          <p:nvPr/>
        </p:nvSpPr>
        <p:spPr>
          <a:xfrm>
            <a:off x="1666407" y="1932688"/>
            <a:ext cx="603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9 4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4A385501-5996-4315-AE80-E1E54826287F}"/>
              </a:ext>
            </a:extLst>
          </p:cNvPr>
          <p:cNvSpPr txBox="1"/>
          <p:nvPr/>
        </p:nvSpPr>
        <p:spPr>
          <a:xfrm>
            <a:off x="1800637" y="192785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08C0E914-EADE-407B-BE07-15CB4B4438A4}"/>
              </a:ext>
            </a:extLst>
          </p:cNvPr>
          <p:cNvSpPr txBox="1"/>
          <p:nvPr/>
        </p:nvSpPr>
        <p:spPr>
          <a:xfrm>
            <a:off x="1364872" y="193268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E3107E3E-CA2F-4C69-9E6A-8699B1E24AA4}"/>
              </a:ext>
            </a:extLst>
          </p:cNvPr>
          <p:cNvSpPr txBox="1"/>
          <p:nvPr/>
        </p:nvSpPr>
        <p:spPr>
          <a:xfrm>
            <a:off x="1656046" y="162805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5A20EEE7-09EE-4B2C-82ED-7120BB2888F0}"/>
              </a:ext>
            </a:extLst>
          </p:cNvPr>
          <p:cNvSpPr txBox="1"/>
          <p:nvPr/>
        </p:nvSpPr>
        <p:spPr>
          <a:xfrm>
            <a:off x="1913538" y="162814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5ED90311-FD6E-42DD-B410-C3828FEDC07B}"/>
              </a:ext>
            </a:extLst>
          </p:cNvPr>
          <p:cNvGrpSpPr/>
          <p:nvPr/>
        </p:nvGrpSpPr>
        <p:grpSpPr>
          <a:xfrm>
            <a:off x="8396442" y="3110296"/>
            <a:ext cx="837185" cy="305730"/>
            <a:chOff x="7821320" y="3572142"/>
            <a:chExt cx="837185" cy="305730"/>
          </a:xfrm>
        </p:grpSpPr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942CE935-F86A-4AF6-B337-896A5EAE1532}"/>
                </a:ext>
              </a:extLst>
            </p:cNvPr>
            <p:cNvCxnSpPr/>
            <p:nvPr/>
          </p:nvCxnSpPr>
          <p:spPr>
            <a:xfrm flipH="1">
              <a:off x="8118505" y="3572142"/>
              <a:ext cx="5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رابط مستقيم 51">
              <a:extLst>
                <a:ext uri="{FF2B5EF4-FFF2-40B4-BE49-F238E27FC236}">
                  <a16:creationId xmlns:a16="http://schemas.microsoft.com/office/drawing/2014/main" id="{67ABA33F-ED4F-46C2-88C1-38BC01FFE533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A2097F77-462A-42E0-BAA6-07384F0B8C7E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B94C21-4396-451A-B37F-D7CC86EF08AA}"/>
              </a:ext>
            </a:extLst>
          </p:cNvPr>
          <p:cNvSpPr txBox="1"/>
          <p:nvPr/>
        </p:nvSpPr>
        <p:spPr>
          <a:xfrm>
            <a:off x="8661395" y="3048294"/>
            <a:ext cx="6623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4  8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9819467-4DB4-4B04-9DE0-766D462DDD33}"/>
              </a:ext>
            </a:extLst>
          </p:cNvPr>
          <p:cNvSpPr txBox="1"/>
          <p:nvPr/>
        </p:nvSpPr>
        <p:spPr>
          <a:xfrm>
            <a:off x="8793292" y="304345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898C3B9E-31D5-4B36-B2BB-006888B9EB3E}"/>
              </a:ext>
            </a:extLst>
          </p:cNvPr>
          <p:cNvSpPr txBox="1"/>
          <p:nvPr/>
        </p:nvSpPr>
        <p:spPr>
          <a:xfrm>
            <a:off x="8357527" y="30482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0C4D46B-17EA-46EC-A420-B346A2421080}"/>
              </a:ext>
            </a:extLst>
          </p:cNvPr>
          <p:cNvSpPr txBox="1"/>
          <p:nvPr/>
        </p:nvSpPr>
        <p:spPr>
          <a:xfrm>
            <a:off x="8648701" y="27436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C402E38C-E1E8-4A7A-BF47-81508238FF7E}"/>
              </a:ext>
            </a:extLst>
          </p:cNvPr>
          <p:cNvSpPr txBox="1"/>
          <p:nvPr/>
        </p:nvSpPr>
        <p:spPr>
          <a:xfrm>
            <a:off x="8940455" y="274375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9B2F6415-2308-4CB0-8029-8803A024C4CA}"/>
              </a:ext>
            </a:extLst>
          </p:cNvPr>
          <p:cNvGrpSpPr/>
          <p:nvPr/>
        </p:nvGrpSpPr>
        <p:grpSpPr>
          <a:xfrm>
            <a:off x="5106215" y="3110296"/>
            <a:ext cx="837185" cy="305730"/>
            <a:chOff x="7821320" y="3572142"/>
            <a:chExt cx="837185" cy="305730"/>
          </a:xfrm>
        </p:grpSpPr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F4842201-DB68-485B-9277-C0C4BFFDA8CB}"/>
                </a:ext>
              </a:extLst>
            </p:cNvPr>
            <p:cNvCxnSpPr/>
            <p:nvPr/>
          </p:nvCxnSpPr>
          <p:spPr>
            <a:xfrm flipH="1">
              <a:off x="8118505" y="3572142"/>
              <a:ext cx="5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رابط مستقيم 60">
              <a:extLst>
                <a:ext uri="{FF2B5EF4-FFF2-40B4-BE49-F238E27FC236}">
                  <a16:creationId xmlns:a16="http://schemas.microsoft.com/office/drawing/2014/main" id="{B1B6D971-9CB3-4571-ADF8-FC1E861B8C14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رابط مستقيم 61">
              <a:extLst>
                <a:ext uri="{FF2B5EF4-FFF2-40B4-BE49-F238E27FC236}">
                  <a16:creationId xmlns:a16="http://schemas.microsoft.com/office/drawing/2014/main" id="{82CA103C-5077-4E0D-9C23-147554A0873B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67BD6E28-8133-4E6D-8D9B-649C918EA359}"/>
              </a:ext>
            </a:extLst>
          </p:cNvPr>
          <p:cNvSpPr txBox="1"/>
          <p:nvPr/>
        </p:nvSpPr>
        <p:spPr>
          <a:xfrm>
            <a:off x="5368835" y="3048294"/>
            <a:ext cx="6623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1  9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B486C364-5865-4BE0-9ED0-46CF1B244731}"/>
              </a:ext>
            </a:extLst>
          </p:cNvPr>
          <p:cNvSpPr txBox="1"/>
          <p:nvPr/>
        </p:nvSpPr>
        <p:spPr>
          <a:xfrm>
            <a:off x="5503065" y="3043459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7ECF4A69-5487-48B0-88AE-DE81491F79A8}"/>
              </a:ext>
            </a:extLst>
          </p:cNvPr>
          <p:cNvSpPr txBox="1"/>
          <p:nvPr/>
        </p:nvSpPr>
        <p:spPr>
          <a:xfrm>
            <a:off x="5067300" y="304829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9D2AE49E-DE14-4272-B1BB-5912E4B1CEC9}"/>
              </a:ext>
            </a:extLst>
          </p:cNvPr>
          <p:cNvSpPr txBox="1"/>
          <p:nvPr/>
        </p:nvSpPr>
        <p:spPr>
          <a:xfrm>
            <a:off x="5358474" y="274366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27DDDBA3-0822-4DBC-86D6-A470E5D4397A}"/>
              </a:ext>
            </a:extLst>
          </p:cNvPr>
          <p:cNvSpPr txBox="1"/>
          <p:nvPr/>
        </p:nvSpPr>
        <p:spPr>
          <a:xfrm>
            <a:off x="5650659" y="274375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B2D885E9-1841-4058-A781-AEC6F6F3CD11}"/>
              </a:ext>
            </a:extLst>
          </p:cNvPr>
          <p:cNvSpPr txBox="1"/>
          <p:nvPr/>
        </p:nvSpPr>
        <p:spPr>
          <a:xfrm>
            <a:off x="5595457" y="306268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5A704F17-8F9B-49F8-B55A-B1EB2367FDA4}"/>
              </a:ext>
            </a:extLst>
          </p:cNvPr>
          <p:cNvSpPr txBox="1"/>
          <p:nvPr/>
        </p:nvSpPr>
        <p:spPr>
          <a:xfrm>
            <a:off x="8891545" y="306268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915B285A-113E-438B-9FE8-129FF3691B1F}"/>
              </a:ext>
            </a:extLst>
          </p:cNvPr>
          <p:cNvGrpSpPr/>
          <p:nvPr/>
        </p:nvGrpSpPr>
        <p:grpSpPr>
          <a:xfrm>
            <a:off x="7964558" y="4827864"/>
            <a:ext cx="981185" cy="305730"/>
            <a:chOff x="7821320" y="3572142"/>
            <a:chExt cx="981185" cy="305730"/>
          </a:xfrm>
        </p:grpSpPr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A3C6446B-14AB-4C03-A33A-D961F586BF83}"/>
                </a:ext>
              </a:extLst>
            </p:cNvPr>
            <p:cNvCxnSpPr/>
            <p:nvPr/>
          </p:nvCxnSpPr>
          <p:spPr>
            <a:xfrm flipH="1">
              <a:off x="8118505" y="3572142"/>
              <a:ext cx="68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رابط مستقيم 71">
              <a:extLst>
                <a:ext uri="{FF2B5EF4-FFF2-40B4-BE49-F238E27FC236}">
                  <a16:creationId xmlns:a16="http://schemas.microsoft.com/office/drawing/2014/main" id="{34D7074D-4180-4651-B306-85C867FB505B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رابط مستقيم 72">
              <a:extLst>
                <a:ext uri="{FF2B5EF4-FFF2-40B4-BE49-F238E27FC236}">
                  <a16:creationId xmlns:a16="http://schemas.microsoft.com/office/drawing/2014/main" id="{8EA7B6FA-6027-44FA-92DB-F44B13FCF8B3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C671D2BC-153D-4FF7-AE9E-D55E855E27DC}"/>
              </a:ext>
            </a:extLst>
          </p:cNvPr>
          <p:cNvSpPr txBox="1"/>
          <p:nvPr/>
        </p:nvSpPr>
        <p:spPr>
          <a:xfrm>
            <a:off x="8217478" y="4765862"/>
            <a:ext cx="841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26  8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D082A85E-992D-40C3-AAFB-2A59DB031A99}"/>
              </a:ext>
            </a:extLst>
          </p:cNvPr>
          <p:cNvSpPr txBox="1"/>
          <p:nvPr/>
        </p:nvSpPr>
        <p:spPr>
          <a:xfrm>
            <a:off x="8361408" y="47610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4F337FBB-E653-4D25-B198-9CFC556F4731}"/>
              </a:ext>
            </a:extLst>
          </p:cNvPr>
          <p:cNvSpPr txBox="1"/>
          <p:nvPr/>
        </p:nvSpPr>
        <p:spPr>
          <a:xfrm>
            <a:off x="7925643" y="476586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8621E8D8-F7AD-4184-A9E8-9B94572E29B6}"/>
              </a:ext>
            </a:extLst>
          </p:cNvPr>
          <p:cNvSpPr txBox="1"/>
          <p:nvPr/>
        </p:nvSpPr>
        <p:spPr>
          <a:xfrm>
            <a:off x="8216817" y="44612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D770742E-0D90-4B85-BF58-BCD3C81555BC}"/>
              </a:ext>
            </a:extLst>
          </p:cNvPr>
          <p:cNvSpPr txBox="1"/>
          <p:nvPr/>
        </p:nvSpPr>
        <p:spPr>
          <a:xfrm>
            <a:off x="8499624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4BE50EDE-42DC-491B-A01D-44E59D8B50E5}"/>
              </a:ext>
            </a:extLst>
          </p:cNvPr>
          <p:cNvSpPr txBox="1"/>
          <p:nvPr/>
        </p:nvSpPr>
        <p:spPr>
          <a:xfrm>
            <a:off x="8684630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3702DD85-491D-4BB0-8444-83091434F89D}"/>
              </a:ext>
            </a:extLst>
          </p:cNvPr>
          <p:cNvGrpSpPr/>
          <p:nvPr/>
        </p:nvGrpSpPr>
        <p:grpSpPr>
          <a:xfrm>
            <a:off x="4336685" y="4827864"/>
            <a:ext cx="981185" cy="305730"/>
            <a:chOff x="7821320" y="3572142"/>
            <a:chExt cx="981185" cy="305730"/>
          </a:xfrm>
        </p:grpSpPr>
        <p:cxnSp>
          <p:nvCxnSpPr>
            <p:cNvPr id="81" name="رابط مستقيم 80">
              <a:extLst>
                <a:ext uri="{FF2B5EF4-FFF2-40B4-BE49-F238E27FC236}">
                  <a16:creationId xmlns:a16="http://schemas.microsoft.com/office/drawing/2014/main" id="{0A154AFE-367A-44E4-BB0E-0260319CAE5B}"/>
                </a:ext>
              </a:extLst>
            </p:cNvPr>
            <p:cNvCxnSpPr/>
            <p:nvPr/>
          </p:nvCxnSpPr>
          <p:spPr>
            <a:xfrm flipH="1">
              <a:off x="8118505" y="3572142"/>
              <a:ext cx="68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رابط مستقيم 81">
              <a:extLst>
                <a:ext uri="{FF2B5EF4-FFF2-40B4-BE49-F238E27FC236}">
                  <a16:creationId xmlns:a16="http://schemas.microsoft.com/office/drawing/2014/main" id="{649655E9-7A6D-44E7-AF24-08462A8BB0AA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4AEFE9A6-D0F4-4EF3-8428-E9D244B7F3B8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77214A98-A46B-40A5-9384-5BCA4A4D8C38}"/>
              </a:ext>
            </a:extLst>
          </p:cNvPr>
          <p:cNvSpPr txBox="1"/>
          <p:nvPr/>
        </p:nvSpPr>
        <p:spPr>
          <a:xfrm>
            <a:off x="4587271" y="4765862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93 6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7ADE6F94-71D1-40B5-813A-FD7AEBF65650}"/>
              </a:ext>
            </a:extLst>
          </p:cNvPr>
          <p:cNvSpPr txBox="1"/>
          <p:nvPr/>
        </p:nvSpPr>
        <p:spPr>
          <a:xfrm>
            <a:off x="4733535" y="47610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8FFE24C3-DB29-43EE-8F9E-46EE219C8927}"/>
              </a:ext>
            </a:extLst>
          </p:cNvPr>
          <p:cNvSpPr txBox="1"/>
          <p:nvPr/>
        </p:nvSpPr>
        <p:spPr>
          <a:xfrm>
            <a:off x="4297770" y="476586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4D5E31F3-EACB-499B-8C12-C22D33F95FC2}"/>
              </a:ext>
            </a:extLst>
          </p:cNvPr>
          <p:cNvSpPr txBox="1"/>
          <p:nvPr/>
        </p:nvSpPr>
        <p:spPr>
          <a:xfrm>
            <a:off x="4588944" y="44612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0D58D605-1653-4DBF-8963-E8F38FEFD7DE}"/>
              </a:ext>
            </a:extLst>
          </p:cNvPr>
          <p:cNvSpPr txBox="1"/>
          <p:nvPr/>
        </p:nvSpPr>
        <p:spPr>
          <a:xfrm>
            <a:off x="4831834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55C91820-79D9-4F4C-BB1C-DE33B8F4C2E1}"/>
              </a:ext>
            </a:extLst>
          </p:cNvPr>
          <p:cNvSpPr txBox="1"/>
          <p:nvPr/>
        </p:nvSpPr>
        <p:spPr>
          <a:xfrm>
            <a:off x="5004419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12" name="مجموعة 111">
            <a:extLst>
              <a:ext uri="{FF2B5EF4-FFF2-40B4-BE49-F238E27FC236}">
                <a16:creationId xmlns:a16="http://schemas.microsoft.com/office/drawing/2014/main" id="{AF46FA89-74DF-47F1-A1A0-1069E0E89E3F}"/>
              </a:ext>
            </a:extLst>
          </p:cNvPr>
          <p:cNvGrpSpPr/>
          <p:nvPr/>
        </p:nvGrpSpPr>
        <p:grpSpPr>
          <a:xfrm>
            <a:off x="1073014" y="4827864"/>
            <a:ext cx="981185" cy="305730"/>
            <a:chOff x="7821320" y="3572142"/>
            <a:chExt cx="981185" cy="305730"/>
          </a:xfrm>
        </p:grpSpPr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2BDA1362-91C3-4318-BD5D-CC29C6BA7D16}"/>
                </a:ext>
              </a:extLst>
            </p:cNvPr>
            <p:cNvCxnSpPr/>
            <p:nvPr/>
          </p:nvCxnSpPr>
          <p:spPr>
            <a:xfrm flipH="1">
              <a:off x="8118505" y="3572142"/>
              <a:ext cx="68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B647D3F2-5E59-4A52-A707-8B61B25A54CD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رابط مستقيم 114">
              <a:extLst>
                <a:ext uri="{FF2B5EF4-FFF2-40B4-BE49-F238E27FC236}">
                  <a16:creationId xmlns:a16="http://schemas.microsoft.com/office/drawing/2014/main" id="{7A11BCBC-F203-4B4F-85C0-13A8FFC9C668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2AA8D6B3-45DC-436B-A2F0-27D3F5A2FD76}"/>
              </a:ext>
            </a:extLst>
          </p:cNvPr>
          <p:cNvSpPr txBox="1"/>
          <p:nvPr/>
        </p:nvSpPr>
        <p:spPr>
          <a:xfrm>
            <a:off x="1364696" y="4765862"/>
            <a:ext cx="78258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84 4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0140EF9C-22D4-4408-8B52-D32D93C68B2B}"/>
              </a:ext>
            </a:extLst>
          </p:cNvPr>
          <p:cNvSpPr txBox="1"/>
          <p:nvPr/>
        </p:nvSpPr>
        <p:spPr>
          <a:xfrm>
            <a:off x="1469864" y="4761027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78DB7874-E321-43F8-A76F-1BA905E160CF}"/>
              </a:ext>
            </a:extLst>
          </p:cNvPr>
          <p:cNvSpPr txBox="1"/>
          <p:nvPr/>
        </p:nvSpPr>
        <p:spPr>
          <a:xfrm>
            <a:off x="1034099" y="476586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19" name="مربع نص 118">
            <a:extLst>
              <a:ext uri="{FF2B5EF4-FFF2-40B4-BE49-F238E27FC236}">
                <a16:creationId xmlns:a16="http://schemas.microsoft.com/office/drawing/2014/main" id="{18A9CB97-D384-4C77-A3A9-733422784CB6}"/>
              </a:ext>
            </a:extLst>
          </p:cNvPr>
          <p:cNvSpPr txBox="1"/>
          <p:nvPr/>
        </p:nvSpPr>
        <p:spPr>
          <a:xfrm>
            <a:off x="1325273" y="44612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3DFCD8E6-D970-4694-B80D-EFFFA2571E45}"/>
              </a:ext>
            </a:extLst>
          </p:cNvPr>
          <p:cNvSpPr txBox="1"/>
          <p:nvPr/>
        </p:nvSpPr>
        <p:spPr>
          <a:xfrm>
            <a:off x="1579931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E972B26B-5063-4F42-BBBF-9D5EFFE92BFD}"/>
              </a:ext>
            </a:extLst>
          </p:cNvPr>
          <p:cNvSpPr txBox="1"/>
          <p:nvPr/>
        </p:nvSpPr>
        <p:spPr>
          <a:xfrm>
            <a:off x="1781352" y="446131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D9D815A0-3BA8-40F2-9D85-8286574DAE41}"/>
              </a:ext>
            </a:extLst>
          </p:cNvPr>
          <p:cNvGrpSpPr/>
          <p:nvPr/>
        </p:nvGrpSpPr>
        <p:grpSpPr>
          <a:xfrm>
            <a:off x="7964558" y="6247997"/>
            <a:ext cx="981185" cy="305730"/>
            <a:chOff x="7821320" y="3572142"/>
            <a:chExt cx="981185" cy="305730"/>
          </a:xfrm>
        </p:grpSpPr>
        <p:cxnSp>
          <p:nvCxnSpPr>
            <p:cNvPr id="123" name="رابط مستقيم 122">
              <a:extLst>
                <a:ext uri="{FF2B5EF4-FFF2-40B4-BE49-F238E27FC236}">
                  <a16:creationId xmlns:a16="http://schemas.microsoft.com/office/drawing/2014/main" id="{BBB84048-ED2C-4BE4-870A-4B95C21FB590}"/>
                </a:ext>
              </a:extLst>
            </p:cNvPr>
            <p:cNvCxnSpPr/>
            <p:nvPr/>
          </p:nvCxnSpPr>
          <p:spPr>
            <a:xfrm flipH="1">
              <a:off x="8118505" y="3572142"/>
              <a:ext cx="68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رابط مستقيم 123">
              <a:extLst>
                <a:ext uri="{FF2B5EF4-FFF2-40B4-BE49-F238E27FC236}">
                  <a16:creationId xmlns:a16="http://schemas.microsoft.com/office/drawing/2014/main" id="{AAAD8E83-971A-4552-9830-D3FF794920B7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رابط مستقيم 124">
              <a:extLst>
                <a:ext uri="{FF2B5EF4-FFF2-40B4-BE49-F238E27FC236}">
                  <a16:creationId xmlns:a16="http://schemas.microsoft.com/office/drawing/2014/main" id="{A3F9947F-9476-41A9-BC7E-20869961B29C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مربع نص 125">
            <a:extLst>
              <a:ext uri="{FF2B5EF4-FFF2-40B4-BE49-F238E27FC236}">
                <a16:creationId xmlns:a16="http://schemas.microsoft.com/office/drawing/2014/main" id="{0F290352-5262-47F0-B84E-75168771AF6F}"/>
              </a:ext>
            </a:extLst>
          </p:cNvPr>
          <p:cNvSpPr txBox="1"/>
          <p:nvPr/>
        </p:nvSpPr>
        <p:spPr>
          <a:xfrm>
            <a:off x="8158896" y="618599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66 18</a:t>
            </a:r>
          </a:p>
        </p:txBody>
      </p: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D22E17CE-5C47-403C-8C32-74D173E08DC3}"/>
              </a:ext>
            </a:extLst>
          </p:cNvPr>
          <p:cNvSpPr txBox="1"/>
          <p:nvPr/>
        </p:nvSpPr>
        <p:spPr>
          <a:xfrm>
            <a:off x="8494970" y="618116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CE366233-312B-4FBF-AD02-BACBB107E443}"/>
              </a:ext>
            </a:extLst>
          </p:cNvPr>
          <p:cNvSpPr txBox="1"/>
          <p:nvPr/>
        </p:nvSpPr>
        <p:spPr>
          <a:xfrm>
            <a:off x="7925643" y="6185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AA68C8F2-0A41-4B86-8D93-9B4DCDDEE29E}"/>
              </a:ext>
            </a:extLst>
          </p:cNvPr>
          <p:cNvSpPr txBox="1"/>
          <p:nvPr/>
        </p:nvSpPr>
        <p:spPr>
          <a:xfrm>
            <a:off x="8156362" y="58813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A2260ADD-0CE0-4048-BA9B-174588219739}"/>
              </a:ext>
            </a:extLst>
          </p:cNvPr>
          <p:cNvSpPr txBox="1"/>
          <p:nvPr/>
        </p:nvSpPr>
        <p:spPr>
          <a:xfrm>
            <a:off x="8555401" y="58814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7A2B9BB6-3206-4068-9909-E95659FF4696}"/>
              </a:ext>
            </a:extLst>
          </p:cNvPr>
          <p:cNvSpPr txBox="1"/>
          <p:nvPr/>
        </p:nvSpPr>
        <p:spPr>
          <a:xfrm>
            <a:off x="8709175" y="58814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32" name="مجموعة 131">
            <a:extLst>
              <a:ext uri="{FF2B5EF4-FFF2-40B4-BE49-F238E27FC236}">
                <a16:creationId xmlns:a16="http://schemas.microsoft.com/office/drawing/2014/main" id="{6BECA6BC-C147-4B3A-A3E1-16327B00C3B0}"/>
              </a:ext>
            </a:extLst>
          </p:cNvPr>
          <p:cNvGrpSpPr/>
          <p:nvPr/>
        </p:nvGrpSpPr>
        <p:grpSpPr>
          <a:xfrm>
            <a:off x="4336685" y="6247997"/>
            <a:ext cx="981185" cy="305730"/>
            <a:chOff x="7821320" y="3572142"/>
            <a:chExt cx="981185" cy="305730"/>
          </a:xfrm>
        </p:grpSpPr>
        <p:cxnSp>
          <p:nvCxnSpPr>
            <p:cNvPr id="133" name="رابط مستقيم 132">
              <a:extLst>
                <a:ext uri="{FF2B5EF4-FFF2-40B4-BE49-F238E27FC236}">
                  <a16:creationId xmlns:a16="http://schemas.microsoft.com/office/drawing/2014/main" id="{03A4B4A6-1F55-43BC-9545-63F0BCDAF42B}"/>
                </a:ext>
              </a:extLst>
            </p:cNvPr>
            <p:cNvCxnSpPr/>
            <p:nvPr/>
          </p:nvCxnSpPr>
          <p:spPr>
            <a:xfrm flipH="1">
              <a:off x="8118505" y="3572142"/>
              <a:ext cx="68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رابط مستقيم 133">
              <a:extLst>
                <a:ext uri="{FF2B5EF4-FFF2-40B4-BE49-F238E27FC236}">
                  <a16:creationId xmlns:a16="http://schemas.microsoft.com/office/drawing/2014/main" id="{DB22AFE1-49D3-467E-8CB3-A13C22BBED34}"/>
                </a:ext>
              </a:extLst>
            </p:cNvPr>
            <p:cNvCxnSpPr/>
            <p:nvPr/>
          </p:nvCxnSpPr>
          <p:spPr>
            <a:xfrm>
              <a:off x="8109959" y="3572142"/>
              <a:ext cx="0" cy="28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رابط مستقيم 134">
              <a:extLst>
                <a:ext uri="{FF2B5EF4-FFF2-40B4-BE49-F238E27FC236}">
                  <a16:creationId xmlns:a16="http://schemas.microsoft.com/office/drawing/2014/main" id="{EDE2C7D2-FD2A-4DE1-921A-D0DCBC91D5A8}"/>
                </a:ext>
              </a:extLst>
            </p:cNvPr>
            <p:cNvCxnSpPr/>
            <p:nvPr/>
          </p:nvCxnSpPr>
          <p:spPr>
            <a:xfrm flipH="1">
              <a:off x="7821320" y="3877872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DDD7D726-52D1-4F31-82C5-C78D0AAF08EE}"/>
              </a:ext>
            </a:extLst>
          </p:cNvPr>
          <p:cNvSpPr txBox="1"/>
          <p:nvPr/>
        </p:nvSpPr>
        <p:spPr>
          <a:xfrm>
            <a:off x="4523357" y="6185995"/>
            <a:ext cx="9621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05 45</a:t>
            </a: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66A0EFE5-509F-4ED6-AFCA-65F70844E298}"/>
              </a:ext>
            </a:extLst>
          </p:cNvPr>
          <p:cNvSpPr txBox="1"/>
          <p:nvPr/>
        </p:nvSpPr>
        <p:spPr>
          <a:xfrm>
            <a:off x="4836275" y="618116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38" name="مربع نص 137">
            <a:extLst>
              <a:ext uri="{FF2B5EF4-FFF2-40B4-BE49-F238E27FC236}">
                <a16:creationId xmlns:a16="http://schemas.microsoft.com/office/drawing/2014/main" id="{B655A0CC-6F54-48D9-BD8D-3F8B9AD5E73B}"/>
              </a:ext>
            </a:extLst>
          </p:cNvPr>
          <p:cNvSpPr txBox="1"/>
          <p:nvPr/>
        </p:nvSpPr>
        <p:spPr>
          <a:xfrm>
            <a:off x="4297770" y="61859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39" name="مربع نص 138">
            <a:extLst>
              <a:ext uri="{FF2B5EF4-FFF2-40B4-BE49-F238E27FC236}">
                <a16:creationId xmlns:a16="http://schemas.microsoft.com/office/drawing/2014/main" id="{04D1FA5A-6CFC-48CE-AC3A-FC6AB55DF462}"/>
              </a:ext>
            </a:extLst>
          </p:cNvPr>
          <p:cNvSpPr txBox="1"/>
          <p:nvPr/>
        </p:nvSpPr>
        <p:spPr>
          <a:xfrm>
            <a:off x="4537548" y="58813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140" name="مربع نص 139">
            <a:extLst>
              <a:ext uri="{FF2B5EF4-FFF2-40B4-BE49-F238E27FC236}">
                <a16:creationId xmlns:a16="http://schemas.microsoft.com/office/drawing/2014/main" id="{5EB1EC38-DA3D-41B6-87F8-ED3504196F23}"/>
              </a:ext>
            </a:extLst>
          </p:cNvPr>
          <p:cNvSpPr txBox="1"/>
          <p:nvPr/>
        </p:nvSpPr>
        <p:spPr>
          <a:xfrm>
            <a:off x="4698367" y="58814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41" name="مربع نص 140">
            <a:extLst>
              <a:ext uri="{FF2B5EF4-FFF2-40B4-BE49-F238E27FC236}">
                <a16:creationId xmlns:a16="http://schemas.microsoft.com/office/drawing/2014/main" id="{0DC5E68E-5A45-4503-9EE4-0CE92FA2743E}"/>
              </a:ext>
            </a:extLst>
          </p:cNvPr>
          <p:cNvSpPr txBox="1"/>
          <p:nvPr/>
        </p:nvSpPr>
        <p:spPr>
          <a:xfrm>
            <a:off x="5092964" y="58814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42" name="مربع نص 141">
            <a:extLst>
              <a:ext uri="{FF2B5EF4-FFF2-40B4-BE49-F238E27FC236}">
                <a16:creationId xmlns:a16="http://schemas.microsoft.com/office/drawing/2014/main" id="{C59A69CC-52A4-43CC-BF7A-77DCDCBA11CB}"/>
              </a:ext>
            </a:extLst>
          </p:cNvPr>
          <p:cNvSpPr txBox="1"/>
          <p:nvPr/>
        </p:nvSpPr>
        <p:spPr>
          <a:xfrm>
            <a:off x="8320240" y="588136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C6D104E1-AD52-46F8-A0C0-ED7E334BDA21}"/>
              </a:ext>
            </a:extLst>
          </p:cNvPr>
          <p:cNvSpPr txBox="1"/>
          <p:nvPr/>
        </p:nvSpPr>
        <p:spPr>
          <a:xfrm>
            <a:off x="4941240" y="588145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43359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2.08333E-6 -0.0497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3.95833E-6 -0.04838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96296E-6 L -2.08333E-7 -0.0497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2.08333E-6 -0.04791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3.95833E-6 -0.05069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-0.05023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-0.05023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3.33333E-6 -0.05023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1.25E-6 -0.04815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-0.04815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6" grpId="1"/>
      <p:bldP spid="27" grpId="0"/>
      <p:bldP spid="28" grpId="0"/>
      <p:bldP spid="30" grpId="0"/>
      <p:bldP spid="36" grpId="0"/>
      <p:bldP spid="37" grpId="0"/>
      <p:bldP spid="37" grpId="1"/>
      <p:bldP spid="38" grpId="0"/>
      <p:bldP spid="39" grpId="0"/>
      <p:bldP spid="40" grpId="0"/>
      <p:bldP spid="45" grpId="0"/>
      <p:bldP spid="46" grpId="0"/>
      <p:bldP spid="46" grpId="1"/>
      <p:bldP spid="47" grpId="0"/>
      <p:bldP spid="48" grpId="0"/>
      <p:bldP spid="49" grpId="0"/>
      <p:bldP spid="54" grpId="0"/>
      <p:bldP spid="55" grpId="0"/>
      <p:bldP spid="55" grpId="1"/>
      <p:bldP spid="56" grpId="0"/>
      <p:bldP spid="57" grpId="0"/>
      <p:bldP spid="58" grpId="0"/>
      <p:bldP spid="63" grpId="0"/>
      <p:bldP spid="64" grpId="0"/>
      <p:bldP spid="64" grpId="1"/>
      <p:bldP spid="65" grpId="0"/>
      <p:bldP spid="66" grpId="0"/>
      <p:bldP spid="67" grpId="0"/>
      <p:bldP spid="68" grpId="0"/>
      <p:bldP spid="69" grpId="0"/>
      <p:bldP spid="74" grpId="0"/>
      <p:bldP spid="75" grpId="0"/>
      <p:bldP spid="75" grpId="1"/>
      <p:bldP spid="76" grpId="0"/>
      <p:bldP spid="77" grpId="0"/>
      <p:bldP spid="78" grpId="0"/>
      <p:bldP spid="79" grpId="0"/>
      <p:bldP spid="84" grpId="0"/>
      <p:bldP spid="85" grpId="0"/>
      <p:bldP spid="85" grpId="1"/>
      <p:bldP spid="86" grpId="0"/>
      <p:bldP spid="87" grpId="0"/>
      <p:bldP spid="88" grpId="0"/>
      <p:bldP spid="89" grpId="0"/>
      <p:bldP spid="116" grpId="0"/>
      <p:bldP spid="117" grpId="0"/>
      <p:bldP spid="117" grpId="1"/>
      <p:bldP spid="118" grpId="0"/>
      <p:bldP spid="119" grpId="0"/>
      <p:bldP spid="120" grpId="0"/>
      <p:bldP spid="121" grpId="0"/>
      <p:bldP spid="126" grpId="0"/>
      <p:bldP spid="127" grpId="0"/>
      <p:bldP spid="127" grpId="1"/>
      <p:bldP spid="128" grpId="0"/>
      <p:bldP spid="129" grpId="0"/>
      <p:bldP spid="130" grpId="0"/>
      <p:bldP spid="131" grpId="0"/>
      <p:bldP spid="136" grpId="0"/>
      <p:bldP spid="137" grpId="0"/>
      <p:bldP spid="137" grpId="1"/>
      <p:bldP spid="138" grpId="0"/>
      <p:bldP spid="139" grpId="0"/>
      <p:bldP spid="140" grpId="0"/>
      <p:bldP spid="141" grpId="0"/>
      <p:bldP spid="142" grpId="0"/>
      <p:bldP spid="1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8">
            <a:extLst>
              <a:ext uri="{FF2B5EF4-FFF2-40B4-BE49-F238E27FC236}">
                <a16:creationId xmlns:a16="http://schemas.microsoft.com/office/drawing/2014/main" id="{6A1DC737-B38B-448A-A85D-758AE0DD6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77" y="609952"/>
            <a:ext cx="11019047" cy="563809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E7FEBA7-54FC-4E32-87C0-C9F09D06A072}"/>
              </a:ext>
            </a:extLst>
          </p:cNvPr>
          <p:cNvSpPr txBox="1"/>
          <p:nvPr/>
        </p:nvSpPr>
        <p:spPr>
          <a:xfrm>
            <a:off x="4726098" y="45636"/>
            <a:ext cx="7216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5كغم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37C7D57-BCCF-4D1E-AEF6-94094F6BF563}"/>
              </a:ext>
            </a:extLst>
          </p:cNvPr>
          <p:cNvSpPr txBox="1"/>
          <p:nvPr/>
        </p:nvSpPr>
        <p:spPr>
          <a:xfrm>
            <a:off x="1970242" y="45636"/>
            <a:ext cx="15424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18.250ريالاً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EA689C7-02B0-433D-BBB1-406B153E9FE4}"/>
              </a:ext>
            </a:extLst>
          </p:cNvPr>
          <p:cNvSpPr txBox="1"/>
          <p:nvPr/>
        </p:nvSpPr>
        <p:spPr>
          <a:xfrm>
            <a:off x="4726098" y="350612"/>
            <a:ext cx="7216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1كغم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8471775-D173-4297-A7A5-83AE020FE3C7}"/>
              </a:ext>
            </a:extLst>
          </p:cNvPr>
          <p:cNvSpPr txBox="1"/>
          <p:nvPr/>
        </p:nvSpPr>
        <p:spPr>
          <a:xfrm>
            <a:off x="2499449" y="350612"/>
            <a:ext cx="9412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ريالاً</a:t>
            </a: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6BA63E26-3351-4064-85CC-6B0089D3E530}"/>
              </a:ext>
            </a:extLst>
          </p:cNvPr>
          <p:cNvCxnSpPr>
            <a:cxnSpLocks/>
          </p:cNvCxnSpPr>
          <p:nvPr/>
        </p:nvCxnSpPr>
        <p:spPr>
          <a:xfrm flipH="1">
            <a:off x="3492103" y="276468"/>
            <a:ext cx="121344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9DAA6C45-34B7-4AC6-912D-3D93786F01A5}"/>
              </a:ext>
            </a:extLst>
          </p:cNvPr>
          <p:cNvCxnSpPr>
            <a:cxnSpLocks/>
          </p:cNvCxnSpPr>
          <p:nvPr/>
        </p:nvCxnSpPr>
        <p:spPr>
          <a:xfrm flipH="1">
            <a:off x="3492103" y="590784"/>
            <a:ext cx="121344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E93213B-AA1B-4C44-A4F2-01899431CB53}"/>
              </a:ext>
            </a:extLst>
          </p:cNvPr>
          <p:cNvSpPr txBox="1"/>
          <p:nvPr/>
        </p:nvSpPr>
        <p:spPr>
          <a:xfrm>
            <a:off x="7867401" y="1655430"/>
            <a:ext cx="18405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5×س=18.250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595A628-5F4D-493A-98CF-7AB580EB0D24}"/>
              </a:ext>
            </a:extLst>
          </p:cNvPr>
          <p:cNvSpPr txBox="1"/>
          <p:nvPr/>
        </p:nvSpPr>
        <p:spPr>
          <a:xfrm>
            <a:off x="5353811" y="1655430"/>
            <a:ext cx="18133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س=3.650ريالاً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FFF80FA-48E6-449D-BADF-CE443CD6817B}"/>
              </a:ext>
            </a:extLst>
          </p:cNvPr>
          <p:cNvSpPr txBox="1"/>
          <p:nvPr/>
        </p:nvSpPr>
        <p:spPr>
          <a:xfrm>
            <a:off x="3946543" y="2549663"/>
            <a:ext cx="25699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المتر = </a:t>
            </a:r>
            <a:r>
              <a:rPr lang="ar-OM" sz="24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السعر÷القياس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BD63D52-2312-4B0C-BD77-2C32D05880FF}"/>
              </a:ext>
            </a:extLst>
          </p:cNvPr>
          <p:cNvSpPr txBox="1"/>
          <p:nvPr/>
        </p:nvSpPr>
        <p:spPr>
          <a:xfrm>
            <a:off x="4196611" y="2931740"/>
            <a:ext cx="231986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المتر = 9.280÷8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456FCB5-EBDB-4F5F-82C5-3A53E8DD6003}"/>
              </a:ext>
            </a:extLst>
          </p:cNvPr>
          <p:cNvSpPr txBox="1"/>
          <p:nvPr/>
        </p:nvSpPr>
        <p:spPr>
          <a:xfrm>
            <a:off x="4092415" y="3270668"/>
            <a:ext cx="242406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المتر = 1.160ريالاً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9CBB32D-F47F-4D17-9998-5C941B112420}"/>
              </a:ext>
            </a:extLst>
          </p:cNvPr>
          <p:cNvSpPr txBox="1"/>
          <p:nvPr/>
        </p:nvSpPr>
        <p:spPr>
          <a:xfrm>
            <a:off x="7252250" y="430391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AA5E72F-A273-4837-9DEC-107500FB5EE2}"/>
              </a:ext>
            </a:extLst>
          </p:cNvPr>
          <p:cNvSpPr txBox="1"/>
          <p:nvPr/>
        </p:nvSpPr>
        <p:spPr>
          <a:xfrm>
            <a:off x="8424348" y="466351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6ECD9E3-D2F8-4411-AC4B-233E70859819}"/>
              </a:ext>
            </a:extLst>
          </p:cNvPr>
          <p:cNvSpPr txBox="1"/>
          <p:nvPr/>
        </p:nvSpPr>
        <p:spPr>
          <a:xfrm>
            <a:off x="8997212" y="430229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24EE8D1-A6DB-4484-8934-BA609C18755C}"/>
              </a:ext>
            </a:extLst>
          </p:cNvPr>
          <p:cNvSpPr txBox="1"/>
          <p:nvPr/>
        </p:nvSpPr>
        <p:spPr>
          <a:xfrm>
            <a:off x="2572169" y="430229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A69D2E4-1375-4AAA-B16A-BFE92E0E78B7}"/>
              </a:ext>
            </a:extLst>
          </p:cNvPr>
          <p:cNvSpPr txBox="1"/>
          <p:nvPr/>
        </p:nvSpPr>
        <p:spPr>
          <a:xfrm>
            <a:off x="1261317" y="471488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1BBC10A-C200-4879-8F45-6CD9C414468E}"/>
              </a:ext>
            </a:extLst>
          </p:cNvPr>
          <p:cNvSpPr txBox="1"/>
          <p:nvPr/>
        </p:nvSpPr>
        <p:spPr>
          <a:xfrm>
            <a:off x="3262940" y="469433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875A47A6-1509-4731-BD14-B0D457A19E6F}"/>
              </a:ext>
            </a:extLst>
          </p:cNvPr>
          <p:cNvSpPr txBox="1"/>
          <p:nvPr/>
        </p:nvSpPr>
        <p:spPr>
          <a:xfrm>
            <a:off x="3039764" y="4625499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6B46DD1-D6B3-4F00-8E57-AA0A8CEABD83}"/>
              </a:ext>
            </a:extLst>
          </p:cNvPr>
          <p:cNvSpPr txBox="1"/>
          <p:nvPr/>
        </p:nvSpPr>
        <p:spPr>
          <a:xfrm>
            <a:off x="8573077" y="542561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012BDB2-5AFA-48DD-ABB1-629F3C150121}"/>
              </a:ext>
            </a:extLst>
          </p:cNvPr>
          <p:cNvSpPr txBox="1"/>
          <p:nvPr/>
        </p:nvSpPr>
        <p:spPr>
          <a:xfrm>
            <a:off x="9119056" y="579665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A0BBEC5-1876-4D4F-BC53-ABEA30F48786}"/>
              </a:ext>
            </a:extLst>
          </p:cNvPr>
          <p:cNvSpPr txBox="1"/>
          <p:nvPr/>
        </p:nvSpPr>
        <p:spPr>
          <a:xfrm>
            <a:off x="8901357" y="577090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99453AC-AD2B-4073-9499-02E28B12DA77}"/>
              </a:ext>
            </a:extLst>
          </p:cNvPr>
          <p:cNvSpPr txBox="1"/>
          <p:nvPr/>
        </p:nvSpPr>
        <p:spPr>
          <a:xfrm>
            <a:off x="6525755" y="578638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28507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5966</TotalTime>
  <Words>186</Words>
  <Application>Microsoft Office PowerPoint</Application>
  <PresentationFormat>شاشة عريضة</PresentationFormat>
  <Paragraphs>106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367</cp:revision>
  <dcterms:created xsi:type="dcterms:W3CDTF">2020-06-10T13:04:58Z</dcterms:created>
  <dcterms:modified xsi:type="dcterms:W3CDTF">2020-06-20T23:57:06Z</dcterms:modified>
</cp:coreProperties>
</file>