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1" r:id="rId4"/>
    <p:sldId id="272" r:id="rId5"/>
    <p:sldId id="265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C7A2A"/>
    <a:srgbClr val="B56C13"/>
    <a:srgbClr val="CFE295"/>
    <a:srgbClr val="F7EF6C"/>
    <a:srgbClr val="FFDF6B"/>
    <a:srgbClr val="8CC63F"/>
    <a:srgbClr val="00AEEF"/>
    <a:srgbClr val="BC9404"/>
    <a:srgbClr val="DA97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79331"/>
            <a:ext cx="4089030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التحويل بين وحدات قياس المساحة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(7-1)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492307" y="2551837"/>
            <a:ext cx="9257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معرفة الاختصارات والعلاقات بين المتر المربع (م</a:t>
            </a:r>
            <a:r>
              <a:rPr lang="ar-OM" sz="3600" baseline="30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) والسنتيمتر المربع (سم</a:t>
            </a:r>
            <a:r>
              <a:rPr lang="ar-OM" sz="3600" baseline="30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) والمليمتر المربع (ملم</a:t>
            </a:r>
            <a:r>
              <a:rPr lang="ar-OM" sz="3600" baseline="30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).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git_SNG85E">
            <a:extLst>
              <a:ext uri="{FF2B5EF4-FFF2-40B4-BE49-F238E27FC236}">
                <a16:creationId xmlns:a16="http://schemas.microsoft.com/office/drawing/2014/main" id="{79CDC5C8-7D09-4BA0-9EC7-306BF7FBD9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" t="64424" r="69252"/>
          <a:stretch/>
        </p:blipFill>
        <p:spPr>
          <a:xfrm>
            <a:off x="768388" y="2780313"/>
            <a:ext cx="2486701" cy="2619752"/>
          </a:xfrm>
          <a:prstGeom prst="rect">
            <a:avLst/>
          </a:prstGeom>
        </p:spPr>
      </p:pic>
      <p:pic>
        <p:nvPicPr>
          <p:cNvPr id="3" name="Snagit_SNG85E">
            <a:extLst>
              <a:ext uri="{FF2B5EF4-FFF2-40B4-BE49-F238E27FC236}">
                <a16:creationId xmlns:a16="http://schemas.microsoft.com/office/drawing/2014/main" id="{C4A5E9AA-8CF0-4A3E-A260-CD024D98BE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95" t="64424" r="1994"/>
          <a:stretch/>
        </p:blipFill>
        <p:spPr>
          <a:xfrm>
            <a:off x="0" y="628700"/>
            <a:ext cx="3841000" cy="2151613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A682AB4E-6422-4919-8681-3D85687FEF18}"/>
              </a:ext>
            </a:extLst>
          </p:cNvPr>
          <p:cNvSpPr/>
          <p:nvPr/>
        </p:nvSpPr>
        <p:spPr>
          <a:xfrm>
            <a:off x="2427006" y="213645"/>
            <a:ext cx="4948014" cy="555476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التحويل بين وحدات القياس ووحدات المساحة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704664B-1384-490D-8876-F94B9088917F}"/>
              </a:ext>
            </a:extLst>
          </p:cNvPr>
          <p:cNvSpPr txBox="1"/>
          <p:nvPr/>
        </p:nvSpPr>
        <p:spPr>
          <a:xfrm>
            <a:off x="4901013" y="922946"/>
            <a:ext cx="47099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حول بين وحدات المساحة المختلفة فيما يلي :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AA403499-908F-408D-AE68-52A2878663AF}"/>
              </a:ext>
            </a:extLst>
          </p:cNvPr>
          <p:cNvSpPr txBox="1"/>
          <p:nvPr/>
        </p:nvSpPr>
        <p:spPr>
          <a:xfrm>
            <a:off x="4786226" y="1599991"/>
            <a:ext cx="460254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3سم</a:t>
            </a:r>
            <a:r>
              <a:rPr lang="ar-OM" sz="2800" baseline="300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= ............................ ملم</a:t>
            </a:r>
            <a:r>
              <a:rPr lang="ar-OM" sz="2800" baseline="300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BC7A2A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040794A7-2176-4576-AE64-E3CF47B8453E}"/>
              </a:ext>
            </a:extLst>
          </p:cNvPr>
          <p:cNvSpPr txBox="1"/>
          <p:nvPr/>
        </p:nvSpPr>
        <p:spPr>
          <a:xfrm>
            <a:off x="4843934" y="2644924"/>
            <a:ext cx="454483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4م</a:t>
            </a:r>
            <a:r>
              <a:rPr lang="ar-OM" sz="2800" baseline="300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= .............................. سم</a:t>
            </a:r>
            <a:r>
              <a:rPr lang="ar-OM" sz="2800" baseline="300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BC7A2A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C7F9718C-C5CD-457D-93CB-D90E5AC1596D}"/>
              </a:ext>
            </a:extLst>
          </p:cNvPr>
          <p:cNvSpPr txBox="1"/>
          <p:nvPr/>
        </p:nvSpPr>
        <p:spPr>
          <a:xfrm>
            <a:off x="4940115" y="4180153"/>
            <a:ext cx="444865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350ملم</a:t>
            </a:r>
            <a:r>
              <a:rPr lang="ar-OM" sz="2800" baseline="300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= ....................... سم</a:t>
            </a:r>
            <a:r>
              <a:rPr lang="ar-OM" sz="2800" baseline="300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BC7A2A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91FA23D-80B1-4D0B-AA63-194CB44C4E96}"/>
              </a:ext>
            </a:extLst>
          </p:cNvPr>
          <p:cNvSpPr txBox="1"/>
          <p:nvPr/>
        </p:nvSpPr>
        <p:spPr>
          <a:xfrm>
            <a:off x="5049118" y="5225086"/>
            <a:ext cx="433965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40000سم</a:t>
            </a:r>
            <a:r>
              <a:rPr lang="ar-OM" sz="2800" baseline="300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= ..................... م</a:t>
            </a:r>
            <a:r>
              <a:rPr lang="ar-OM" sz="2800" baseline="300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BC7A2A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0D5D405F-EC06-49EA-8494-225533E9F828}"/>
              </a:ext>
            </a:extLst>
          </p:cNvPr>
          <p:cNvGrpSpPr/>
          <p:nvPr/>
        </p:nvGrpSpPr>
        <p:grpSpPr>
          <a:xfrm>
            <a:off x="617734" y="1888614"/>
            <a:ext cx="3088741" cy="2474974"/>
            <a:chOff x="2649760" y="4365936"/>
            <a:chExt cx="3088741" cy="2474974"/>
          </a:xfrm>
        </p:grpSpPr>
        <p:grpSp>
          <p:nvGrpSpPr>
            <p:cNvPr id="11" name="مجموعة 10">
              <a:extLst>
                <a:ext uri="{FF2B5EF4-FFF2-40B4-BE49-F238E27FC236}">
                  <a16:creationId xmlns:a16="http://schemas.microsoft.com/office/drawing/2014/main" id="{D05026F8-3CB1-4151-B8CE-1D8E7175998D}"/>
                </a:ext>
              </a:extLst>
            </p:cNvPr>
            <p:cNvGrpSpPr/>
            <p:nvPr/>
          </p:nvGrpSpPr>
          <p:grpSpPr>
            <a:xfrm>
              <a:off x="2649760" y="4853213"/>
              <a:ext cx="3088741" cy="1564412"/>
              <a:chOff x="5839777" y="549077"/>
              <a:chExt cx="4315793" cy="2185900"/>
            </a:xfrm>
          </p:grpSpPr>
          <p:sp>
            <p:nvSpPr>
              <p:cNvPr id="12" name="على شكل حرف L 11">
                <a:extLst>
                  <a:ext uri="{FF2B5EF4-FFF2-40B4-BE49-F238E27FC236}">
                    <a16:creationId xmlns:a16="http://schemas.microsoft.com/office/drawing/2014/main" id="{CD9D5CB5-BCD2-4BBE-B131-D97D323748AB}"/>
                  </a:ext>
                </a:extLst>
              </p:cNvPr>
              <p:cNvSpPr/>
              <p:nvPr/>
            </p:nvSpPr>
            <p:spPr>
              <a:xfrm rot="5400000">
                <a:off x="6112479" y="1660074"/>
                <a:ext cx="806991" cy="1342815"/>
              </a:xfrm>
              <a:prstGeom prst="corner">
                <a:avLst>
                  <a:gd name="adj1" fmla="val 11172"/>
                  <a:gd name="adj2" fmla="val 10613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شكل حر: شكل 12">
                <a:extLst>
                  <a:ext uri="{FF2B5EF4-FFF2-40B4-BE49-F238E27FC236}">
                    <a16:creationId xmlns:a16="http://schemas.microsoft.com/office/drawing/2014/main" id="{149AFBE3-3454-4F11-B5CF-03E657E2D327}"/>
                  </a:ext>
                </a:extLst>
              </p:cNvPr>
              <p:cNvSpPr/>
              <p:nvPr/>
            </p:nvSpPr>
            <p:spPr>
              <a:xfrm>
                <a:off x="5839777" y="1268828"/>
                <a:ext cx="1212302" cy="1062653"/>
              </a:xfrm>
              <a:custGeom>
                <a:avLst/>
                <a:gdLst>
                  <a:gd name="connsiteX0" fmla="*/ 0 w 1212301"/>
                  <a:gd name="connsiteY0" fmla="*/ 0 h 1062653"/>
                  <a:gd name="connsiteX1" fmla="*/ 1212301 w 1212301"/>
                  <a:gd name="connsiteY1" fmla="*/ 0 h 1062653"/>
                  <a:gd name="connsiteX2" fmla="*/ 1212301 w 1212301"/>
                  <a:gd name="connsiteY2" fmla="*/ 1062653 h 1062653"/>
                  <a:gd name="connsiteX3" fmla="*/ 0 w 1212301"/>
                  <a:gd name="connsiteY3" fmla="*/ 1062653 h 1062653"/>
                  <a:gd name="connsiteX4" fmla="*/ 0 w 1212301"/>
                  <a:gd name="connsiteY4" fmla="*/ 0 h 106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301" h="1062653">
                    <a:moveTo>
                      <a:pt x="0" y="0"/>
                    </a:moveTo>
                    <a:lnTo>
                      <a:pt x="1212301" y="0"/>
                    </a:lnTo>
                    <a:lnTo>
                      <a:pt x="1212301" y="1062653"/>
                    </a:lnTo>
                    <a:lnTo>
                      <a:pt x="0" y="106265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33350" tIns="133350" rIns="133350" bIns="133350" numCol="1" spcCol="1270" anchor="t" anchorCtr="0">
                <a:noAutofit/>
              </a:bodyPr>
              <a:lstStyle/>
              <a:p>
                <a:pPr marL="0" lvl="0" indent="0" algn="ctr" defTabSz="1555750" rtl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ar-OM" sz="2400" kern="12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ملم</a:t>
                </a:r>
                <a:r>
                  <a:rPr lang="ar-OM" sz="2400" kern="1200" baseline="300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</a:t>
                </a:r>
                <a:endParaRPr lang="ar-OM" sz="2400" kern="1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endParaRPr>
              </a:p>
            </p:txBody>
          </p:sp>
          <p:sp>
            <p:nvSpPr>
              <p:cNvPr id="14" name="مثلث متساوي الساقين 13">
                <a:extLst>
                  <a:ext uri="{FF2B5EF4-FFF2-40B4-BE49-F238E27FC236}">
                    <a16:creationId xmlns:a16="http://schemas.microsoft.com/office/drawing/2014/main" id="{94A89E92-5683-412B-9A72-D359910C2BE0}"/>
                  </a:ext>
                </a:extLst>
              </p:cNvPr>
              <p:cNvSpPr/>
              <p:nvPr/>
            </p:nvSpPr>
            <p:spPr>
              <a:xfrm>
                <a:off x="6961337" y="1561214"/>
                <a:ext cx="228736" cy="228736"/>
              </a:xfrm>
              <a:prstGeom prst="triangle">
                <a:avLst>
                  <a:gd name="adj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على شكل حرف L 14">
                <a:extLst>
                  <a:ext uri="{FF2B5EF4-FFF2-40B4-BE49-F238E27FC236}">
                    <a16:creationId xmlns:a16="http://schemas.microsoft.com/office/drawing/2014/main" id="{7D47D36F-365C-42CE-9C99-8EC75467EEAE}"/>
                  </a:ext>
                </a:extLst>
              </p:cNvPr>
              <p:cNvSpPr/>
              <p:nvPr/>
            </p:nvSpPr>
            <p:spPr>
              <a:xfrm rot="5400000">
                <a:off x="7596573" y="1292833"/>
                <a:ext cx="806991" cy="1342815"/>
              </a:xfrm>
              <a:prstGeom prst="corner">
                <a:avLst>
                  <a:gd name="adj1" fmla="val 11172"/>
                  <a:gd name="adj2" fmla="val 10063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" name="شكل حر: شكل 15">
                <a:extLst>
                  <a:ext uri="{FF2B5EF4-FFF2-40B4-BE49-F238E27FC236}">
                    <a16:creationId xmlns:a16="http://schemas.microsoft.com/office/drawing/2014/main" id="{4C419DA3-90BF-4673-B9BE-CDD586707CBB}"/>
                  </a:ext>
                </a:extLst>
              </p:cNvPr>
              <p:cNvSpPr/>
              <p:nvPr/>
            </p:nvSpPr>
            <p:spPr>
              <a:xfrm>
                <a:off x="7316636" y="922946"/>
                <a:ext cx="1212301" cy="1062653"/>
              </a:xfrm>
              <a:custGeom>
                <a:avLst/>
                <a:gdLst>
                  <a:gd name="connsiteX0" fmla="*/ 0 w 1212301"/>
                  <a:gd name="connsiteY0" fmla="*/ 0 h 1062653"/>
                  <a:gd name="connsiteX1" fmla="*/ 1212301 w 1212301"/>
                  <a:gd name="connsiteY1" fmla="*/ 0 h 1062653"/>
                  <a:gd name="connsiteX2" fmla="*/ 1212301 w 1212301"/>
                  <a:gd name="connsiteY2" fmla="*/ 1062653 h 1062653"/>
                  <a:gd name="connsiteX3" fmla="*/ 0 w 1212301"/>
                  <a:gd name="connsiteY3" fmla="*/ 1062653 h 1062653"/>
                  <a:gd name="connsiteX4" fmla="*/ 0 w 1212301"/>
                  <a:gd name="connsiteY4" fmla="*/ 0 h 106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301" h="1062653">
                    <a:moveTo>
                      <a:pt x="0" y="0"/>
                    </a:moveTo>
                    <a:lnTo>
                      <a:pt x="1212301" y="0"/>
                    </a:lnTo>
                    <a:lnTo>
                      <a:pt x="1212301" y="1062653"/>
                    </a:lnTo>
                    <a:lnTo>
                      <a:pt x="0" y="106265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33350" tIns="133350" rIns="133350" bIns="133350" numCol="1" spcCol="1270" anchor="t" anchorCtr="0">
                <a:noAutofit/>
              </a:bodyPr>
              <a:lstStyle/>
              <a:p>
                <a:pPr marL="0" lvl="0" indent="0" algn="ctr" defTabSz="1555750" rtl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ar-OM" sz="2400" kern="12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سم</a:t>
                </a:r>
                <a:r>
                  <a:rPr lang="ar-OM" sz="2400" kern="1200" baseline="300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</a:t>
                </a:r>
                <a:endParaRPr lang="ar-OM" sz="2400" kern="1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endParaRPr>
              </a:p>
            </p:txBody>
          </p:sp>
          <p:sp>
            <p:nvSpPr>
              <p:cNvPr id="17" name="مثلث متساوي الساقين 16">
                <a:extLst>
                  <a:ext uri="{FF2B5EF4-FFF2-40B4-BE49-F238E27FC236}">
                    <a16:creationId xmlns:a16="http://schemas.microsoft.com/office/drawing/2014/main" id="{17D6AD7D-872B-40AE-AB8E-F39252B3D2C5}"/>
                  </a:ext>
                </a:extLst>
              </p:cNvPr>
              <p:cNvSpPr/>
              <p:nvPr/>
            </p:nvSpPr>
            <p:spPr>
              <a:xfrm>
                <a:off x="8445431" y="1193973"/>
                <a:ext cx="228736" cy="228736"/>
              </a:xfrm>
              <a:prstGeom prst="triangle">
                <a:avLst>
                  <a:gd name="adj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على شكل حرف L 17">
                <a:extLst>
                  <a:ext uri="{FF2B5EF4-FFF2-40B4-BE49-F238E27FC236}">
                    <a16:creationId xmlns:a16="http://schemas.microsoft.com/office/drawing/2014/main" id="{FEAC7763-C843-4699-96FE-A8F913DDB6C8}"/>
                  </a:ext>
                </a:extLst>
              </p:cNvPr>
              <p:cNvSpPr/>
              <p:nvPr/>
            </p:nvSpPr>
            <p:spPr>
              <a:xfrm rot="5400000">
                <a:off x="9080667" y="925593"/>
                <a:ext cx="806991" cy="1342815"/>
              </a:xfrm>
              <a:prstGeom prst="corner">
                <a:avLst>
                  <a:gd name="adj1" fmla="val 11172"/>
                  <a:gd name="adj2" fmla="val 10191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شكل حر: شكل 18">
                <a:extLst>
                  <a:ext uri="{FF2B5EF4-FFF2-40B4-BE49-F238E27FC236}">
                    <a16:creationId xmlns:a16="http://schemas.microsoft.com/office/drawing/2014/main" id="{C3DEFF5C-B416-4AF6-9E19-9CD54182B501}"/>
                  </a:ext>
                </a:extLst>
              </p:cNvPr>
              <p:cNvSpPr/>
              <p:nvPr/>
            </p:nvSpPr>
            <p:spPr>
              <a:xfrm>
                <a:off x="8847038" y="549077"/>
                <a:ext cx="1212301" cy="1062653"/>
              </a:xfrm>
              <a:custGeom>
                <a:avLst/>
                <a:gdLst>
                  <a:gd name="connsiteX0" fmla="*/ 0 w 1212301"/>
                  <a:gd name="connsiteY0" fmla="*/ 0 h 1062653"/>
                  <a:gd name="connsiteX1" fmla="*/ 1212301 w 1212301"/>
                  <a:gd name="connsiteY1" fmla="*/ 0 h 1062653"/>
                  <a:gd name="connsiteX2" fmla="*/ 1212301 w 1212301"/>
                  <a:gd name="connsiteY2" fmla="*/ 1062653 h 1062653"/>
                  <a:gd name="connsiteX3" fmla="*/ 0 w 1212301"/>
                  <a:gd name="connsiteY3" fmla="*/ 1062653 h 1062653"/>
                  <a:gd name="connsiteX4" fmla="*/ 0 w 1212301"/>
                  <a:gd name="connsiteY4" fmla="*/ 0 h 106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301" h="1062653">
                    <a:moveTo>
                      <a:pt x="0" y="0"/>
                    </a:moveTo>
                    <a:lnTo>
                      <a:pt x="1212301" y="0"/>
                    </a:lnTo>
                    <a:lnTo>
                      <a:pt x="1212301" y="1062653"/>
                    </a:lnTo>
                    <a:lnTo>
                      <a:pt x="0" y="106265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33350" tIns="133350" rIns="133350" bIns="133350" numCol="1" spcCol="1270" anchor="t" anchorCtr="0">
                <a:noAutofit/>
              </a:bodyPr>
              <a:lstStyle/>
              <a:p>
                <a:pPr marL="0" lvl="0" indent="0" algn="ctr" defTabSz="1555750" rtl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ar-OM" sz="2400" kern="12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م</a:t>
                </a:r>
                <a:r>
                  <a:rPr lang="ar-OM" sz="2400" kern="1200" baseline="300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</a:t>
                </a:r>
                <a:endParaRPr lang="ar-OM" sz="2400" kern="1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endParaRPr>
              </a:p>
            </p:txBody>
          </p:sp>
        </p:grpSp>
        <p:sp>
          <p:nvSpPr>
            <p:cNvPr id="20" name="سهم: منحني لأسفل 19">
              <a:extLst>
                <a:ext uri="{FF2B5EF4-FFF2-40B4-BE49-F238E27FC236}">
                  <a16:creationId xmlns:a16="http://schemas.microsoft.com/office/drawing/2014/main" id="{68DFB656-1FCF-4DF7-B722-18A3BA5343AD}"/>
                </a:ext>
              </a:extLst>
            </p:cNvPr>
            <p:cNvSpPr/>
            <p:nvPr/>
          </p:nvSpPr>
          <p:spPr>
            <a:xfrm rot="20700000" flipH="1">
              <a:off x="3047760" y="4920479"/>
              <a:ext cx="1052885" cy="427382"/>
            </a:xfrm>
            <a:prstGeom prst="curvedDownArrow">
              <a:avLst>
                <a:gd name="adj1" fmla="val 0"/>
                <a:gd name="adj2" fmla="val 29162"/>
                <a:gd name="adj3" fmla="val 4180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21" name="سهم: منحني لأسفل 20">
              <a:extLst>
                <a:ext uri="{FF2B5EF4-FFF2-40B4-BE49-F238E27FC236}">
                  <a16:creationId xmlns:a16="http://schemas.microsoft.com/office/drawing/2014/main" id="{3E26A326-7EED-4E11-AAA5-A41D382EFE0B}"/>
                </a:ext>
              </a:extLst>
            </p:cNvPr>
            <p:cNvSpPr/>
            <p:nvPr/>
          </p:nvSpPr>
          <p:spPr>
            <a:xfrm rot="20700000" flipH="1">
              <a:off x="4047903" y="4633605"/>
              <a:ext cx="1052885" cy="427382"/>
            </a:xfrm>
            <a:prstGeom prst="curvedDownArrow">
              <a:avLst>
                <a:gd name="adj1" fmla="val 0"/>
                <a:gd name="adj2" fmla="val 29162"/>
                <a:gd name="adj3" fmla="val 4180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22" name="سهم: منحني لأسفل 21">
              <a:extLst>
                <a:ext uri="{FF2B5EF4-FFF2-40B4-BE49-F238E27FC236}">
                  <a16:creationId xmlns:a16="http://schemas.microsoft.com/office/drawing/2014/main" id="{5F6869E4-968F-4B1E-A1D3-89BB158EB782}"/>
                </a:ext>
              </a:extLst>
            </p:cNvPr>
            <p:cNvSpPr/>
            <p:nvPr/>
          </p:nvSpPr>
          <p:spPr>
            <a:xfrm rot="9788106" flipH="1">
              <a:off x="3275420" y="6058585"/>
              <a:ext cx="1052885" cy="427382"/>
            </a:xfrm>
            <a:prstGeom prst="curvedDownArrow">
              <a:avLst>
                <a:gd name="adj1" fmla="val 0"/>
                <a:gd name="adj2" fmla="val 29162"/>
                <a:gd name="adj3" fmla="val 4180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23" name="سهم: منحني لأسفل 22">
              <a:extLst>
                <a:ext uri="{FF2B5EF4-FFF2-40B4-BE49-F238E27FC236}">
                  <a16:creationId xmlns:a16="http://schemas.microsoft.com/office/drawing/2014/main" id="{5188FC6C-8194-40F9-A9F3-BAA96815FB5F}"/>
                </a:ext>
              </a:extLst>
            </p:cNvPr>
            <p:cNvSpPr/>
            <p:nvPr/>
          </p:nvSpPr>
          <p:spPr>
            <a:xfrm rot="9788106" flipH="1">
              <a:off x="4275563" y="5771711"/>
              <a:ext cx="1052885" cy="427382"/>
            </a:xfrm>
            <a:prstGeom prst="curvedDownArrow">
              <a:avLst>
                <a:gd name="adj1" fmla="val 0"/>
                <a:gd name="adj2" fmla="val 29162"/>
                <a:gd name="adj3" fmla="val 4180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BBC91C9F-DE21-43AB-A9D0-59EA48ACD967}"/>
                </a:ext>
              </a:extLst>
            </p:cNvPr>
            <p:cNvSpPr txBox="1"/>
            <p:nvPr/>
          </p:nvSpPr>
          <p:spPr>
            <a:xfrm rot="20491912">
              <a:off x="3062908" y="4643629"/>
              <a:ext cx="800219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×100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D8BFAEB6-2433-4F7B-BF23-8B84ACA2E086}"/>
                </a:ext>
              </a:extLst>
            </p:cNvPr>
            <p:cNvSpPr txBox="1"/>
            <p:nvPr/>
          </p:nvSpPr>
          <p:spPr>
            <a:xfrm rot="20491912">
              <a:off x="3982858" y="4365936"/>
              <a:ext cx="110799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×10000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7020BA62-4246-4E3A-8BFB-61DB0E5F0F83}"/>
                </a:ext>
              </a:extLst>
            </p:cNvPr>
            <p:cNvSpPr txBox="1"/>
            <p:nvPr/>
          </p:nvSpPr>
          <p:spPr>
            <a:xfrm rot="20491912">
              <a:off x="3476589" y="6379245"/>
              <a:ext cx="800219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÷100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5A62CABA-162A-466B-978F-83ED0F062357}"/>
                </a:ext>
              </a:extLst>
            </p:cNvPr>
            <p:cNvSpPr txBox="1"/>
            <p:nvPr/>
          </p:nvSpPr>
          <p:spPr>
            <a:xfrm rot="20491912">
              <a:off x="4396538" y="6101552"/>
              <a:ext cx="110799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÷10000</a:t>
              </a:r>
            </a:p>
          </p:txBody>
        </p:sp>
      </p:grp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A9276DA3-B921-4FF8-A6C6-D0D3C97766BF}"/>
              </a:ext>
            </a:extLst>
          </p:cNvPr>
          <p:cNvSpPr txBox="1"/>
          <p:nvPr/>
        </p:nvSpPr>
        <p:spPr>
          <a:xfrm>
            <a:off x="5948993" y="1573601"/>
            <a:ext cx="206018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3×   سم   ×    سم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BA45F9B7-63A5-4FB7-A105-7484AB5B940A}"/>
              </a:ext>
            </a:extLst>
          </p:cNvPr>
          <p:cNvSpPr txBox="1"/>
          <p:nvPr/>
        </p:nvSpPr>
        <p:spPr>
          <a:xfrm>
            <a:off x="5775869" y="2015426"/>
            <a:ext cx="223330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3×10ملم×10ملم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E20F1B45-FC07-4F17-A558-57BCA68294B3}"/>
              </a:ext>
            </a:extLst>
          </p:cNvPr>
          <p:cNvSpPr txBox="1"/>
          <p:nvPr/>
        </p:nvSpPr>
        <p:spPr>
          <a:xfrm>
            <a:off x="4396273" y="2015426"/>
            <a:ext cx="147829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300ملم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7FF91F09-A234-4AFC-A746-19CA40FD8F48}"/>
              </a:ext>
            </a:extLst>
          </p:cNvPr>
          <p:cNvSpPr txBox="1"/>
          <p:nvPr/>
        </p:nvSpPr>
        <p:spPr>
          <a:xfrm>
            <a:off x="5892888" y="2607955"/>
            <a:ext cx="211628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4×     م       ×       م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1B1A5BC8-C883-4A58-89C9-8949468497C2}"/>
              </a:ext>
            </a:extLst>
          </p:cNvPr>
          <p:cNvSpPr txBox="1"/>
          <p:nvPr/>
        </p:nvSpPr>
        <p:spPr>
          <a:xfrm>
            <a:off x="5464887" y="3049780"/>
            <a:ext cx="254428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4×100سم×100سم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0D61DC29-7016-4B7D-8510-0744363535AB}"/>
              </a:ext>
            </a:extLst>
          </p:cNvPr>
          <p:cNvSpPr txBox="1"/>
          <p:nvPr/>
        </p:nvSpPr>
        <p:spPr>
          <a:xfrm>
            <a:off x="3726219" y="3049780"/>
            <a:ext cx="18373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40000سم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30595C8E-7358-4CE2-9E51-D92234DCAA60}"/>
              </a:ext>
            </a:extLst>
          </p:cNvPr>
          <p:cNvSpPr txBox="1"/>
          <p:nvPr/>
        </p:nvSpPr>
        <p:spPr>
          <a:xfrm>
            <a:off x="6554929" y="4143184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3.5</a:t>
            </a:r>
          </a:p>
        </p:txBody>
      </p:sp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B67E5EF4-4895-45A0-B7A0-022AA7E2D2F9}"/>
              </a:ext>
            </a:extLst>
          </p:cNvPr>
          <p:cNvGrpSpPr/>
          <p:nvPr/>
        </p:nvGrpSpPr>
        <p:grpSpPr>
          <a:xfrm>
            <a:off x="6678170" y="3676521"/>
            <a:ext cx="1837363" cy="466663"/>
            <a:chOff x="6678170" y="3676521"/>
            <a:chExt cx="1837363" cy="466663"/>
          </a:xfrm>
        </p:grpSpPr>
        <p:sp>
          <p:nvSpPr>
            <p:cNvPr id="41" name="سهم: منحني لأسفل 40">
              <a:extLst>
                <a:ext uri="{FF2B5EF4-FFF2-40B4-BE49-F238E27FC236}">
                  <a16:creationId xmlns:a16="http://schemas.microsoft.com/office/drawing/2014/main" id="{C79A3C27-2242-42BC-8D16-DE6D191FB8AC}"/>
                </a:ext>
              </a:extLst>
            </p:cNvPr>
            <p:cNvSpPr/>
            <p:nvPr/>
          </p:nvSpPr>
          <p:spPr>
            <a:xfrm flipH="1">
              <a:off x="6678170" y="3715802"/>
              <a:ext cx="1837363" cy="427382"/>
            </a:xfrm>
            <a:prstGeom prst="curvedDownArrow">
              <a:avLst>
                <a:gd name="adj1" fmla="val 0"/>
                <a:gd name="adj2" fmla="val 29162"/>
                <a:gd name="adj3" fmla="val 4180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3041364A-1E9C-42D4-B1F9-91A13B20C315}"/>
                </a:ext>
              </a:extLst>
            </p:cNvPr>
            <p:cNvSpPr txBox="1"/>
            <p:nvPr/>
          </p:nvSpPr>
          <p:spPr>
            <a:xfrm>
              <a:off x="7306897" y="3676521"/>
              <a:ext cx="69762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÷100</a:t>
              </a:r>
            </a:p>
          </p:txBody>
        </p:sp>
      </p:grpSp>
      <p:grpSp>
        <p:nvGrpSpPr>
          <p:cNvPr id="44" name="مجموعة 43">
            <a:extLst>
              <a:ext uri="{FF2B5EF4-FFF2-40B4-BE49-F238E27FC236}">
                <a16:creationId xmlns:a16="http://schemas.microsoft.com/office/drawing/2014/main" id="{644A882E-D109-47D0-8009-8F5DE53AED6E}"/>
              </a:ext>
            </a:extLst>
          </p:cNvPr>
          <p:cNvGrpSpPr/>
          <p:nvPr/>
        </p:nvGrpSpPr>
        <p:grpSpPr>
          <a:xfrm>
            <a:off x="6678170" y="4787623"/>
            <a:ext cx="1837363" cy="466663"/>
            <a:chOff x="6678170" y="3676521"/>
            <a:chExt cx="1837363" cy="466663"/>
          </a:xfrm>
        </p:grpSpPr>
        <p:sp>
          <p:nvSpPr>
            <p:cNvPr id="45" name="سهم: منحني لأسفل 44">
              <a:extLst>
                <a:ext uri="{FF2B5EF4-FFF2-40B4-BE49-F238E27FC236}">
                  <a16:creationId xmlns:a16="http://schemas.microsoft.com/office/drawing/2014/main" id="{BEC41640-4BD0-4867-838D-795022B5F349}"/>
                </a:ext>
              </a:extLst>
            </p:cNvPr>
            <p:cNvSpPr/>
            <p:nvPr/>
          </p:nvSpPr>
          <p:spPr>
            <a:xfrm flipH="1">
              <a:off x="6678170" y="3715802"/>
              <a:ext cx="1837363" cy="427382"/>
            </a:xfrm>
            <a:prstGeom prst="curvedDownArrow">
              <a:avLst>
                <a:gd name="adj1" fmla="val 0"/>
                <a:gd name="adj2" fmla="val 29162"/>
                <a:gd name="adj3" fmla="val 4180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33A18CDD-E569-41C0-A4F9-DAD200A65321}"/>
                </a:ext>
              </a:extLst>
            </p:cNvPr>
            <p:cNvSpPr txBox="1"/>
            <p:nvPr/>
          </p:nvSpPr>
          <p:spPr>
            <a:xfrm>
              <a:off x="7203388" y="3676521"/>
              <a:ext cx="954108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÷10000</a:t>
              </a:r>
            </a:p>
          </p:txBody>
        </p:sp>
      </p:grp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64DF3AF9-B766-4C18-A7D6-7D4027AE23B4}"/>
              </a:ext>
            </a:extLst>
          </p:cNvPr>
          <p:cNvSpPr txBox="1"/>
          <p:nvPr/>
        </p:nvSpPr>
        <p:spPr>
          <a:xfrm>
            <a:off x="6457476" y="518869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48" name="مستطيل 47">
            <a:extLst>
              <a:ext uri="{FF2B5EF4-FFF2-40B4-BE49-F238E27FC236}">
                <a16:creationId xmlns:a16="http://schemas.microsoft.com/office/drawing/2014/main" id="{E9173449-3BA6-43A7-AB5A-041583AD10AA}"/>
              </a:ext>
            </a:extLst>
          </p:cNvPr>
          <p:cNvSpPr/>
          <p:nvPr/>
        </p:nvSpPr>
        <p:spPr>
          <a:xfrm>
            <a:off x="7728155" y="2027310"/>
            <a:ext cx="353961" cy="484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9" name="مستطيل 48">
            <a:extLst>
              <a:ext uri="{FF2B5EF4-FFF2-40B4-BE49-F238E27FC236}">
                <a16:creationId xmlns:a16="http://schemas.microsoft.com/office/drawing/2014/main" id="{FE324BAE-B909-4107-BDA6-9EF40D59CDD0}"/>
              </a:ext>
            </a:extLst>
          </p:cNvPr>
          <p:cNvSpPr/>
          <p:nvPr/>
        </p:nvSpPr>
        <p:spPr>
          <a:xfrm>
            <a:off x="7521677" y="2027310"/>
            <a:ext cx="207304" cy="484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0" name="مستطيل 49">
            <a:extLst>
              <a:ext uri="{FF2B5EF4-FFF2-40B4-BE49-F238E27FC236}">
                <a16:creationId xmlns:a16="http://schemas.microsoft.com/office/drawing/2014/main" id="{FE113992-BBE5-44AA-AB7B-C0B5E5FE2C5A}"/>
              </a:ext>
            </a:extLst>
          </p:cNvPr>
          <p:cNvSpPr/>
          <p:nvPr/>
        </p:nvSpPr>
        <p:spPr>
          <a:xfrm>
            <a:off x="6819789" y="2027310"/>
            <a:ext cx="702716" cy="484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1" name="مستطيل 50">
            <a:extLst>
              <a:ext uri="{FF2B5EF4-FFF2-40B4-BE49-F238E27FC236}">
                <a16:creationId xmlns:a16="http://schemas.microsoft.com/office/drawing/2014/main" id="{45A4900C-0767-4B9A-8E92-B070728097C1}"/>
              </a:ext>
            </a:extLst>
          </p:cNvPr>
          <p:cNvSpPr/>
          <p:nvPr/>
        </p:nvSpPr>
        <p:spPr>
          <a:xfrm>
            <a:off x="6614139" y="2027310"/>
            <a:ext cx="204900" cy="484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2" name="مستطيل 51">
            <a:extLst>
              <a:ext uri="{FF2B5EF4-FFF2-40B4-BE49-F238E27FC236}">
                <a16:creationId xmlns:a16="http://schemas.microsoft.com/office/drawing/2014/main" id="{492E4AD9-0D5D-484E-9110-626A5AFD33F1}"/>
              </a:ext>
            </a:extLst>
          </p:cNvPr>
          <p:cNvSpPr/>
          <p:nvPr/>
        </p:nvSpPr>
        <p:spPr>
          <a:xfrm>
            <a:off x="5874563" y="2027310"/>
            <a:ext cx="756214" cy="484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3" name="مستطيل 52">
            <a:extLst>
              <a:ext uri="{FF2B5EF4-FFF2-40B4-BE49-F238E27FC236}">
                <a16:creationId xmlns:a16="http://schemas.microsoft.com/office/drawing/2014/main" id="{1173CA1C-D893-4FB7-BD78-D068BF2F1610}"/>
              </a:ext>
            </a:extLst>
          </p:cNvPr>
          <p:cNvSpPr/>
          <p:nvPr/>
        </p:nvSpPr>
        <p:spPr>
          <a:xfrm>
            <a:off x="4395523" y="2027310"/>
            <a:ext cx="1478290" cy="484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273099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thruBlk="1"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ntr" presetSubtype="2" fill="hold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6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6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0" dur="25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25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4" dur="2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2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4" grpId="0"/>
          <p:bldP spid="35" grpId="0"/>
          <p:bldP spid="36" grpId="0"/>
          <p:bldP spid="40" grpId="0"/>
          <p:bldP spid="47" grpId="0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0" dur="25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25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4" dur="2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2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4" grpId="0"/>
          <p:bldP spid="35" grpId="0"/>
          <p:bldP spid="36" grpId="0"/>
          <p:bldP spid="40" grpId="0"/>
          <p:bldP spid="47" grpId="0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B">
            <a:extLst>
              <a:ext uri="{FF2B5EF4-FFF2-40B4-BE49-F238E27FC236}">
                <a16:creationId xmlns:a16="http://schemas.microsoft.com/office/drawing/2014/main" id="{200822D9-8ACE-41F7-A488-9CE53DAA7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93" y="0"/>
            <a:ext cx="8562814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DC361484-98C5-4772-922D-B57707552B4E}"/>
              </a:ext>
            </a:extLst>
          </p:cNvPr>
          <p:cNvSpPr txBox="1"/>
          <p:nvPr/>
        </p:nvSpPr>
        <p:spPr>
          <a:xfrm>
            <a:off x="6881629" y="1025495"/>
            <a:ext cx="70083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ملم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49666397-8D02-436B-BF4E-19AC9A21D84A}"/>
              </a:ext>
            </a:extLst>
          </p:cNvPr>
          <p:cNvSpPr txBox="1"/>
          <p:nvPr/>
        </p:nvSpPr>
        <p:spPr>
          <a:xfrm>
            <a:off x="2232717" y="1025495"/>
            <a:ext cx="6767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D6CEDF18-83B6-45BF-A103-69577F1FAD98}"/>
              </a:ext>
            </a:extLst>
          </p:cNvPr>
          <p:cNvSpPr txBox="1"/>
          <p:nvPr/>
        </p:nvSpPr>
        <p:spPr>
          <a:xfrm>
            <a:off x="6469404" y="1565806"/>
            <a:ext cx="4379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E01CB1D-F054-42EC-8A81-A350BF1C178F}"/>
              </a:ext>
            </a:extLst>
          </p:cNvPr>
          <p:cNvSpPr txBox="1"/>
          <p:nvPr/>
        </p:nvSpPr>
        <p:spPr>
          <a:xfrm>
            <a:off x="2418733" y="1565806"/>
            <a:ext cx="4379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F1306B6-FC03-44D9-902F-8EFE79D4FBE0}"/>
              </a:ext>
            </a:extLst>
          </p:cNvPr>
          <p:cNvSpPr txBox="1"/>
          <p:nvPr/>
        </p:nvSpPr>
        <p:spPr>
          <a:xfrm>
            <a:off x="5667901" y="2700470"/>
            <a:ext cx="123944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600ملم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76F5838E-EE6B-4138-910C-11870F0A040C}"/>
              </a:ext>
            </a:extLst>
          </p:cNvPr>
          <p:cNvSpPr txBox="1"/>
          <p:nvPr/>
        </p:nvSpPr>
        <p:spPr>
          <a:xfrm>
            <a:off x="881752" y="2700470"/>
            <a:ext cx="123944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720ملم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2D14FF3-B69A-44F3-B64A-D7FCBBF757C6}"/>
              </a:ext>
            </a:extLst>
          </p:cNvPr>
          <p:cNvSpPr txBox="1"/>
          <p:nvPr/>
        </p:nvSpPr>
        <p:spPr>
          <a:xfrm>
            <a:off x="5537973" y="3167390"/>
            <a:ext cx="157447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30000سم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EE4D03E-AD85-445D-B268-94D3A6258766}"/>
              </a:ext>
            </a:extLst>
          </p:cNvPr>
          <p:cNvSpPr txBox="1"/>
          <p:nvPr/>
        </p:nvSpPr>
        <p:spPr>
          <a:xfrm>
            <a:off x="751823" y="3167390"/>
            <a:ext cx="157447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54000سم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E3ED4418-EBBF-4E82-946E-BC0564C9D536}"/>
              </a:ext>
            </a:extLst>
          </p:cNvPr>
          <p:cNvSpPr txBox="1"/>
          <p:nvPr/>
        </p:nvSpPr>
        <p:spPr>
          <a:xfrm>
            <a:off x="5832049" y="3725965"/>
            <a:ext cx="85632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5AB182B3-8DCB-4609-844F-C011C727487C}"/>
              </a:ext>
            </a:extLst>
          </p:cNvPr>
          <p:cNvSpPr txBox="1"/>
          <p:nvPr/>
        </p:nvSpPr>
        <p:spPr>
          <a:xfrm>
            <a:off x="726260" y="3725965"/>
            <a:ext cx="139493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8.65سم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D6D6C7D8-82BB-470B-8C61-C35B9E320731}"/>
              </a:ext>
            </a:extLst>
          </p:cNvPr>
          <p:cNvSpPr txBox="1"/>
          <p:nvPr/>
        </p:nvSpPr>
        <p:spPr>
          <a:xfrm>
            <a:off x="5976746" y="4229511"/>
            <a:ext cx="61747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A8DC3CDA-81B5-4530-8262-0935364D6F4A}"/>
              </a:ext>
            </a:extLst>
          </p:cNvPr>
          <p:cNvSpPr txBox="1"/>
          <p:nvPr/>
        </p:nvSpPr>
        <p:spPr>
          <a:xfrm>
            <a:off x="1002319" y="4229511"/>
            <a:ext cx="97654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4.8م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2188DE93-8C29-4A4B-9DA1-414D2FC642C3}"/>
              </a:ext>
            </a:extLst>
          </p:cNvPr>
          <p:cNvSpPr txBox="1"/>
          <p:nvPr/>
        </p:nvSpPr>
        <p:spPr>
          <a:xfrm>
            <a:off x="5313555" y="4732400"/>
            <a:ext cx="11560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12.5م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A3E0F84-817C-43CB-BAFF-6BD5BEE82BE6}"/>
              </a:ext>
            </a:extLst>
          </p:cNvPr>
          <p:cNvSpPr txBox="1"/>
          <p:nvPr/>
        </p:nvSpPr>
        <p:spPr>
          <a:xfrm>
            <a:off x="803099" y="5309285"/>
            <a:ext cx="254589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0.25م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=2500سم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60DF9158-C04C-453E-B2B4-47FE2B2A02C9}"/>
              </a:ext>
            </a:extLst>
          </p:cNvPr>
          <p:cNvSpPr txBox="1"/>
          <p:nvPr/>
        </p:nvSpPr>
        <p:spPr>
          <a:xfrm>
            <a:off x="181134" y="5686571"/>
            <a:ext cx="316785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2500سم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=250000ملم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1352485F-6111-46E8-9777-36D846E82F93}"/>
              </a:ext>
            </a:extLst>
          </p:cNvPr>
          <p:cNvSpPr txBox="1"/>
          <p:nvPr/>
        </p:nvSpPr>
        <p:spPr>
          <a:xfrm>
            <a:off x="5413355" y="6425264"/>
            <a:ext cx="39305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لا</a:t>
            </a:r>
          </a:p>
        </p:txBody>
      </p:sp>
      <p:pic>
        <p:nvPicPr>
          <p:cNvPr id="43" name="صورة 42">
            <a:extLst>
              <a:ext uri="{FF2B5EF4-FFF2-40B4-BE49-F238E27FC236}">
                <a16:creationId xmlns:a16="http://schemas.microsoft.com/office/drawing/2014/main" id="{6735BBE7-198A-470D-87D3-CA16E110D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0" y="637479"/>
            <a:ext cx="2073784" cy="199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97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thruBlk="1"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12582</TotalTime>
  <Words>120</Words>
  <Application>Microsoft Office PowerPoint</Application>
  <PresentationFormat>شاشة عريضة</PresentationFormat>
  <Paragraphs>45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2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749</cp:revision>
  <dcterms:created xsi:type="dcterms:W3CDTF">2020-06-10T13:04:58Z</dcterms:created>
  <dcterms:modified xsi:type="dcterms:W3CDTF">2020-06-29T17:08:03Z</dcterms:modified>
</cp:coreProperties>
</file>