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  <p:sldMasterId id="2147483672" r:id="rId5"/>
    <p:sldMasterId id="2147483689" r:id="rId6"/>
    <p:sldMasterId id="2147483699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y="6858000" cx="12192000"/>
  <p:notesSz cx="6858000" cy="9144000"/>
  <p:embeddedFontLst>
    <p:embeddedFont>
      <p:font typeface="Roboto"/>
      <p:regular r:id="rId22"/>
      <p:bold r:id="rId23"/>
      <p:italic r:id="rId24"/>
      <p:boldItalic r:id="rId25"/>
    </p:embeddedFont>
    <p:embeddedFont>
      <p:font typeface="Corbel"/>
      <p:regular r:id="rId26"/>
      <p:bold r:id="rId27"/>
      <p:italic r:id="rId28"/>
      <p:boldItalic r:id="rId29"/>
    </p:embeddedFont>
    <p:embeddedFont>
      <p:font typeface="Fira Sans Extra Condensed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8" roundtripDataSignature="AMtx7mhcCKkd55CGilKg5k5N6rVx2KTL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font" Target="fonts/Roboto-regular.fntdata"/><Relationship Id="rId21" Type="http://schemas.openxmlformats.org/officeDocument/2006/relationships/slide" Target="slides/slide13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6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26" Type="http://schemas.openxmlformats.org/officeDocument/2006/relationships/font" Target="fonts/Corbel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Corbel-italic.fntdata"/><Relationship Id="rId27" Type="http://schemas.openxmlformats.org/officeDocument/2006/relationships/font" Target="fonts/Corbel-bold.fntdata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29" Type="http://schemas.openxmlformats.org/officeDocument/2006/relationships/font" Target="fonts/Corbel-boldItalic.fntdata"/><Relationship Id="rId7" Type="http://schemas.openxmlformats.org/officeDocument/2006/relationships/slideMaster" Target="slideMasters/slideMaster5.xml"/><Relationship Id="rId8" Type="http://schemas.openxmlformats.org/officeDocument/2006/relationships/notesMaster" Target="notesMasters/notesMaster1.xml"/><Relationship Id="rId31" Type="http://schemas.openxmlformats.org/officeDocument/2006/relationships/font" Target="fonts/FiraSansExtraCondensed-bold.fntdata"/><Relationship Id="rId30" Type="http://schemas.openxmlformats.org/officeDocument/2006/relationships/font" Target="fonts/FiraSansExtraCondensed-regular.fntdata"/><Relationship Id="rId11" Type="http://schemas.openxmlformats.org/officeDocument/2006/relationships/slide" Target="slides/slide3.xml"/><Relationship Id="rId33" Type="http://schemas.openxmlformats.org/officeDocument/2006/relationships/font" Target="fonts/FiraSansExtraCondensed-boldItalic.fntdata"/><Relationship Id="rId10" Type="http://schemas.openxmlformats.org/officeDocument/2006/relationships/slide" Target="slides/slide2.xml"/><Relationship Id="rId32" Type="http://schemas.openxmlformats.org/officeDocument/2006/relationships/font" Target="fonts/FiraSansExtraCondensed-italic.fntdata"/><Relationship Id="rId13" Type="http://schemas.openxmlformats.org/officeDocument/2006/relationships/slide" Target="slides/slide5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4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7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6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38" Type="http://customschemas.google.com/relationships/presentationmetadata" Target="metadata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1b66b02c54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1b66b02c5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/>
          <p:nvPr>
            <p:ph type="title"/>
          </p:nvPr>
        </p:nvSpPr>
        <p:spPr>
          <a:xfrm>
            <a:off x="252919" y="1123838"/>
            <a:ext cx="2947483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0" type="dt"/>
          </p:nvPr>
        </p:nvSpPr>
        <p:spPr>
          <a:xfrm>
            <a:off x="262465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1" type="ftr"/>
          </p:nvPr>
        </p:nvSpPr>
        <p:spPr>
          <a:xfrm>
            <a:off x="3869268" y="6356351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2" type="sldNum"/>
          </p:nvPr>
        </p:nvSpPr>
        <p:spPr>
          <a:xfrm>
            <a:off x="10634137" y="6356351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8"/>
          <p:cNvSpPr/>
          <p:nvPr/>
        </p:nvSpPr>
        <p:spPr>
          <a:xfrm>
            <a:off x="1" y="762001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8"/>
          <p:cNvSpPr/>
          <p:nvPr/>
        </p:nvSpPr>
        <p:spPr>
          <a:xfrm>
            <a:off x="9270263" y="762001"/>
            <a:ext cx="2925319" cy="5334001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8"/>
          <p:cNvSpPr txBox="1"/>
          <p:nvPr>
            <p:ph type="ctrTitle"/>
          </p:nvPr>
        </p:nvSpPr>
        <p:spPr>
          <a:xfrm>
            <a:off x="1069848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  <a:defRPr sz="59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8"/>
          <p:cNvSpPr txBox="1"/>
          <p:nvPr>
            <p:ph idx="1" type="subTitle"/>
          </p:nvPr>
        </p:nvSpPr>
        <p:spPr>
          <a:xfrm>
            <a:off x="1100015" y="4670247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D7F0F6"/>
                </a:solidFill>
              </a:defRPr>
            </a:lvl1pPr>
            <a:lvl2pPr lvl="1" algn="ctr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" name="Google Shape;23;p38"/>
          <p:cNvSpPr txBox="1"/>
          <p:nvPr>
            <p:ph idx="10" type="dt"/>
          </p:nvPr>
        </p:nvSpPr>
        <p:spPr>
          <a:xfrm>
            <a:off x="262465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8"/>
          <p:cNvSpPr txBox="1"/>
          <p:nvPr>
            <p:ph idx="11" type="ftr"/>
          </p:nvPr>
        </p:nvSpPr>
        <p:spPr>
          <a:xfrm>
            <a:off x="3869268" y="6356351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8"/>
          <p:cNvSpPr txBox="1"/>
          <p:nvPr>
            <p:ph idx="12" type="sldNum"/>
          </p:nvPr>
        </p:nvSpPr>
        <p:spPr>
          <a:xfrm>
            <a:off x="10634137" y="6356351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9"/>
          <p:cNvSpPr txBox="1"/>
          <p:nvPr>
            <p:ph type="title"/>
          </p:nvPr>
        </p:nvSpPr>
        <p:spPr>
          <a:xfrm>
            <a:off x="252919" y="1123838"/>
            <a:ext cx="2947483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9"/>
          <p:cNvSpPr txBox="1"/>
          <p:nvPr>
            <p:ph idx="1" type="body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29" name="Google Shape;29;p39"/>
          <p:cNvSpPr txBox="1"/>
          <p:nvPr>
            <p:ph idx="10" type="dt"/>
          </p:nvPr>
        </p:nvSpPr>
        <p:spPr>
          <a:xfrm>
            <a:off x="262465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9"/>
          <p:cNvSpPr txBox="1"/>
          <p:nvPr>
            <p:ph idx="11" type="ftr"/>
          </p:nvPr>
        </p:nvSpPr>
        <p:spPr>
          <a:xfrm>
            <a:off x="3869268" y="6356351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9"/>
          <p:cNvSpPr txBox="1"/>
          <p:nvPr>
            <p:ph idx="12" type="sldNum"/>
          </p:nvPr>
        </p:nvSpPr>
        <p:spPr>
          <a:xfrm>
            <a:off x="10634137" y="6356351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0"/>
          <p:cNvSpPr txBox="1"/>
          <p:nvPr>
            <p:ph type="title"/>
          </p:nvPr>
        </p:nvSpPr>
        <p:spPr>
          <a:xfrm>
            <a:off x="3867912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900"/>
              <a:buFont typeface="Corbel"/>
              <a:buNone/>
              <a:defRPr b="0" sz="5900">
                <a:solidFill>
                  <a:srgbClr val="59595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0"/>
          <p:cNvSpPr txBox="1"/>
          <p:nvPr>
            <p:ph idx="1" type="body"/>
          </p:nvPr>
        </p:nvSpPr>
        <p:spPr>
          <a:xfrm>
            <a:off x="3886200" y="4672584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40"/>
          <p:cNvSpPr txBox="1"/>
          <p:nvPr>
            <p:ph idx="10" type="dt"/>
          </p:nvPr>
        </p:nvSpPr>
        <p:spPr>
          <a:xfrm>
            <a:off x="262465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0"/>
          <p:cNvSpPr txBox="1"/>
          <p:nvPr>
            <p:ph idx="11" type="ftr"/>
          </p:nvPr>
        </p:nvSpPr>
        <p:spPr>
          <a:xfrm>
            <a:off x="3869268" y="6356351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0"/>
          <p:cNvSpPr txBox="1"/>
          <p:nvPr>
            <p:ph idx="12" type="sldNum"/>
          </p:nvPr>
        </p:nvSpPr>
        <p:spPr>
          <a:xfrm>
            <a:off x="10634137" y="6356351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1"/>
          <p:cNvSpPr txBox="1"/>
          <p:nvPr>
            <p:ph type="title"/>
          </p:nvPr>
        </p:nvSpPr>
        <p:spPr>
          <a:xfrm>
            <a:off x="252919" y="1123838"/>
            <a:ext cx="2947483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1"/>
          <p:cNvSpPr txBox="1"/>
          <p:nvPr>
            <p:ph idx="1" type="body"/>
          </p:nvPr>
        </p:nvSpPr>
        <p:spPr>
          <a:xfrm>
            <a:off x="3867912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41" name="Google Shape;41;p41"/>
          <p:cNvSpPr txBox="1"/>
          <p:nvPr>
            <p:ph idx="2" type="body"/>
          </p:nvPr>
        </p:nvSpPr>
        <p:spPr>
          <a:xfrm>
            <a:off x="7818120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42" name="Google Shape;42;p41"/>
          <p:cNvSpPr txBox="1"/>
          <p:nvPr>
            <p:ph idx="10" type="dt"/>
          </p:nvPr>
        </p:nvSpPr>
        <p:spPr>
          <a:xfrm>
            <a:off x="262465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1"/>
          <p:cNvSpPr txBox="1"/>
          <p:nvPr>
            <p:ph idx="11" type="ftr"/>
          </p:nvPr>
        </p:nvSpPr>
        <p:spPr>
          <a:xfrm>
            <a:off x="3869268" y="6356351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1"/>
          <p:cNvSpPr txBox="1"/>
          <p:nvPr>
            <p:ph idx="12" type="sldNum"/>
          </p:nvPr>
        </p:nvSpPr>
        <p:spPr>
          <a:xfrm>
            <a:off x="10634137" y="6356351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2"/>
          <p:cNvSpPr txBox="1"/>
          <p:nvPr>
            <p:ph type="title"/>
          </p:nvPr>
        </p:nvSpPr>
        <p:spPr>
          <a:xfrm>
            <a:off x="252919" y="1123838"/>
            <a:ext cx="2947483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2"/>
          <p:cNvSpPr txBox="1"/>
          <p:nvPr>
            <p:ph idx="1" type="body"/>
          </p:nvPr>
        </p:nvSpPr>
        <p:spPr>
          <a:xfrm>
            <a:off x="3867912" y="1023587"/>
            <a:ext cx="3474720" cy="807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42"/>
          <p:cNvSpPr txBox="1"/>
          <p:nvPr>
            <p:ph idx="2" type="body"/>
          </p:nvPr>
        </p:nvSpPr>
        <p:spPr>
          <a:xfrm>
            <a:off x="3867912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49" name="Google Shape;49;p42"/>
          <p:cNvSpPr txBox="1"/>
          <p:nvPr>
            <p:ph idx="3" type="body"/>
          </p:nvPr>
        </p:nvSpPr>
        <p:spPr>
          <a:xfrm>
            <a:off x="7818463" y="1023587"/>
            <a:ext cx="3474720" cy="8131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42"/>
          <p:cNvSpPr txBox="1"/>
          <p:nvPr>
            <p:ph idx="4" type="body"/>
          </p:nvPr>
        </p:nvSpPr>
        <p:spPr>
          <a:xfrm>
            <a:off x="7818463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51" name="Google Shape;51;p42"/>
          <p:cNvSpPr txBox="1"/>
          <p:nvPr>
            <p:ph idx="10" type="dt"/>
          </p:nvPr>
        </p:nvSpPr>
        <p:spPr>
          <a:xfrm>
            <a:off x="262465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2"/>
          <p:cNvSpPr txBox="1"/>
          <p:nvPr>
            <p:ph idx="11" type="ftr"/>
          </p:nvPr>
        </p:nvSpPr>
        <p:spPr>
          <a:xfrm>
            <a:off x="3869268" y="6356351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2"/>
          <p:cNvSpPr txBox="1"/>
          <p:nvPr>
            <p:ph idx="12" type="sldNum"/>
          </p:nvPr>
        </p:nvSpPr>
        <p:spPr>
          <a:xfrm>
            <a:off x="10634137" y="6356351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3"/>
          <p:cNvSpPr txBox="1"/>
          <p:nvPr>
            <p:ph idx="10" type="dt"/>
          </p:nvPr>
        </p:nvSpPr>
        <p:spPr>
          <a:xfrm>
            <a:off x="262465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3"/>
          <p:cNvSpPr txBox="1"/>
          <p:nvPr>
            <p:ph idx="11" type="ftr"/>
          </p:nvPr>
        </p:nvSpPr>
        <p:spPr>
          <a:xfrm>
            <a:off x="3869268" y="6356351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3"/>
          <p:cNvSpPr txBox="1"/>
          <p:nvPr>
            <p:ph idx="12" type="sldNum"/>
          </p:nvPr>
        </p:nvSpPr>
        <p:spPr>
          <a:xfrm>
            <a:off x="10634137" y="6356351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4"/>
          <p:cNvSpPr txBox="1"/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b="0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4"/>
          <p:cNvSpPr txBox="1"/>
          <p:nvPr>
            <p:ph idx="1" type="body"/>
          </p:nvPr>
        </p:nvSpPr>
        <p:spPr>
          <a:xfrm>
            <a:off x="3867912" y="868680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61" name="Google Shape;61;p44"/>
          <p:cNvSpPr txBox="1"/>
          <p:nvPr>
            <p:ph idx="2" type="body"/>
          </p:nvPr>
        </p:nvSpPr>
        <p:spPr>
          <a:xfrm>
            <a:off x="256032" y="3494177"/>
            <a:ext cx="2834640" cy="2321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44"/>
          <p:cNvSpPr txBox="1"/>
          <p:nvPr>
            <p:ph idx="10" type="dt"/>
          </p:nvPr>
        </p:nvSpPr>
        <p:spPr>
          <a:xfrm>
            <a:off x="262465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4"/>
          <p:cNvSpPr txBox="1"/>
          <p:nvPr>
            <p:ph idx="11" type="ftr"/>
          </p:nvPr>
        </p:nvSpPr>
        <p:spPr>
          <a:xfrm>
            <a:off x="3869268" y="6356351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4"/>
          <p:cNvSpPr txBox="1"/>
          <p:nvPr>
            <p:ph idx="12" type="sldNum"/>
          </p:nvPr>
        </p:nvSpPr>
        <p:spPr>
          <a:xfrm>
            <a:off x="10634137" y="6356351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5"/>
          <p:cNvSpPr txBox="1"/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b="0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5"/>
          <p:cNvSpPr/>
          <p:nvPr>
            <p:ph idx="2" type="pic"/>
          </p:nvPr>
        </p:nvSpPr>
        <p:spPr>
          <a:xfrm>
            <a:off x="3570645" y="767419"/>
            <a:ext cx="8115231" cy="5330952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68" name="Google Shape;68;p45"/>
          <p:cNvSpPr txBox="1"/>
          <p:nvPr>
            <p:ph idx="1" type="body"/>
          </p:nvPr>
        </p:nvSpPr>
        <p:spPr>
          <a:xfrm>
            <a:off x="256032" y="3493008"/>
            <a:ext cx="2834640" cy="2322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45"/>
          <p:cNvSpPr txBox="1"/>
          <p:nvPr>
            <p:ph idx="10" type="dt"/>
          </p:nvPr>
        </p:nvSpPr>
        <p:spPr>
          <a:xfrm>
            <a:off x="262465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5"/>
          <p:cNvSpPr txBox="1"/>
          <p:nvPr>
            <p:ph idx="11" type="ftr"/>
          </p:nvPr>
        </p:nvSpPr>
        <p:spPr>
          <a:xfrm>
            <a:off x="3499102" y="6356351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5"/>
          <p:cNvSpPr txBox="1"/>
          <p:nvPr>
            <p:ph idx="12" type="sldNum"/>
          </p:nvPr>
        </p:nvSpPr>
        <p:spPr>
          <a:xfrm>
            <a:off x="10634137" y="6356351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6"/>
          <p:cNvSpPr txBox="1"/>
          <p:nvPr>
            <p:ph type="title"/>
          </p:nvPr>
        </p:nvSpPr>
        <p:spPr>
          <a:xfrm>
            <a:off x="252919" y="1123838"/>
            <a:ext cx="2947483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6"/>
          <p:cNvSpPr txBox="1"/>
          <p:nvPr>
            <p:ph idx="1" type="body"/>
          </p:nvPr>
        </p:nvSpPr>
        <p:spPr>
          <a:xfrm rot="5400000">
            <a:off x="4966548" y="-233172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75" name="Google Shape;75;p46"/>
          <p:cNvSpPr txBox="1"/>
          <p:nvPr>
            <p:ph idx="10" type="dt"/>
          </p:nvPr>
        </p:nvSpPr>
        <p:spPr>
          <a:xfrm>
            <a:off x="262465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6"/>
          <p:cNvSpPr txBox="1"/>
          <p:nvPr>
            <p:ph idx="11" type="ftr"/>
          </p:nvPr>
        </p:nvSpPr>
        <p:spPr>
          <a:xfrm>
            <a:off x="3869268" y="6356351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6"/>
          <p:cNvSpPr txBox="1"/>
          <p:nvPr>
            <p:ph idx="12" type="sldNum"/>
          </p:nvPr>
        </p:nvSpPr>
        <p:spPr>
          <a:xfrm>
            <a:off x="10634137" y="6356351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7"/>
          <p:cNvSpPr txBox="1"/>
          <p:nvPr>
            <p:ph type="title"/>
          </p:nvPr>
        </p:nvSpPr>
        <p:spPr>
          <a:xfrm rot="5400000">
            <a:off x="-685800" y="2057400"/>
            <a:ext cx="49530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7"/>
          <p:cNvSpPr txBox="1"/>
          <p:nvPr>
            <p:ph idx="1" type="body"/>
          </p:nvPr>
        </p:nvSpPr>
        <p:spPr>
          <a:xfrm rot="5400000">
            <a:off x="4965192" y="-228600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1" name="Google Shape;81;p47"/>
          <p:cNvSpPr txBox="1"/>
          <p:nvPr>
            <p:ph idx="10" type="dt"/>
          </p:nvPr>
        </p:nvSpPr>
        <p:spPr>
          <a:xfrm>
            <a:off x="262465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7"/>
          <p:cNvSpPr txBox="1"/>
          <p:nvPr>
            <p:ph idx="11" type="ftr"/>
          </p:nvPr>
        </p:nvSpPr>
        <p:spPr>
          <a:xfrm>
            <a:off x="3869268" y="6356351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7"/>
          <p:cNvSpPr txBox="1"/>
          <p:nvPr>
            <p:ph idx="12" type="sldNum"/>
          </p:nvPr>
        </p:nvSpPr>
        <p:spPr>
          <a:xfrm>
            <a:off x="10634137" y="6356351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40BAD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فارغ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idx="10" type="dt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شريحة عنوان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4"/>
          <p:cNvSpPr txBox="1"/>
          <p:nvPr>
            <p:ph type="ctrTitle"/>
          </p:nvPr>
        </p:nvSpPr>
        <p:spPr>
          <a:xfrm>
            <a:off x="914401" y="2130428"/>
            <a:ext cx="10363201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64"/>
          <p:cNvSpPr txBox="1"/>
          <p:nvPr>
            <p:ph idx="1" type="subTitle"/>
          </p:nvPr>
        </p:nvSpPr>
        <p:spPr>
          <a:xfrm>
            <a:off x="1828801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768"/>
              </a:spcBef>
              <a:spcAft>
                <a:spcPts val="0"/>
              </a:spcAft>
              <a:buClr>
                <a:srgbClr val="888888"/>
              </a:buClr>
              <a:buSzPts val="384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672"/>
              </a:spcBef>
              <a:spcAft>
                <a:spcPts val="0"/>
              </a:spcAft>
              <a:buClr>
                <a:srgbClr val="888888"/>
              </a:buClr>
              <a:buSzPts val="336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576"/>
              </a:spcBef>
              <a:spcAft>
                <a:spcPts val="0"/>
              </a:spcAft>
              <a:buClr>
                <a:srgbClr val="888888"/>
              </a:buClr>
              <a:buSzPts val="288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7" name="Google Shape;97;p64"/>
          <p:cNvSpPr txBox="1"/>
          <p:nvPr>
            <p:ph idx="10" type="dt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64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64"/>
          <p:cNvSpPr txBox="1"/>
          <p:nvPr>
            <p:ph idx="12" type="sldNum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محتوى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5"/>
          <p:cNvSpPr txBox="1"/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65"/>
          <p:cNvSpPr txBox="1"/>
          <p:nvPr>
            <p:ph idx="1" type="body"/>
          </p:nvPr>
        </p:nvSpPr>
        <p:spPr>
          <a:xfrm>
            <a:off x="609601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65"/>
          <p:cNvSpPr txBox="1"/>
          <p:nvPr>
            <p:ph idx="10" type="dt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65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65"/>
          <p:cNvSpPr txBox="1"/>
          <p:nvPr>
            <p:ph idx="12" type="sldNum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المقطع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6"/>
          <p:cNvSpPr txBox="1"/>
          <p:nvPr>
            <p:ph type="title"/>
          </p:nvPr>
        </p:nvSpPr>
        <p:spPr>
          <a:xfrm>
            <a:off x="963084" y="4406902"/>
            <a:ext cx="10363201" cy="13620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b="1" sz="48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66"/>
          <p:cNvSpPr txBox="1"/>
          <p:nvPr>
            <p:ph idx="1" type="body"/>
          </p:nvPr>
        </p:nvSpPr>
        <p:spPr>
          <a:xfrm>
            <a:off x="963084" y="2906713"/>
            <a:ext cx="1036320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432"/>
              </a:spcBef>
              <a:spcAft>
                <a:spcPts val="0"/>
              </a:spcAft>
              <a:buClr>
                <a:srgbClr val="888888"/>
              </a:buClr>
              <a:buSzPts val="2160"/>
              <a:buNone/>
              <a:defRPr sz="216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84"/>
              </a:spcBef>
              <a:spcAft>
                <a:spcPts val="0"/>
              </a:spcAft>
              <a:buClr>
                <a:srgbClr val="888888"/>
              </a:buClr>
              <a:buSzPts val="1920"/>
              <a:buNone/>
              <a:defRPr sz="192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336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1679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336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1679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336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1679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336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1679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336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1679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336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167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66"/>
          <p:cNvSpPr txBox="1"/>
          <p:nvPr>
            <p:ph idx="10" type="dt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66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66"/>
          <p:cNvSpPr txBox="1"/>
          <p:nvPr>
            <p:ph idx="12" type="sldNum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يين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7"/>
          <p:cNvSpPr txBox="1"/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67"/>
          <p:cNvSpPr txBox="1"/>
          <p:nvPr>
            <p:ph idx="1" type="body"/>
          </p:nvPr>
        </p:nvSpPr>
        <p:spPr>
          <a:xfrm>
            <a:off x="609601" y="1600200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960" lvl="0" marL="457200" rtl="1" algn="r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3360"/>
              <a:buChar char="•"/>
              <a:defRPr sz="3359"/>
            </a:lvl1pPr>
            <a:lvl2pPr indent="-411480" lvl="1" marL="914400" rtl="1" algn="r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880"/>
              <a:buChar char="–"/>
              <a:defRPr sz="288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5760" lvl="3" marL="18288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–"/>
              <a:defRPr sz="2160"/>
            </a:lvl4pPr>
            <a:lvl5pPr indent="-365760" lvl="4" marL="22860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»"/>
              <a:defRPr sz="2160"/>
            </a:lvl5pPr>
            <a:lvl6pPr indent="-365760" lvl="5" marL="27432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•"/>
              <a:defRPr sz="2160"/>
            </a:lvl6pPr>
            <a:lvl7pPr indent="-365760" lvl="6" marL="32004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•"/>
              <a:defRPr sz="2160"/>
            </a:lvl7pPr>
            <a:lvl8pPr indent="-365759" lvl="7" marL="36576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•"/>
              <a:defRPr sz="2160"/>
            </a:lvl8pPr>
            <a:lvl9pPr indent="-365759" lvl="8" marL="41148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•"/>
              <a:defRPr sz="2160"/>
            </a:lvl9pPr>
          </a:lstStyle>
          <a:p/>
        </p:txBody>
      </p:sp>
      <p:sp>
        <p:nvSpPr>
          <p:cNvPr id="115" name="Google Shape;115;p67"/>
          <p:cNvSpPr txBox="1"/>
          <p:nvPr>
            <p:ph idx="2" type="body"/>
          </p:nvPr>
        </p:nvSpPr>
        <p:spPr>
          <a:xfrm>
            <a:off x="6197600" y="1600200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960" lvl="0" marL="457200" rtl="1" algn="r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3360"/>
              <a:buChar char="•"/>
              <a:defRPr sz="3359"/>
            </a:lvl1pPr>
            <a:lvl2pPr indent="-411480" lvl="1" marL="914400" rtl="1" algn="r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880"/>
              <a:buChar char="–"/>
              <a:defRPr sz="288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5760" lvl="3" marL="18288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–"/>
              <a:defRPr sz="2160"/>
            </a:lvl4pPr>
            <a:lvl5pPr indent="-365760" lvl="4" marL="22860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»"/>
              <a:defRPr sz="2160"/>
            </a:lvl5pPr>
            <a:lvl6pPr indent="-365760" lvl="5" marL="27432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•"/>
              <a:defRPr sz="2160"/>
            </a:lvl6pPr>
            <a:lvl7pPr indent="-365760" lvl="6" marL="32004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•"/>
              <a:defRPr sz="2160"/>
            </a:lvl7pPr>
            <a:lvl8pPr indent="-365759" lvl="7" marL="36576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•"/>
              <a:defRPr sz="2160"/>
            </a:lvl8pPr>
            <a:lvl9pPr indent="-365759" lvl="8" marL="41148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•"/>
              <a:defRPr sz="2160"/>
            </a:lvl9pPr>
          </a:lstStyle>
          <a:p/>
        </p:txBody>
      </p:sp>
      <p:sp>
        <p:nvSpPr>
          <p:cNvPr id="116" name="Google Shape;116;p67"/>
          <p:cNvSpPr txBox="1"/>
          <p:nvPr>
            <p:ph idx="10" type="dt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67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67"/>
          <p:cNvSpPr txBox="1"/>
          <p:nvPr>
            <p:ph idx="12" type="sldNum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قارنة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8"/>
          <p:cNvSpPr txBox="1"/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8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68"/>
          <p:cNvSpPr txBox="1"/>
          <p:nvPr>
            <p:ph idx="1" type="body"/>
          </p:nvPr>
        </p:nvSpPr>
        <p:spPr>
          <a:xfrm>
            <a:off x="609601" y="1535115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880"/>
              <a:buNone/>
              <a:defRPr b="1" sz="2880"/>
            </a:lvl1pPr>
            <a:lvl2pPr indent="-2286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2pPr>
            <a:lvl3pPr indent="-228600" lvl="2" marL="13716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None/>
              <a:defRPr b="1" sz="2160"/>
            </a:lvl3pPr>
            <a:lvl4pPr indent="-228600" lvl="3" marL="18288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1920"/>
            </a:lvl4pPr>
            <a:lvl5pPr indent="-228600" lvl="4" marL="22860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1920"/>
            </a:lvl5pPr>
            <a:lvl6pPr indent="-228600" lvl="5" marL="27432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1920"/>
            </a:lvl6pPr>
            <a:lvl7pPr indent="-228600" lvl="6" marL="32004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1920"/>
            </a:lvl7pPr>
            <a:lvl8pPr indent="-228600" lvl="7" marL="36576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1920"/>
            </a:lvl8pPr>
            <a:lvl9pPr indent="-228600" lvl="8" marL="41148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1920"/>
            </a:lvl9pPr>
          </a:lstStyle>
          <a:p/>
        </p:txBody>
      </p:sp>
      <p:sp>
        <p:nvSpPr>
          <p:cNvPr id="122" name="Google Shape;122;p68"/>
          <p:cNvSpPr txBox="1"/>
          <p:nvPr>
            <p:ph idx="2" type="body"/>
          </p:nvPr>
        </p:nvSpPr>
        <p:spPr>
          <a:xfrm>
            <a:off x="609601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rtl="1" algn="r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880"/>
              <a:buChar char="•"/>
              <a:defRPr sz="288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5760" lvl="2" marL="13716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•"/>
              <a:defRPr sz="2160"/>
            </a:lvl3pPr>
            <a:lvl4pPr indent="-350519" lvl="3" marL="18288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Char char="–"/>
              <a:defRPr sz="1920"/>
            </a:lvl4pPr>
            <a:lvl5pPr indent="-350520" lvl="4" marL="22860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Char char="»"/>
              <a:defRPr sz="1920"/>
            </a:lvl5pPr>
            <a:lvl6pPr indent="-350520" lvl="5" marL="27432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 sz="1920"/>
            </a:lvl6pPr>
            <a:lvl7pPr indent="-350520" lvl="6" marL="32004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 sz="1920"/>
            </a:lvl7pPr>
            <a:lvl8pPr indent="-350520" lvl="7" marL="36576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 sz="1920"/>
            </a:lvl8pPr>
            <a:lvl9pPr indent="-350520" lvl="8" marL="41148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 sz="1920"/>
            </a:lvl9pPr>
          </a:lstStyle>
          <a:p/>
        </p:txBody>
      </p:sp>
      <p:sp>
        <p:nvSpPr>
          <p:cNvPr id="123" name="Google Shape;123;p68"/>
          <p:cNvSpPr txBox="1"/>
          <p:nvPr>
            <p:ph idx="3" type="body"/>
          </p:nvPr>
        </p:nvSpPr>
        <p:spPr>
          <a:xfrm>
            <a:off x="6193369" y="1535115"/>
            <a:ext cx="538903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880"/>
              <a:buNone/>
              <a:defRPr b="1" sz="2880"/>
            </a:lvl1pPr>
            <a:lvl2pPr indent="-2286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2pPr>
            <a:lvl3pPr indent="-228600" lvl="2" marL="13716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None/>
              <a:defRPr b="1" sz="2160"/>
            </a:lvl3pPr>
            <a:lvl4pPr indent="-228600" lvl="3" marL="18288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1920"/>
            </a:lvl4pPr>
            <a:lvl5pPr indent="-228600" lvl="4" marL="22860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1920"/>
            </a:lvl5pPr>
            <a:lvl6pPr indent="-228600" lvl="5" marL="27432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1920"/>
            </a:lvl6pPr>
            <a:lvl7pPr indent="-228600" lvl="6" marL="32004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1920"/>
            </a:lvl7pPr>
            <a:lvl8pPr indent="-228600" lvl="7" marL="36576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1920"/>
            </a:lvl8pPr>
            <a:lvl9pPr indent="-228600" lvl="8" marL="41148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1920"/>
            </a:lvl9pPr>
          </a:lstStyle>
          <a:p/>
        </p:txBody>
      </p:sp>
      <p:sp>
        <p:nvSpPr>
          <p:cNvPr id="124" name="Google Shape;124;p68"/>
          <p:cNvSpPr txBox="1"/>
          <p:nvPr>
            <p:ph idx="4" type="body"/>
          </p:nvPr>
        </p:nvSpPr>
        <p:spPr>
          <a:xfrm>
            <a:off x="6193369" y="2174875"/>
            <a:ext cx="5389034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rtl="1" algn="r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880"/>
              <a:buChar char="•"/>
              <a:defRPr sz="288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5760" lvl="2" marL="1371600" rtl="1" algn="r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2160"/>
              <a:buChar char="•"/>
              <a:defRPr sz="2160"/>
            </a:lvl3pPr>
            <a:lvl4pPr indent="-350519" lvl="3" marL="18288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Char char="–"/>
              <a:defRPr sz="1920"/>
            </a:lvl4pPr>
            <a:lvl5pPr indent="-350520" lvl="4" marL="22860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Char char="»"/>
              <a:defRPr sz="1920"/>
            </a:lvl5pPr>
            <a:lvl6pPr indent="-350520" lvl="5" marL="27432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 sz="1920"/>
            </a:lvl6pPr>
            <a:lvl7pPr indent="-350520" lvl="6" marL="32004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 sz="1920"/>
            </a:lvl7pPr>
            <a:lvl8pPr indent="-350520" lvl="7" marL="36576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 sz="1920"/>
            </a:lvl8pPr>
            <a:lvl9pPr indent="-350520" lvl="8" marL="4114800" rtl="1" algn="r">
              <a:spcBef>
                <a:spcPts val="384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 sz="1920"/>
            </a:lvl9pPr>
          </a:lstStyle>
          <a:p/>
        </p:txBody>
      </p:sp>
      <p:sp>
        <p:nvSpPr>
          <p:cNvPr id="125" name="Google Shape;125;p68"/>
          <p:cNvSpPr txBox="1"/>
          <p:nvPr>
            <p:ph idx="10" type="dt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68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68"/>
          <p:cNvSpPr txBox="1"/>
          <p:nvPr>
            <p:ph idx="12" type="sldNum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فقط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9"/>
          <p:cNvSpPr txBox="1"/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69"/>
          <p:cNvSpPr txBox="1"/>
          <p:nvPr>
            <p:ph idx="10" type="dt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69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69"/>
          <p:cNvSpPr txBox="1"/>
          <p:nvPr>
            <p:ph idx="12" type="sldNum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ى ذو تسمية توضيحية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0"/>
          <p:cNvSpPr txBox="1"/>
          <p:nvPr>
            <p:ph type="title"/>
          </p:nvPr>
        </p:nvSpPr>
        <p:spPr>
          <a:xfrm>
            <a:off x="609602" y="273052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1"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70"/>
          <p:cNvSpPr txBox="1"/>
          <p:nvPr>
            <p:ph idx="1" type="body"/>
          </p:nvPr>
        </p:nvSpPr>
        <p:spPr>
          <a:xfrm>
            <a:off x="4766733" y="273050"/>
            <a:ext cx="6815666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72440" lvl="0" marL="457200" rtl="1" algn="r">
              <a:spcBef>
                <a:spcPts val="768"/>
              </a:spcBef>
              <a:spcAft>
                <a:spcPts val="0"/>
              </a:spcAft>
              <a:buClr>
                <a:schemeClr val="dk1"/>
              </a:buClr>
              <a:buSzPts val="3840"/>
              <a:buChar char="•"/>
              <a:defRPr sz="3840"/>
            </a:lvl1pPr>
            <a:lvl2pPr indent="-441960" lvl="1" marL="914400" rtl="1" algn="r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3360"/>
              <a:buChar char="–"/>
              <a:defRPr sz="3359"/>
            </a:lvl2pPr>
            <a:lvl3pPr indent="-411480" lvl="2" marL="1371600" rtl="1" algn="r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880"/>
              <a:buChar char="•"/>
              <a:defRPr sz="2880"/>
            </a:lvl3pPr>
            <a:lvl4pPr indent="-381000" lvl="3" marL="18288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136" name="Google Shape;136;p70"/>
          <p:cNvSpPr txBox="1"/>
          <p:nvPr>
            <p:ph idx="2" type="body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336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1pPr>
            <a:lvl2pPr indent="-228600" lvl="1" marL="914400" rtl="1" algn="r">
              <a:spcBef>
                <a:spcPts val="288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440"/>
            </a:lvl2pPr>
            <a:lvl3pPr indent="-228600" lvl="2" marL="13716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spcBef>
                <a:spcPts val="21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4pPr>
            <a:lvl5pPr indent="-228600" lvl="4" marL="2286000" rtl="1" algn="r">
              <a:spcBef>
                <a:spcPts val="21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5pPr>
            <a:lvl6pPr indent="-228600" lvl="5" marL="2743200" rtl="1" algn="r">
              <a:spcBef>
                <a:spcPts val="21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6pPr>
            <a:lvl7pPr indent="-228600" lvl="6" marL="3200400" rtl="1" algn="r">
              <a:spcBef>
                <a:spcPts val="21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7pPr>
            <a:lvl8pPr indent="-228600" lvl="7" marL="3657600" rtl="1" algn="r">
              <a:spcBef>
                <a:spcPts val="21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8pPr>
            <a:lvl9pPr indent="-228600" lvl="8" marL="4114800" rtl="1" algn="r">
              <a:spcBef>
                <a:spcPts val="21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9pPr>
          </a:lstStyle>
          <a:p/>
        </p:txBody>
      </p:sp>
      <p:sp>
        <p:nvSpPr>
          <p:cNvPr id="137" name="Google Shape;137;p70"/>
          <p:cNvSpPr txBox="1"/>
          <p:nvPr>
            <p:ph idx="10" type="dt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70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70"/>
          <p:cNvSpPr txBox="1"/>
          <p:nvPr>
            <p:ph idx="12" type="sldNum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صورة ذو تسمية توضيحية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1"/>
          <p:cNvSpPr txBox="1"/>
          <p:nvPr>
            <p:ph type="title"/>
          </p:nvPr>
        </p:nvSpPr>
        <p:spPr>
          <a:xfrm>
            <a:off x="2389718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1"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71"/>
          <p:cNvSpPr/>
          <p:nvPr>
            <p:ph idx="2" type="pic"/>
          </p:nvPr>
        </p:nvSpPr>
        <p:spPr>
          <a:xfrm>
            <a:off x="2389718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71"/>
          <p:cNvSpPr txBox="1"/>
          <p:nvPr>
            <p:ph idx="1" type="body"/>
          </p:nvPr>
        </p:nvSpPr>
        <p:spPr>
          <a:xfrm>
            <a:off x="2389718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336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1pPr>
            <a:lvl2pPr indent="-228600" lvl="1" marL="914400" rtl="1" algn="r">
              <a:spcBef>
                <a:spcPts val="288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440"/>
            </a:lvl2pPr>
            <a:lvl3pPr indent="-228600" lvl="2" marL="13716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spcBef>
                <a:spcPts val="21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4pPr>
            <a:lvl5pPr indent="-228600" lvl="4" marL="2286000" rtl="1" algn="r">
              <a:spcBef>
                <a:spcPts val="21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5pPr>
            <a:lvl6pPr indent="-228600" lvl="5" marL="2743200" rtl="1" algn="r">
              <a:spcBef>
                <a:spcPts val="21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6pPr>
            <a:lvl7pPr indent="-228600" lvl="6" marL="3200400" rtl="1" algn="r">
              <a:spcBef>
                <a:spcPts val="21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7pPr>
            <a:lvl8pPr indent="-228600" lvl="7" marL="3657600" rtl="1" algn="r">
              <a:spcBef>
                <a:spcPts val="21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8pPr>
            <a:lvl9pPr indent="-228600" lvl="8" marL="4114800" rtl="1" algn="r">
              <a:spcBef>
                <a:spcPts val="21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9pPr>
          </a:lstStyle>
          <a:p/>
        </p:txBody>
      </p:sp>
      <p:sp>
        <p:nvSpPr>
          <p:cNvPr id="144" name="Google Shape;144;p71"/>
          <p:cNvSpPr txBox="1"/>
          <p:nvPr>
            <p:ph idx="10" type="dt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71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71"/>
          <p:cNvSpPr txBox="1"/>
          <p:nvPr>
            <p:ph idx="12" type="sldNum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2"/>
          <p:cNvSpPr txBox="1"/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72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72"/>
          <p:cNvSpPr txBox="1"/>
          <p:nvPr>
            <p:ph idx="10" type="dt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72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72"/>
          <p:cNvSpPr txBox="1"/>
          <p:nvPr>
            <p:ph idx="12" type="sldNum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ان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3"/>
          <p:cNvSpPr txBox="1"/>
          <p:nvPr>
            <p:ph type="title"/>
          </p:nvPr>
        </p:nvSpPr>
        <p:spPr>
          <a:xfrm rot="5400000">
            <a:off x="7285038" y="1828803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73"/>
          <p:cNvSpPr txBox="1"/>
          <p:nvPr>
            <p:ph idx="1" type="body"/>
          </p:nvPr>
        </p:nvSpPr>
        <p:spPr>
          <a:xfrm rot="5400000">
            <a:off x="1697037" y="-812797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73"/>
          <p:cNvSpPr txBox="1"/>
          <p:nvPr>
            <p:ph idx="10" type="dt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73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73"/>
          <p:cNvSpPr txBox="1"/>
          <p:nvPr>
            <p:ph idx="12" type="sldNum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فارغ" type="blank">
  <p:cSld name="BLANK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1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1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شريحة عنوان" type="title">
  <p:cSld name="TITLE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23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0" name="Google Shape;200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3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3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محتوى" type="obj">
  <p:cSld name="OBJECT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2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07" name="Google Shape;207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2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المقطع" type="secHead">
  <p:cSld name="SECTION_HEADER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25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4" name="Google Shape;214;p2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2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25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5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يين" type="twoObj">
  <p:cSld name="TWO_OBJECTS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26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21" name="Google Shape;221;p26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22" name="Google Shape;222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2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قارنة" type="twoTxTwoObj">
  <p:cSld name="TWO_OBJECTS_WITH_TEXT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27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29" name="Google Shape;229;p27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30" name="Google Shape;230;p27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31" name="Google Shape;231;p27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32" name="Google Shape;232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2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فقط" type="titleOnly">
  <p:cSld name="TITLE_ONLY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ى ذو تسمية توضيحية" type="objTx">
  <p:cSld name="OBJECT_WITH_CAPTION_TEXT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9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29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45" name="Google Shape;245;p29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46" name="Google Shape;246;p2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2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2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صورة مع تسمية توضيحية" type="picTx">
  <p:cSld name="PICTURE_WITH_CAPTION_TEXT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0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30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30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54" name="Google Shape;254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3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العنوان والتسمية التوضيحية">
  <p:cSld name="العنوان والتسمية التوضيحية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1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31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1" name="Google Shape;261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3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اقتباس مع تسمية توضيحية">
  <p:cSld name="اقتباس مع تسمية توضيحية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2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2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68" name="Google Shape;268;p32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9" name="Google Shape;269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3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273" name="Google Shape;273;p3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74" name="Google Shape;274;p3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بطاقة اسم">
  <p:cSld name="بطاقة اسم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3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33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78" name="Google Shape;278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3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بطاقة اسم ذات اقتباس">
  <p:cSld name="بطاقة اسم ذات اقتباس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4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34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85" name="Google Shape;285;p34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86" name="Google Shape;286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290" name="Google Shape;290;p3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91" name="Google Shape;291;p3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صواب أو خطأ">
  <p:cSld name="صواب أو خطأ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5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4" name="Google Shape;294;p3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95" name="Google Shape;295;p3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96" name="Google Shape;296;p3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3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3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" type="vertTx">
  <p:cSld name="VERTICAL_TEXT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36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303" name="Google Shape;303;p3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3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ان" type="vertTitleAndTx">
  <p:cSld name="VERTICAL_TITLE_AND_VERTICAL_TEXT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7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7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310" name="Google Shape;310;p3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3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3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0"/>
          <p:cNvSpPr txBox="1"/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320" name="Google Shape;320;p20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8"/>
          <p:cNvSpPr txBox="1"/>
          <p:nvPr>
            <p:ph type="title"/>
          </p:nvPr>
        </p:nvSpPr>
        <p:spPr>
          <a:xfrm>
            <a:off x="609600" y="547200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3" name="Google Shape;323;p48"/>
          <p:cNvSpPr txBox="1"/>
          <p:nvPr>
            <p:ph idx="1" type="body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indent="-304800" lvl="1" marL="914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indent="-304800" lvl="2" marL="1371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indent="-304800" lvl="3" marL="1828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indent="-304800" lvl="4" marL="22860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indent="-304800" lvl="5" marL="27432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indent="-304800" lvl="7" marL="3657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indent="-304800" lvl="8" marL="411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324" name="Google Shape;324;p48"/>
          <p:cNvSpPr txBox="1"/>
          <p:nvPr>
            <p:ph idx="2" type="body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indent="-304800" lvl="1" marL="914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indent="-304800" lvl="2" marL="1371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indent="-304800" lvl="3" marL="1828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indent="-304800" lvl="4" marL="22860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indent="-304800" lvl="5" marL="27432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indent="-304800" lvl="7" marL="3657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indent="-304800" lvl="8" marL="411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325" name="Google Shape;325;p48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9"/>
          <p:cNvSpPr txBox="1"/>
          <p:nvPr>
            <p:ph type="title"/>
          </p:nvPr>
        </p:nvSpPr>
        <p:spPr>
          <a:xfrm>
            <a:off x="609600" y="547200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8" name="Google Shape;328;p49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0"/>
          <p:cNvSpPr txBox="1"/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331" name="Google Shape;331;p50"/>
          <p:cNvSpPr txBox="1"/>
          <p:nvPr>
            <p:ph idx="1" type="body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indent="-304800" lvl="1" marL="914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indent="-304800" lvl="2" marL="1371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indent="-304800" lvl="3" marL="1828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indent="-304800" lvl="4" marL="22860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indent="-304800" lvl="5" marL="27432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indent="-304800" lvl="7" marL="3657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indent="-304800" lvl="8" marL="411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332" name="Google Shape;332;p50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1"/>
          <p:cNvSpPr txBox="1"/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  <p:sp>
        <p:nvSpPr>
          <p:cNvPr id="335" name="Google Shape;335;p51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2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52"/>
          <p:cNvSpPr txBox="1"/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/>
        </p:txBody>
      </p:sp>
      <p:sp>
        <p:nvSpPr>
          <p:cNvPr id="339" name="Google Shape;339;p52"/>
          <p:cNvSpPr txBox="1"/>
          <p:nvPr>
            <p:ph idx="1" type="subTitle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/>
        </p:txBody>
      </p:sp>
      <p:sp>
        <p:nvSpPr>
          <p:cNvPr id="340" name="Google Shape;340;p52"/>
          <p:cNvSpPr txBox="1"/>
          <p:nvPr>
            <p:ph idx="2" type="body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1" name="Google Shape;341;p52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3"/>
          <p:cNvSpPr txBox="1"/>
          <p:nvPr>
            <p:ph idx="1" type="body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4" name="Google Shape;344;p53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4"/>
          <p:cNvSpPr txBox="1"/>
          <p:nvPr>
            <p:ph type="title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/>
        </p:txBody>
      </p:sp>
      <p:sp>
        <p:nvSpPr>
          <p:cNvPr id="347" name="Google Shape;347;p54"/>
          <p:cNvSpPr txBox="1"/>
          <p:nvPr>
            <p:ph idx="1" type="body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8" name="Google Shape;348;p54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5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2"/>
          <p:cNvSpPr txBox="1"/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357" name="Google Shape;357;p22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6"/>
          <p:cNvSpPr txBox="1"/>
          <p:nvPr>
            <p:ph type="title"/>
          </p:nvPr>
        </p:nvSpPr>
        <p:spPr>
          <a:xfrm>
            <a:off x="609600" y="547200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0" name="Google Shape;360;p56"/>
          <p:cNvSpPr txBox="1"/>
          <p:nvPr>
            <p:ph idx="1" type="body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indent="-304800" lvl="1" marL="914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indent="-304800" lvl="2" marL="1371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indent="-304800" lvl="3" marL="1828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indent="-304800" lvl="4" marL="22860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indent="-304800" lvl="5" marL="27432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indent="-304800" lvl="7" marL="3657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indent="-304800" lvl="8" marL="411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361" name="Google Shape;361;p56"/>
          <p:cNvSpPr txBox="1"/>
          <p:nvPr>
            <p:ph idx="2" type="body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indent="-304800" lvl="1" marL="914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indent="-304800" lvl="2" marL="1371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indent="-304800" lvl="3" marL="1828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indent="-304800" lvl="4" marL="22860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indent="-304800" lvl="5" marL="27432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indent="-304800" lvl="7" marL="3657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indent="-304800" lvl="8" marL="411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362" name="Google Shape;362;p56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7"/>
          <p:cNvSpPr txBox="1"/>
          <p:nvPr>
            <p:ph type="title"/>
          </p:nvPr>
        </p:nvSpPr>
        <p:spPr>
          <a:xfrm>
            <a:off x="609600" y="547200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57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8"/>
          <p:cNvSpPr txBox="1"/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368" name="Google Shape;368;p58"/>
          <p:cNvSpPr txBox="1"/>
          <p:nvPr>
            <p:ph idx="1" type="body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indent="-304800" lvl="1" marL="914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indent="-304800" lvl="2" marL="1371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indent="-304800" lvl="3" marL="1828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indent="-304800" lvl="4" marL="22860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indent="-304800" lvl="5" marL="27432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indent="-304800" lvl="7" marL="3657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indent="-304800" lvl="8" marL="411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369" name="Google Shape;369;p58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9"/>
          <p:cNvSpPr txBox="1"/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  <p:sp>
        <p:nvSpPr>
          <p:cNvPr id="372" name="Google Shape;372;p59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60"/>
          <p:cNvSpPr txBox="1"/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/>
        </p:txBody>
      </p:sp>
      <p:sp>
        <p:nvSpPr>
          <p:cNvPr id="376" name="Google Shape;376;p60"/>
          <p:cNvSpPr txBox="1"/>
          <p:nvPr>
            <p:ph idx="1" type="subTitle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/>
        </p:txBody>
      </p:sp>
      <p:sp>
        <p:nvSpPr>
          <p:cNvPr id="377" name="Google Shape;377;p60"/>
          <p:cNvSpPr txBox="1"/>
          <p:nvPr>
            <p:ph idx="2" type="body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8" name="Google Shape;378;p60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61"/>
          <p:cNvSpPr txBox="1"/>
          <p:nvPr>
            <p:ph idx="1" type="body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1" name="Google Shape;381;p61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2"/>
          <p:cNvSpPr txBox="1"/>
          <p:nvPr>
            <p:ph type="title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/>
        </p:txBody>
      </p:sp>
      <p:sp>
        <p:nvSpPr>
          <p:cNvPr id="384" name="Google Shape;384;p62"/>
          <p:cNvSpPr txBox="1"/>
          <p:nvPr>
            <p:ph idx="1" type="body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5" name="Google Shape;385;p62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3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rgbClr val="818181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6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6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_rels/slideMaster4.xml.rels><?xml version="1.0" encoding="UTF-8" standalone="yes"?><Relationships xmlns="http://schemas.openxmlformats.org/package/2006/relationships"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6.xml"/></Relationships>
</file>

<file path=ppt/slideMasters/_rels/slideMaster5.xml.rels><?xml version="1.0" encoding="UTF-8" standalone="yes"?><Relationships xmlns="http://schemas.openxmlformats.org/package/2006/relationships"><Relationship Id="rId10" Type="http://schemas.openxmlformats.org/officeDocument/2006/relationships/theme" Target="../theme/theme4.xml"/><Relationship Id="rId1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/>
          <p:nvPr/>
        </p:nvSpPr>
        <p:spPr>
          <a:xfrm>
            <a:off x="2" y="758952"/>
            <a:ext cx="3443591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3"/>
          <p:cNvSpPr txBox="1"/>
          <p:nvPr>
            <p:ph type="title"/>
          </p:nvPr>
        </p:nvSpPr>
        <p:spPr>
          <a:xfrm>
            <a:off x="252919" y="1123838"/>
            <a:ext cx="2947483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  <a:defRPr b="0" i="0" sz="36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3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3"/>
          <p:cNvSpPr txBox="1"/>
          <p:nvPr>
            <p:ph idx="1" type="body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251"/>
              </a:spcBef>
              <a:spcAft>
                <a:spcPts val="251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0" type="dt"/>
          </p:nvPr>
        </p:nvSpPr>
        <p:spPr>
          <a:xfrm>
            <a:off x="262465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1" name="Google Shape;11;p13"/>
          <p:cNvSpPr txBox="1"/>
          <p:nvPr>
            <p:ph idx="11" type="ftr"/>
          </p:nvPr>
        </p:nvSpPr>
        <p:spPr>
          <a:xfrm>
            <a:off x="3869268" y="6356351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2" type="sldNum"/>
          </p:nvPr>
        </p:nvSpPr>
        <p:spPr>
          <a:xfrm>
            <a:off x="10634137" y="6356351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rgbClr val="40BAD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rgbClr val="40BAD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rgbClr val="40BAD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rgbClr val="40BAD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rgbClr val="40BAD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rgbClr val="40BAD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rgbClr val="40BAD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rgbClr val="40BAD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rgbClr val="40BAD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80"/>
              <a:buFont typeface="Calibri"/>
              <a:buNone/>
              <a:defRPr b="0" i="0" sz="52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609601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72440" lvl="0" marL="457200" marR="0" rtl="1" algn="r">
              <a:spcBef>
                <a:spcPts val="768"/>
              </a:spcBef>
              <a:spcAft>
                <a:spcPts val="0"/>
              </a:spcAft>
              <a:buClr>
                <a:schemeClr val="dk1"/>
              </a:buClr>
              <a:buSzPts val="3840"/>
              <a:buFont typeface="Arial"/>
              <a:buChar char="•"/>
              <a:defRPr b="0" i="0" sz="38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41960" lvl="1" marL="914400" marR="0" rtl="1" algn="r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Char char="–"/>
              <a:defRPr b="0" i="0" sz="33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11480" lvl="2" marL="1371600" marR="0" rtl="1" algn="r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Char char="•"/>
              <a:defRPr b="0" i="0" sz="28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1000" lvl="3" marL="18288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81000" lvl="4" marL="22860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1000" lvl="5" marL="27432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81000" lvl="6" marL="32004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81000" lvl="7" marL="3657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81000" lvl="8" marL="41148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10" type="dt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4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5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4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sz="144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sz="144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sz="144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sz="144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sz="144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sz="144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sz="144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sz="144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sz="144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17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61" name="Google Shape;161;p17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7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7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7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7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7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7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7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3" name="Google Shape;173;p17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74" name="Google Shape;174;p17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7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7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7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7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7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7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7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6" name="Google Shape;186;p17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8" name="Google Shape;188;p17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89" name="Google Shape;189;p1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90" name="Google Shape;190;p1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91" name="Google Shape;191;p1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9"/>
          <p:cNvSpPr txBox="1"/>
          <p:nvPr>
            <p:ph type="title"/>
          </p:nvPr>
        </p:nvSpPr>
        <p:spPr>
          <a:xfrm>
            <a:off x="609600" y="547200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b="1" i="0" sz="28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6" name="Google Shape;316;p19"/>
          <p:cNvSpPr txBox="1"/>
          <p:nvPr>
            <p:ph idx="1" type="body"/>
          </p:nvPr>
        </p:nvSpPr>
        <p:spPr>
          <a:xfrm>
            <a:off x="609600" y="1547767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17" name="Google Shape;317;p19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1"/>
          <p:cNvSpPr txBox="1"/>
          <p:nvPr>
            <p:ph type="title"/>
          </p:nvPr>
        </p:nvSpPr>
        <p:spPr>
          <a:xfrm>
            <a:off x="609600" y="547200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b="1" i="0" sz="28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3" name="Google Shape;353;p21"/>
          <p:cNvSpPr txBox="1"/>
          <p:nvPr>
            <p:ph idx="1" type="body"/>
          </p:nvPr>
        </p:nvSpPr>
        <p:spPr>
          <a:xfrm>
            <a:off x="609600" y="1547767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867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54" name="Google Shape;354;p21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81818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drive.google.com/file/d/1hzxZ3h7cWKuB0n_sy8Fh-csuRBaFuyoO/view" TargetMode="External"/><Relationship Id="rId4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27.png"/><Relationship Id="rId5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4.png"/><Relationship Id="rId13" Type="http://schemas.openxmlformats.org/officeDocument/2006/relationships/image" Target="../media/image5.png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7.png"/><Relationship Id="rId14" Type="http://schemas.openxmlformats.org/officeDocument/2006/relationships/image" Target="../media/image31.png"/><Relationship Id="rId5" Type="http://schemas.openxmlformats.org/officeDocument/2006/relationships/image" Target="../media/image3.png"/><Relationship Id="rId6" Type="http://schemas.openxmlformats.org/officeDocument/2006/relationships/image" Target="../media/image17.png"/><Relationship Id="rId7" Type="http://schemas.openxmlformats.org/officeDocument/2006/relationships/image" Target="../media/image2.png"/><Relationship Id="rId8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21.png"/><Relationship Id="rId9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2.png"/><Relationship Id="rId7" Type="http://schemas.openxmlformats.org/officeDocument/2006/relationships/image" Target="../media/image30.png"/><Relationship Id="rId8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Relationship Id="rId4" Type="http://schemas.openxmlformats.org/officeDocument/2006/relationships/hyperlink" Target="https://wordwall.net/ar/resource/4638751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"/>
          <p:cNvSpPr/>
          <p:nvPr/>
        </p:nvSpPr>
        <p:spPr>
          <a:xfrm>
            <a:off x="3619173" y="796800"/>
            <a:ext cx="8006428" cy="5308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thickThin" w="55000">
            <a:solidFill>
              <a:srgbClr val="58CC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sp>
        <p:nvSpPr>
          <p:cNvPr id="393" name="Google Shape;393;p1"/>
          <p:cNvSpPr/>
          <p:nvPr/>
        </p:nvSpPr>
        <p:spPr>
          <a:xfrm>
            <a:off x="364744" y="1636892"/>
            <a:ext cx="2667000" cy="88769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2E3FB"/>
              </a:gs>
              <a:gs pos="65000">
                <a:srgbClr val="C4F6FF"/>
              </a:gs>
              <a:gs pos="100000">
                <a:srgbClr val="D2F9FF"/>
              </a:gs>
            </a:gsLst>
            <a:lin ang="16200000" scaled="0"/>
          </a:gradFill>
          <a:ln cap="flat" cmpd="sng" w="12700">
            <a:solidFill>
              <a:srgbClr val="48C0D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5400000" dist="381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none" cap="none" strike="noStrike">
                <a:solidFill>
                  <a:srgbClr val="000000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الْتَمْهِيد</a:t>
            </a:r>
            <a:endParaRPr b="1" i="0" sz="3200" u="none" cap="none" strike="noStrike">
              <a:solidFill>
                <a:srgbClr val="000000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pic>
        <p:nvPicPr>
          <p:cNvPr id="394" name="Google Shape;39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308" y="2931856"/>
            <a:ext cx="2927872" cy="2813745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395" name="Google Shape;395;p1"/>
          <p:cNvSpPr txBox="1"/>
          <p:nvPr/>
        </p:nvSpPr>
        <p:spPr>
          <a:xfrm>
            <a:off x="3162180" y="3901043"/>
            <a:ext cx="8234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الصف : السابع        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        </a:t>
            </a:r>
            <a:r>
              <a:rPr lang="ar-OM"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4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6" name="Google Shape;39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11636" y="1485110"/>
            <a:ext cx="7032490" cy="961473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1"/>
          <p:cNvSpPr txBox="1"/>
          <p:nvPr/>
        </p:nvSpPr>
        <p:spPr>
          <a:xfrm>
            <a:off x="6469134" y="105833"/>
            <a:ext cx="5156467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التاريخ:14-2-2023 </a:t>
            </a:r>
            <a:endParaRPr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049" y="0"/>
            <a:ext cx="11665062" cy="6776748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"/>
          <p:cNvSpPr/>
          <p:nvPr/>
        </p:nvSpPr>
        <p:spPr>
          <a:xfrm>
            <a:off x="1636890" y="2043377"/>
            <a:ext cx="9718808" cy="29115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131826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16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1-</a:t>
            </a:r>
            <a:r>
              <a:rPr b="1" lang="ar-OM" sz="216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1" lang="ar-OM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معرفة الحروف التي تكتب ولا تنطق .</a:t>
            </a:r>
            <a:endParaRPr/>
          </a:p>
          <a:p>
            <a:pPr indent="0" lvl="0" marL="0" marR="131826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6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131826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131826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r>
              <a:rPr b="1" lang="ar-OM" sz="28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2- </a:t>
            </a:r>
            <a:r>
              <a:rPr b="1" lang="ar-OM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تحديد الكلمات التي بها حروف تكتب ولا تنطق في الأمثلة  .</a:t>
            </a:r>
            <a:endParaRPr/>
          </a:p>
          <a:p>
            <a:pPr indent="0" lvl="0" marL="0" marR="131826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6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131826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131826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r>
              <a:rPr b="1" lang="ar-OM" sz="28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3-</a:t>
            </a:r>
            <a:r>
              <a:rPr b="1" lang="ar-OM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إتقان كتابة الكلمات التي بها حروف تكتب ولا تُنطق .</a:t>
            </a:r>
            <a:endParaRPr b="1" sz="28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4" name="Google Shape;404;p2"/>
          <p:cNvSpPr txBox="1"/>
          <p:nvPr/>
        </p:nvSpPr>
        <p:spPr>
          <a:xfrm>
            <a:off x="4627037" y="436180"/>
            <a:ext cx="5763398" cy="757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320" u="sng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أهــــداف الــــدرس:</a:t>
            </a:r>
            <a:endParaRPr b="1" sz="4320" u="sng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g1b66b02c54f_0_0" title="الحروف التي تلفظ ولا تكتب وتكتب ولا تُلفظ _ الصف الرابع _ الإملاء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0"/>
            <a:ext cx="120396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29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4752" y="1741406"/>
            <a:ext cx="1283834" cy="108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987" y="3917068"/>
            <a:ext cx="10183530" cy="944864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43" y="0"/>
            <a:ext cx="8894446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20832" y="2128007"/>
            <a:ext cx="866570" cy="41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63921" y="2125483"/>
            <a:ext cx="833940" cy="416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42278" y="2125482"/>
            <a:ext cx="750793" cy="416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33739" y="2125482"/>
            <a:ext cx="957872" cy="416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690582" y="2128007"/>
            <a:ext cx="892490" cy="414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70518" y="2743200"/>
            <a:ext cx="9994083" cy="4022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712675" y="4338706"/>
            <a:ext cx="1593140" cy="673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49336" y="5112895"/>
            <a:ext cx="941731" cy="590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356173" y="5209732"/>
            <a:ext cx="1713748" cy="494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289979" y="6056772"/>
            <a:ext cx="1513692" cy="619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18135" y="3192019"/>
            <a:ext cx="752383" cy="488033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2573" y="2930874"/>
            <a:ext cx="4860034" cy="3637195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3" name="Google Shape;44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7405" y="370476"/>
            <a:ext cx="9407930" cy="1268754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4" name="Google Shape;44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96468" y="1055806"/>
            <a:ext cx="1203889" cy="1166848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341" y="638980"/>
            <a:ext cx="11027261" cy="5940240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50" name="Google Shape;450;p7"/>
          <p:cNvSpPr txBox="1"/>
          <p:nvPr/>
        </p:nvSpPr>
        <p:spPr>
          <a:xfrm>
            <a:off x="1639230" y="2676292"/>
            <a:ext cx="752707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تحذف الواو في كلمة </a:t>
            </a:r>
            <a:r>
              <a:rPr lang="ar-OM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 عمرو ) </a:t>
            </a:r>
            <a:r>
              <a:rPr lang="ar-OM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في حالة تنوين النصب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مثل: </a:t>
            </a:r>
            <a:r>
              <a:rPr lang="ar-OM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رأيتُ عمرًا    </a:t>
            </a:r>
            <a:r>
              <a:rPr lang="ar-OM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ar-OM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رأيتُ عمَرَ </a:t>
            </a:r>
            <a:endParaRPr sz="3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7"/>
          <p:cNvSpPr txBox="1"/>
          <p:nvPr/>
        </p:nvSpPr>
        <p:spPr>
          <a:xfrm>
            <a:off x="5298687" y="4012203"/>
            <a:ext cx="230742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كتبوا </a:t>
            </a:r>
            <a:endParaRPr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7"/>
          <p:cNvSpPr txBox="1"/>
          <p:nvPr/>
        </p:nvSpPr>
        <p:spPr>
          <a:xfrm>
            <a:off x="1639230" y="3627482"/>
            <a:ext cx="230742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طالبًا </a:t>
            </a:r>
            <a:endParaRPr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7"/>
          <p:cNvSpPr txBox="1"/>
          <p:nvPr/>
        </p:nvSpPr>
        <p:spPr>
          <a:xfrm>
            <a:off x="3646448" y="5406101"/>
            <a:ext cx="374407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البيت  - اجتهد </a:t>
            </a:r>
            <a:endParaRPr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6633" y="368149"/>
            <a:ext cx="9813563" cy="6133478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8955"/>
            <a:ext cx="12192000" cy="64200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10"/>
          <p:cNvSpPr txBox="1"/>
          <p:nvPr/>
        </p:nvSpPr>
        <p:spPr>
          <a:xfrm>
            <a:off x="8909824" y="836341"/>
            <a:ext cx="139674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5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عُمَرُ</a:t>
            </a:r>
            <a:endParaRPr sz="5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10"/>
          <p:cNvSpPr txBox="1"/>
          <p:nvPr/>
        </p:nvSpPr>
        <p:spPr>
          <a:xfrm>
            <a:off x="8454482" y="2295298"/>
            <a:ext cx="230742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فَأشيروا</a:t>
            </a:r>
            <a:endParaRPr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10"/>
          <p:cNvSpPr txBox="1"/>
          <p:nvPr/>
        </p:nvSpPr>
        <p:spPr>
          <a:xfrm>
            <a:off x="3757961" y="2126165"/>
            <a:ext cx="1805617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النَّجاةَ</a:t>
            </a:r>
            <a:endParaRPr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10"/>
          <p:cNvSpPr txBox="1"/>
          <p:nvPr/>
        </p:nvSpPr>
        <p:spPr>
          <a:xfrm>
            <a:off x="5397630" y="3319345"/>
            <a:ext cx="139674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أَخًا</a:t>
            </a:r>
            <a:endParaRPr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10"/>
          <p:cNvSpPr/>
          <p:nvPr/>
        </p:nvSpPr>
        <p:spPr>
          <a:xfrm>
            <a:off x="9077092" y="3288311"/>
            <a:ext cx="1349298" cy="367990"/>
          </a:xfrm>
          <a:prstGeom prst="mathMinus">
            <a:avLst>
              <a:gd fmla="val 23520" name="adj1"/>
            </a:avLst>
          </a:prstGeom>
          <a:solidFill>
            <a:schemeClr val="accent4"/>
          </a:solidFill>
          <a:ln cap="rnd" cmpd="sng" w="15875">
            <a:solidFill>
              <a:srgbClr val="5361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4" name="Google Shape;474;p10"/>
          <p:cNvSpPr/>
          <p:nvPr/>
        </p:nvSpPr>
        <p:spPr>
          <a:xfrm>
            <a:off x="8875490" y="2126165"/>
            <a:ext cx="1349298" cy="367990"/>
          </a:xfrm>
          <a:prstGeom prst="mathMinus">
            <a:avLst>
              <a:gd fmla="val 23520" name="adj1"/>
            </a:avLst>
          </a:prstGeom>
          <a:solidFill>
            <a:schemeClr val="accent4"/>
          </a:solidFill>
          <a:ln cap="rnd" cmpd="sng" w="15875">
            <a:solidFill>
              <a:srgbClr val="5361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5" name="Google Shape;475;p10"/>
          <p:cNvSpPr/>
          <p:nvPr/>
        </p:nvSpPr>
        <p:spPr>
          <a:xfrm>
            <a:off x="4048332" y="3200399"/>
            <a:ext cx="1349298" cy="367990"/>
          </a:xfrm>
          <a:prstGeom prst="mathMinus">
            <a:avLst>
              <a:gd fmla="val 23520" name="adj1"/>
            </a:avLst>
          </a:prstGeom>
          <a:solidFill>
            <a:schemeClr val="accent4"/>
          </a:solidFill>
          <a:ln cap="rnd" cmpd="sng" w="15875">
            <a:solidFill>
              <a:srgbClr val="5361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6" name="Google Shape;476;p10"/>
          <p:cNvSpPr/>
          <p:nvPr/>
        </p:nvSpPr>
        <p:spPr>
          <a:xfrm>
            <a:off x="5563578" y="4415882"/>
            <a:ext cx="1084947" cy="367990"/>
          </a:xfrm>
          <a:prstGeom prst="mathMinus">
            <a:avLst>
              <a:gd fmla="val 23520" name="adj1"/>
            </a:avLst>
          </a:prstGeom>
          <a:solidFill>
            <a:schemeClr val="accent4"/>
          </a:solidFill>
          <a:ln cap="rnd" cmpd="sng" w="15875">
            <a:solidFill>
              <a:srgbClr val="5361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5981" y="451751"/>
            <a:ext cx="10945284" cy="6219467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2" name="Google Shape;48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84956" y="2008813"/>
            <a:ext cx="887265" cy="633760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3" name="Google Shape;48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08623" y="2642573"/>
            <a:ext cx="879586" cy="676604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4" name="Google Shape;484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02244" y="3413271"/>
            <a:ext cx="1107152" cy="634621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5" name="Google Shape;485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02390" y="4996087"/>
            <a:ext cx="1138000" cy="612953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6" name="Google Shape;486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20527" y="4241894"/>
            <a:ext cx="1235293" cy="631189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7" name="Google Shape;487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929162" y="5709424"/>
            <a:ext cx="1328216" cy="504693"/>
          </a:xfrm>
          <a:prstGeom prst="rect">
            <a:avLst/>
          </a:prstGeom>
          <a:solidFill>
            <a:schemeClr val="lt1"/>
          </a:solidFill>
          <a:ln cap="rnd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600" y="132643"/>
            <a:ext cx="12086400" cy="6515915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12"/>
          <p:cNvSpPr/>
          <p:nvPr/>
        </p:nvSpPr>
        <p:spPr>
          <a:xfrm>
            <a:off x="2626221" y="1504743"/>
            <a:ext cx="43524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https://wordwall.net/ar/resource/4638751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nline Shopping Sales Infographics by Slidesgo">
  <a:themeElements>
    <a:clrScheme name="Simple Light">
      <a:dk1>
        <a:srgbClr val="000000"/>
      </a:dk1>
      <a:lt1>
        <a:srgbClr val="FFFFFF"/>
      </a:lt1>
      <a:dk2>
        <a:srgbClr val="818181"/>
      </a:dk2>
      <a:lt2>
        <a:srgbClr val="E6E6E6"/>
      </a:lt2>
      <a:accent1>
        <a:srgbClr val="00C0F3"/>
      </a:accent1>
      <a:accent2>
        <a:srgbClr val="FF6D2F"/>
      </a:accent2>
      <a:accent3>
        <a:srgbClr val="FBBF10"/>
      </a:accent3>
      <a:accent4>
        <a:srgbClr val="00CC74"/>
      </a:accent4>
      <a:accent5>
        <a:srgbClr val="EF2929"/>
      </a:accent5>
      <a:accent6>
        <a:srgbClr val="165C7F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nline Shopping Sales Infographics by Slidesgo">
  <a:themeElements>
    <a:clrScheme name="Simple Light">
      <a:dk1>
        <a:srgbClr val="000000"/>
      </a:dk1>
      <a:lt1>
        <a:srgbClr val="FFFFFF"/>
      </a:lt1>
      <a:dk2>
        <a:srgbClr val="818181"/>
      </a:dk2>
      <a:lt2>
        <a:srgbClr val="E6E6E6"/>
      </a:lt2>
      <a:accent1>
        <a:srgbClr val="00C0F3"/>
      </a:accent1>
      <a:accent2>
        <a:srgbClr val="FF6D2F"/>
      </a:accent2>
      <a:accent3>
        <a:srgbClr val="FBBF10"/>
      </a:accent3>
      <a:accent4>
        <a:srgbClr val="00CC74"/>
      </a:accent4>
      <a:accent5>
        <a:srgbClr val="EF2929"/>
      </a:accent5>
      <a:accent6>
        <a:srgbClr val="165C7F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سمة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2023-02-10T11:48:56Z</dcterms:created>
  <dc:creator>HUOSAAM</dc:creator>
</cp:coreProperties>
</file>