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6" r:id="rId4"/>
    <p:sldId id="277" r:id="rId5"/>
    <p:sldId id="278" r:id="rId6"/>
    <p:sldId id="279" r:id="rId7"/>
    <p:sldId id="280" r:id="rId8"/>
    <p:sldId id="28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7A2A"/>
    <a:srgbClr val="B56C13"/>
    <a:srgbClr val="FF0000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>
        <p:scale>
          <a:sx n="106" d="100"/>
          <a:sy n="106" d="100"/>
        </p:scale>
        <p:origin x="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674400"/>
            <a:ext cx="408903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تسمية الزوايا وتقديرها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(5-1)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51837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استخدام حقائق الترميز والتسمية للنقاط، والخطوط، والزّوايا، والأشكال.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تقدير قياس الزّوايا الحادة والمنفرجة والمنعكسة لأقرب 10 °.</a:t>
            </a:r>
            <a:endParaRPr lang="ar-OM" sz="344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4324172" y="186612"/>
            <a:ext cx="1699306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أنواع الزوايا</a:t>
            </a:r>
          </a:p>
        </p:txBody>
      </p: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8FFCF8F7-737A-4304-9FA7-EF4B685BABF6}"/>
              </a:ext>
            </a:extLst>
          </p:cNvPr>
          <p:cNvGrpSpPr/>
          <p:nvPr/>
        </p:nvGrpSpPr>
        <p:grpSpPr>
          <a:xfrm>
            <a:off x="6610171" y="1777525"/>
            <a:ext cx="1281869" cy="828942"/>
            <a:chOff x="7460479" y="1572426"/>
            <a:chExt cx="1281869" cy="828942"/>
          </a:xfrm>
        </p:grpSpPr>
        <p:cxnSp>
          <p:nvCxnSpPr>
            <p:cNvPr id="5" name="رابط مستقيم 4">
              <a:extLst>
                <a:ext uri="{FF2B5EF4-FFF2-40B4-BE49-F238E27FC236}">
                  <a16:creationId xmlns:a16="http://schemas.microsoft.com/office/drawing/2014/main" id="{C5D7FF60-6E40-4931-B400-5EF8B2C2A4B0}"/>
                </a:ext>
              </a:extLst>
            </p:cNvPr>
            <p:cNvCxnSpPr/>
            <p:nvPr/>
          </p:nvCxnSpPr>
          <p:spPr>
            <a:xfrm>
              <a:off x="7460479" y="1572426"/>
              <a:ext cx="1281869" cy="179462"/>
            </a:xfrm>
            <a:prstGeom prst="line">
              <a:avLst/>
            </a:prstGeom>
            <a:ln w="3810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D483552E-EFE4-41FC-8065-DFE8AF1F7F82}"/>
                </a:ext>
              </a:extLst>
            </p:cNvPr>
            <p:cNvCxnSpPr/>
            <p:nvPr/>
          </p:nvCxnSpPr>
          <p:spPr>
            <a:xfrm flipH="1">
              <a:off x="7460479" y="1751888"/>
              <a:ext cx="1281869" cy="649480"/>
            </a:xfrm>
            <a:prstGeom prst="line">
              <a:avLst/>
            </a:prstGeom>
            <a:ln w="3810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9C22F07D-AA7C-4DFD-A4DD-D66DDAB1BFD4}"/>
              </a:ext>
            </a:extLst>
          </p:cNvPr>
          <p:cNvGrpSpPr/>
          <p:nvPr/>
        </p:nvGrpSpPr>
        <p:grpSpPr>
          <a:xfrm>
            <a:off x="2367185" y="1521151"/>
            <a:ext cx="1408749" cy="1093861"/>
            <a:chOff x="4614729" y="1307507"/>
            <a:chExt cx="1408749" cy="1093861"/>
          </a:xfrm>
        </p:grpSpPr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6BB67EBF-02B7-43BC-922E-B9938A166946}"/>
                </a:ext>
              </a:extLst>
            </p:cNvPr>
            <p:cNvCxnSpPr/>
            <p:nvPr/>
          </p:nvCxnSpPr>
          <p:spPr>
            <a:xfrm flipH="1">
              <a:off x="4614729" y="2401368"/>
              <a:ext cx="1408749" cy="0"/>
            </a:xfrm>
            <a:prstGeom prst="line">
              <a:avLst/>
            </a:prstGeom>
            <a:ln w="3810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رابط مستقيم 29">
              <a:extLst>
                <a:ext uri="{FF2B5EF4-FFF2-40B4-BE49-F238E27FC236}">
                  <a16:creationId xmlns:a16="http://schemas.microsoft.com/office/drawing/2014/main" id="{136C253F-8FCB-4D82-BD37-D9B7201DA905}"/>
                </a:ext>
              </a:extLst>
            </p:cNvPr>
            <p:cNvCxnSpPr/>
            <p:nvPr/>
          </p:nvCxnSpPr>
          <p:spPr>
            <a:xfrm flipV="1">
              <a:off x="6023478" y="1307507"/>
              <a:ext cx="0" cy="1093861"/>
            </a:xfrm>
            <a:prstGeom prst="line">
              <a:avLst/>
            </a:prstGeom>
            <a:ln w="3810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رابط مستقيم 31">
            <a:extLst>
              <a:ext uri="{FF2B5EF4-FFF2-40B4-BE49-F238E27FC236}">
                <a16:creationId xmlns:a16="http://schemas.microsoft.com/office/drawing/2014/main" id="{7B860247-A1C3-4F8D-89B8-8D5714B2F977}"/>
              </a:ext>
            </a:extLst>
          </p:cNvPr>
          <p:cNvCxnSpPr/>
          <p:nvPr/>
        </p:nvCxnSpPr>
        <p:spPr>
          <a:xfrm flipH="1">
            <a:off x="2050991" y="5281300"/>
            <a:ext cx="2273181" cy="0"/>
          </a:xfrm>
          <a:prstGeom prst="line">
            <a:avLst/>
          </a:prstGeom>
          <a:ln w="38100">
            <a:solidFill>
              <a:srgbClr val="BC7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79D44F3D-187E-4A74-85F5-E874B0D17036}"/>
              </a:ext>
            </a:extLst>
          </p:cNvPr>
          <p:cNvGrpSpPr/>
          <p:nvPr/>
        </p:nvGrpSpPr>
        <p:grpSpPr>
          <a:xfrm>
            <a:off x="5623133" y="4666004"/>
            <a:ext cx="2734654" cy="880217"/>
            <a:chOff x="5255664" y="4153256"/>
            <a:chExt cx="2734654" cy="880217"/>
          </a:xfrm>
        </p:grpSpPr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5A1A76D9-B3BB-447B-B763-1CB5B3CC9558}"/>
                </a:ext>
              </a:extLst>
            </p:cNvPr>
            <p:cNvCxnSpPr/>
            <p:nvPr/>
          </p:nvCxnSpPr>
          <p:spPr>
            <a:xfrm flipH="1">
              <a:off x="6289705" y="5033473"/>
              <a:ext cx="1700613" cy="0"/>
            </a:xfrm>
            <a:prstGeom prst="line">
              <a:avLst/>
            </a:prstGeom>
            <a:ln w="3810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رابط مستقيم 35">
              <a:extLst>
                <a:ext uri="{FF2B5EF4-FFF2-40B4-BE49-F238E27FC236}">
                  <a16:creationId xmlns:a16="http://schemas.microsoft.com/office/drawing/2014/main" id="{1D1F132C-244F-4AC6-95EC-636EA0C13388}"/>
                </a:ext>
              </a:extLst>
            </p:cNvPr>
            <p:cNvCxnSpPr/>
            <p:nvPr/>
          </p:nvCxnSpPr>
          <p:spPr>
            <a:xfrm flipH="1" flipV="1">
              <a:off x="5255664" y="4153256"/>
              <a:ext cx="1034041" cy="880217"/>
            </a:xfrm>
            <a:prstGeom prst="line">
              <a:avLst/>
            </a:prstGeom>
            <a:ln w="3810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8572F000-5CD9-4D3E-B9B0-EC174D5E888C}"/>
              </a:ext>
            </a:extLst>
          </p:cNvPr>
          <p:cNvSpPr txBox="1"/>
          <p:nvPr/>
        </p:nvSpPr>
        <p:spPr>
          <a:xfrm>
            <a:off x="6512762" y="2903740"/>
            <a:ext cx="147668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زاوية حادة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C68BF362-8666-4EE1-9EB4-6429BD754031}"/>
              </a:ext>
            </a:extLst>
          </p:cNvPr>
          <p:cNvSpPr txBox="1"/>
          <p:nvPr/>
        </p:nvSpPr>
        <p:spPr>
          <a:xfrm>
            <a:off x="2513319" y="2903740"/>
            <a:ext cx="150233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زاوية قائمة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65AA1B67-70DB-45A7-9EA4-CE69E9767D60}"/>
              </a:ext>
            </a:extLst>
          </p:cNvPr>
          <p:cNvSpPr txBox="1"/>
          <p:nvPr/>
        </p:nvSpPr>
        <p:spPr>
          <a:xfrm>
            <a:off x="6209794" y="5732398"/>
            <a:ext cx="177965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زاوية منفرجة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FEF75DB9-AC32-4FCB-ABE6-FA69BD4C4013}"/>
              </a:ext>
            </a:extLst>
          </p:cNvPr>
          <p:cNvSpPr txBox="1"/>
          <p:nvPr/>
        </p:nvSpPr>
        <p:spPr>
          <a:xfrm>
            <a:off x="2125392" y="5732398"/>
            <a:ext cx="189026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زاوية مستقيمة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7A99F9F4-8BFD-450D-BB55-74B5D2111461}"/>
              </a:ext>
            </a:extLst>
          </p:cNvPr>
          <p:cNvSpPr txBox="1"/>
          <p:nvPr/>
        </p:nvSpPr>
        <p:spPr>
          <a:xfrm>
            <a:off x="6153689" y="3319993"/>
            <a:ext cx="219483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قياسها أقل من 90°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FC929D0-ACEE-4C1D-8949-28BADA72C24F}"/>
              </a:ext>
            </a:extLst>
          </p:cNvPr>
          <p:cNvSpPr txBox="1"/>
          <p:nvPr/>
        </p:nvSpPr>
        <p:spPr>
          <a:xfrm>
            <a:off x="2242411" y="3319993"/>
            <a:ext cx="211949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قياسها يساوي90°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1B80C78A-905A-496F-816A-AC4E978B13C1}"/>
              </a:ext>
            </a:extLst>
          </p:cNvPr>
          <p:cNvSpPr txBox="1"/>
          <p:nvPr/>
        </p:nvSpPr>
        <p:spPr>
          <a:xfrm>
            <a:off x="5645537" y="6201800"/>
            <a:ext cx="29081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قياسها يقع بين90°و180°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CA361DDA-AB02-41A1-9AC9-9F6BE110DE22}"/>
              </a:ext>
            </a:extLst>
          </p:cNvPr>
          <p:cNvSpPr txBox="1"/>
          <p:nvPr/>
        </p:nvSpPr>
        <p:spPr>
          <a:xfrm>
            <a:off x="1921008" y="6201800"/>
            <a:ext cx="229902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قياسها يساوي180°</a:t>
            </a:r>
          </a:p>
        </p:txBody>
      </p:sp>
      <p:sp>
        <p:nvSpPr>
          <p:cNvPr id="49" name="شكل بيضاوي 48">
            <a:extLst>
              <a:ext uri="{FF2B5EF4-FFF2-40B4-BE49-F238E27FC236}">
                <a16:creationId xmlns:a16="http://schemas.microsoft.com/office/drawing/2014/main" id="{A87B28F2-9DF8-4D3D-BE76-E082B96AC11E}"/>
              </a:ext>
            </a:extLst>
          </p:cNvPr>
          <p:cNvSpPr/>
          <p:nvPr/>
        </p:nvSpPr>
        <p:spPr>
          <a:xfrm>
            <a:off x="3140638" y="5243755"/>
            <a:ext cx="72000" cy="72000"/>
          </a:xfrm>
          <a:prstGeom prst="ellipse">
            <a:avLst/>
          </a:prstGeom>
          <a:solidFill>
            <a:srgbClr val="B56C13"/>
          </a:solidFill>
          <a:ln>
            <a:solidFill>
              <a:srgbClr val="BC7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4" name="شكل حر: شكل 63">
            <a:extLst>
              <a:ext uri="{FF2B5EF4-FFF2-40B4-BE49-F238E27FC236}">
                <a16:creationId xmlns:a16="http://schemas.microsoft.com/office/drawing/2014/main" id="{ACA06075-8AE8-42A5-A177-F779C015A139}"/>
              </a:ext>
            </a:extLst>
          </p:cNvPr>
          <p:cNvSpPr/>
          <p:nvPr/>
        </p:nvSpPr>
        <p:spPr>
          <a:xfrm>
            <a:off x="3580688" y="2401368"/>
            <a:ext cx="188007" cy="213645"/>
          </a:xfrm>
          <a:custGeom>
            <a:avLst/>
            <a:gdLst>
              <a:gd name="connsiteX0" fmla="*/ 188007 w 188007"/>
              <a:gd name="connsiteY0" fmla="*/ 0 h 213645"/>
              <a:gd name="connsiteX1" fmla="*/ 0 w 188007"/>
              <a:gd name="connsiteY1" fmla="*/ 0 h 213645"/>
              <a:gd name="connsiteX2" fmla="*/ 0 w 188007"/>
              <a:gd name="connsiteY2" fmla="*/ 213645 h 213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8007" h="213645">
                <a:moveTo>
                  <a:pt x="188007" y="0"/>
                </a:moveTo>
                <a:lnTo>
                  <a:pt x="0" y="0"/>
                </a:lnTo>
                <a:lnTo>
                  <a:pt x="0" y="213645"/>
                </a:lnTo>
              </a:path>
            </a:pathLst>
          </a:custGeom>
          <a:noFill/>
          <a:ln w="28575">
            <a:solidFill>
              <a:srgbClr val="B56C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76" name="مجموعة 75">
            <a:extLst>
              <a:ext uri="{FF2B5EF4-FFF2-40B4-BE49-F238E27FC236}">
                <a16:creationId xmlns:a16="http://schemas.microsoft.com/office/drawing/2014/main" id="{7F836FAC-C0FC-48B2-86F4-5DD521FCCCE0}"/>
              </a:ext>
            </a:extLst>
          </p:cNvPr>
          <p:cNvGrpSpPr/>
          <p:nvPr/>
        </p:nvGrpSpPr>
        <p:grpSpPr>
          <a:xfrm>
            <a:off x="7567299" y="1658118"/>
            <a:ext cx="725540" cy="649480"/>
            <a:chOff x="7567299" y="1658118"/>
            <a:chExt cx="725540" cy="649480"/>
          </a:xfrm>
        </p:grpSpPr>
        <p:sp>
          <p:nvSpPr>
            <p:cNvPr id="65" name="قوس ممتلئ 64">
              <a:extLst>
                <a:ext uri="{FF2B5EF4-FFF2-40B4-BE49-F238E27FC236}">
                  <a16:creationId xmlns:a16="http://schemas.microsoft.com/office/drawing/2014/main" id="{4BA8E2AD-88C3-4929-8E11-8CC8DD054C0D}"/>
                </a:ext>
              </a:extLst>
            </p:cNvPr>
            <p:cNvSpPr/>
            <p:nvPr/>
          </p:nvSpPr>
          <p:spPr>
            <a:xfrm>
              <a:off x="7567299" y="1658118"/>
              <a:ext cx="649480" cy="649480"/>
            </a:xfrm>
            <a:prstGeom prst="blockArc">
              <a:avLst>
                <a:gd name="adj1" fmla="val 11757536"/>
                <a:gd name="adj2" fmla="val 9197194"/>
                <a:gd name="adj3" fmla="val 0"/>
              </a:avLst>
            </a:prstGeom>
            <a:ln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6" name="سهم: بشكل رتبة عسكرية 65">
              <a:extLst>
                <a:ext uri="{FF2B5EF4-FFF2-40B4-BE49-F238E27FC236}">
                  <a16:creationId xmlns:a16="http://schemas.microsoft.com/office/drawing/2014/main" id="{00EE3542-A898-4B3A-83D5-B898859A8C5B}"/>
                </a:ext>
              </a:extLst>
            </p:cNvPr>
            <p:cNvSpPr/>
            <p:nvPr/>
          </p:nvSpPr>
          <p:spPr>
            <a:xfrm rot="5688149">
              <a:off x="8178907" y="1906797"/>
              <a:ext cx="75744" cy="152121"/>
            </a:xfrm>
            <a:prstGeom prst="chevron">
              <a:avLst>
                <a:gd name="adj" fmla="val 10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مجموعة 68">
            <a:extLst>
              <a:ext uri="{FF2B5EF4-FFF2-40B4-BE49-F238E27FC236}">
                <a16:creationId xmlns:a16="http://schemas.microsoft.com/office/drawing/2014/main" id="{3088459B-3985-467F-95D4-EED8847B46D2}"/>
              </a:ext>
            </a:extLst>
          </p:cNvPr>
          <p:cNvGrpSpPr/>
          <p:nvPr/>
        </p:nvGrpSpPr>
        <p:grpSpPr>
          <a:xfrm>
            <a:off x="6312629" y="5204248"/>
            <a:ext cx="649480" cy="649480"/>
            <a:chOff x="6312629" y="5204248"/>
            <a:chExt cx="649480" cy="649480"/>
          </a:xfrm>
        </p:grpSpPr>
        <p:sp>
          <p:nvSpPr>
            <p:cNvPr id="67" name="قوس ممتلئ 66">
              <a:extLst>
                <a:ext uri="{FF2B5EF4-FFF2-40B4-BE49-F238E27FC236}">
                  <a16:creationId xmlns:a16="http://schemas.microsoft.com/office/drawing/2014/main" id="{00B5404D-D1C4-4454-8B0E-681355A13A98}"/>
                </a:ext>
              </a:extLst>
            </p:cNvPr>
            <p:cNvSpPr/>
            <p:nvPr/>
          </p:nvSpPr>
          <p:spPr>
            <a:xfrm>
              <a:off x="6312629" y="5204248"/>
              <a:ext cx="649480" cy="649480"/>
            </a:xfrm>
            <a:prstGeom prst="blockArc">
              <a:avLst>
                <a:gd name="adj1" fmla="val 13463435"/>
                <a:gd name="adj2" fmla="val 21539628"/>
                <a:gd name="adj3" fmla="val 0"/>
              </a:avLst>
            </a:prstGeom>
            <a:ln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8" name="سهم: بشكل رتبة عسكرية 67">
              <a:extLst>
                <a:ext uri="{FF2B5EF4-FFF2-40B4-BE49-F238E27FC236}">
                  <a16:creationId xmlns:a16="http://schemas.microsoft.com/office/drawing/2014/main" id="{709447D3-0350-4F91-A5C1-0C6E89E6B7BE}"/>
                </a:ext>
              </a:extLst>
            </p:cNvPr>
            <p:cNvSpPr/>
            <p:nvPr/>
          </p:nvSpPr>
          <p:spPr>
            <a:xfrm rot="8843025">
              <a:off x="6390088" y="5210284"/>
              <a:ext cx="75744" cy="152121"/>
            </a:xfrm>
            <a:prstGeom prst="chevron">
              <a:avLst>
                <a:gd name="adj" fmla="val 10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مجموعة 71">
            <a:extLst>
              <a:ext uri="{FF2B5EF4-FFF2-40B4-BE49-F238E27FC236}">
                <a16:creationId xmlns:a16="http://schemas.microsoft.com/office/drawing/2014/main" id="{E348052D-D393-4A79-9856-BB4603B1013B}"/>
              </a:ext>
            </a:extLst>
          </p:cNvPr>
          <p:cNvGrpSpPr/>
          <p:nvPr/>
        </p:nvGrpSpPr>
        <p:grpSpPr>
          <a:xfrm>
            <a:off x="7266983" y="1648805"/>
            <a:ext cx="649480" cy="649480"/>
            <a:chOff x="7266983" y="1648805"/>
            <a:chExt cx="649480" cy="649480"/>
          </a:xfrm>
        </p:grpSpPr>
        <p:sp>
          <p:nvSpPr>
            <p:cNvPr id="70" name="قوس ممتلئ 69">
              <a:extLst>
                <a:ext uri="{FF2B5EF4-FFF2-40B4-BE49-F238E27FC236}">
                  <a16:creationId xmlns:a16="http://schemas.microsoft.com/office/drawing/2014/main" id="{0A4F7BE8-F0B9-49D9-A223-C69E204D1220}"/>
                </a:ext>
              </a:extLst>
            </p:cNvPr>
            <p:cNvSpPr/>
            <p:nvPr/>
          </p:nvSpPr>
          <p:spPr>
            <a:xfrm rot="9900000">
              <a:off x="7266983" y="1648805"/>
              <a:ext cx="649480" cy="649480"/>
            </a:xfrm>
            <a:prstGeom prst="blockArc">
              <a:avLst>
                <a:gd name="adj1" fmla="val 19583714"/>
                <a:gd name="adj2" fmla="val 2059732"/>
                <a:gd name="adj3" fmla="val 0"/>
              </a:avLst>
            </a:prstGeom>
            <a:ln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1" name="سهم: بشكل رتبة عسكرية 70">
              <a:extLst>
                <a:ext uri="{FF2B5EF4-FFF2-40B4-BE49-F238E27FC236}">
                  <a16:creationId xmlns:a16="http://schemas.microsoft.com/office/drawing/2014/main" id="{B4110D73-D9E4-4062-A09D-B86F64350699}"/>
                </a:ext>
              </a:extLst>
            </p:cNvPr>
            <p:cNvSpPr/>
            <p:nvPr/>
          </p:nvSpPr>
          <p:spPr>
            <a:xfrm rot="2874562">
              <a:off x="7316200" y="2113588"/>
              <a:ext cx="75744" cy="152121"/>
            </a:xfrm>
            <a:prstGeom prst="chevron">
              <a:avLst>
                <a:gd name="adj" fmla="val 10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51630CA6-B6C3-4824-B6A4-D0FEAD02E433}"/>
              </a:ext>
            </a:extLst>
          </p:cNvPr>
          <p:cNvGrpSpPr/>
          <p:nvPr/>
        </p:nvGrpSpPr>
        <p:grpSpPr>
          <a:xfrm>
            <a:off x="2772105" y="4954773"/>
            <a:ext cx="722130" cy="649480"/>
            <a:chOff x="6239979" y="5204248"/>
            <a:chExt cx="722130" cy="649480"/>
          </a:xfrm>
        </p:grpSpPr>
        <p:sp>
          <p:nvSpPr>
            <p:cNvPr id="74" name="قوس ممتلئ 73">
              <a:extLst>
                <a:ext uri="{FF2B5EF4-FFF2-40B4-BE49-F238E27FC236}">
                  <a16:creationId xmlns:a16="http://schemas.microsoft.com/office/drawing/2014/main" id="{2016CC55-2A0B-4DD5-94E0-8D4029BD1C62}"/>
                </a:ext>
              </a:extLst>
            </p:cNvPr>
            <p:cNvSpPr/>
            <p:nvPr/>
          </p:nvSpPr>
          <p:spPr>
            <a:xfrm>
              <a:off x="6312629" y="5204248"/>
              <a:ext cx="649480" cy="649480"/>
            </a:xfrm>
            <a:prstGeom prst="blockArc">
              <a:avLst>
                <a:gd name="adj1" fmla="val 11002732"/>
                <a:gd name="adj2" fmla="val 21539628"/>
                <a:gd name="adj3" fmla="val 0"/>
              </a:avLst>
            </a:prstGeom>
            <a:ln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5" name="سهم: بشكل رتبة عسكرية 74">
              <a:extLst>
                <a:ext uri="{FF2B5EF4-FFF2-40B4-BE49-F238E27FC236}">
                  <a16:creationId xmlns:a16="http://schemas.microsoft.com/office/drawing/2014/main" id="{7CF7B746-30A6-4AE8-95E9-1D5A2231BA9B}"/>
                </a:ext>
              </a:extLst>
            </p:cNvPr>
            <p:cNvSpPr/>
            <p:nvPr/>
          </p:nvSpPr>
          <p:spPr>
            <a:xfrm rot="5400000">
              <a:off x="6278168" y="5414788"/>
              <a:ext cx="75744" cy="152121"/>
            </a:xfrm>
            <a:prstGeom prst="chevron">
              <a:avLst>
                <a:gd name="adj" fmla="val 10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</p:grp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ABE7D7FE-E274-4C14-9CB2-38B4F3D32828}"/>
              </a:ext>
            </a:extLst>
          </p:cNvPr>
          <p:cNvSpPr txBox="1"/>
          <p:nvPr/>
        </p:nvSpPr>
        <p:spPr>
          <a:xfrm>
            <a:off x="4420417" y="901500"/>
            <a:ext cx="42755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قياس الزاوية المنعكسة= 360°-الزاوية</a:t>
            </a:r>
          </a:p>
        </p:txBody>
      </p:sp>
    </p:spTree>
    <p:extLst>
      <p:ext uri="{BB962C8B-B14F-4D97-AF65-F5344CB8AC3E}">
        <p14:creationId xmlns:p14="http://schemas.microsoft.com/office/powerpoint/2010/main" val="3904434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7" grpId="0"/>
      <p:bldP spid="48" grpId="0"/>
      <p:bldP spid="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A">
            <a:extLst>
              <a:ext uri="{FF2B5EF4-FFF2-40B4-BE49-F238E27FC236}">
                <a16:creationId xmlns:a16="http://schemas.microsoft.com/office/drawing/2014/main" id="{14A8C4E5-6C31-4AD6-953D-75CDA3910F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97"/>
          <a:stretch/>
        </p:blipFill>
        <p:spPr>
          <a:xfrm>
            <a:off x="1592494" y="719983"/>
            <a:ext cx="9007012" cy="5418034"/>
          </a:xfrm>
          <a:prstGeom prst="rect">
            <a:avLst/>
          </a:prstGeom>
        </p:spPr>
      </p:pic>
      <p:sp>
        <p:nvSpPr>
          <p:cNvPr id="7" name="دائرة جزئية 6">
            <a:extLst>
              <a:ext uri="{FF2B5EF4-FFF2-40B4-BE49-F238E27FC236}">
                <a16:creationId xmlns:a16="http://schemas.microsoft.com/office/drawing/2014/main" id="{E2605D00-72D7-437D-9064-F917667A58B5}"/>
              </a:ext>
            </a:extLst>
          </p:cNvPr>
          <p:cNvSpPr/>
          <p:nvPr/>
        </p:nvSpPr>
        <p:spPr>
          <a:xfrm rot="14157129">
            <a:off x="2885607" y="1239536"/>
            <a:ext cx="505838" cy="505838"/>
          </a:xfrm>
          <a:prstGeom prst="pie">
            <a:avLst>
              <a:gd name="adj1" fmla="val 10881730"/>
              <a:gd name="adj2" fmla="val 1616559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B63596C0-6DFC-4F1A-A765-E0EF7D6602D7}"/>
              </a:ext>
            </a:extLst>
          </p:cNvPr>
          <p:cNvGrpSpPr/>
          <p:nvPr/>
        </p:nvGrpSpPr>
        <p:grpSpPr>
          <a:xfrm>
            <a:off x="6965409" y="2003505"/>
            <a:ext cx="867546" cy="495252"/>
            <a:chOff x="6965409" y="2022561"/>
            <a:chExt cx="867546" cy="579408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74C4CAFF-F1DC-473C-A954-049F41A6DE61}"/>
                </a:ext>
              </a:extLst>
            </p:cNvPr>
            <p:cNvSpPr txBox="1"/>
            <p:nvPr/>
          </p:nvSpPr>
          <p:spPr>
            <a:xfrm>
              <a:off x="6965409" y="2078749"/>
              <a:ext cx="86754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أ ب ج</a:t>
              </a: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7B623DE6-9D8D-49DF-A49A-8ACDA8B44639}"/>
                </a:ext>
              </a:extLst>
            </p:cNvPr>
            <p:cNvSpPr txBox="1"/>
            <p:nvPr/>
          </p:nvSpPr>
          <p:spPr>
            <a:xfrm>
              <a:off x="7331130" y="2022561"/>
              <a:ext cx="293670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solidFill>
                    <a:srgbClr val="FF0000"/>
                  </a:solidFill>
                  <a:latin typeface="ZA-SYMBOLS" panose="020B0604030504040204" pitchFamily="34" charset="0"/>
                  <a:cs typeface="ZA-SYMBOLS" panose="020B0604030504040204" pitchFamily="34" charset="0"/>
                </a:rPr>
                <a:t>ﺮ</a:t>
              </a:r>
              <a:endParaRPr lang="ar-OM" sz="1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40CF30CE-D8A9-42AC-BAAD-3393CEF964DA}"/>
              </a:ext>
            </a:extLst>
          </p:cNvPr>
          <p:cNvGrpSpPr/>
          <p:nvPr/>
        </p:nvGrpSpPr>
        <p:grpSpPr>
          <a:xfrm>
            <a:off x="5839438" y="1981154"/>
            <a:ext cx="867545" cy="620815"/>
            <a:chOff x="6821971" y="1981154"/>
            <a:chExt cx="867545" cy="620815"/>
          </a:xfrm>
        </p:grpSpPr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8E3DECF4-B701-4016-9B3F-D00933253C27}"/>
                </a:ext>
              </a:extLst>
            </p:cNvPr>
            <p:cNvSpPr txBox="1"/>
            <p:nvPr/>
          </p:nvSpPr>
          <p:spPr>
            <a:xfrm>
              <a:off x="6821971" y="2078749"/>
              <a:ext cx="86754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أ ج ب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73EBA5E9-82F1-4E29-AE7D-8101F57B2749}"/>
                </a:ext>
              </a:extLst>
            </p:cNvPr>
            <p:cNvSpPr txBox="1"/>
            <p:nvPr/>
          </p:nvSpPr>
          <p:spPr>
            <a:xfrm>
              <a:off x="7200449" y="1981154"/>
              <a:ext cx="293670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solidFill>
                    <a:srgbClr val="FF0000"/>
                  </a:solidFill>
                  <a:latin typeface="ZA-SYMBOLS" panose="020B0604030504040204" pitchFamily="34" charset="0"/>
                  <a:cs typeface="ZA-SYMBOLS" panose="020B0604030504040204" pitchFamily="34" charset="0"/>
                </a:rPr>
                <a:t>ﺮ</a:t>
              </a:r>
              <a:endParaRPr lang="ar-OM" sz="1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</p:grp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490CDB1-78A0-485C-BE64-1C42E4C67D80}"/>
              </a:ext>
            </a:extLst>
          </p:cNvPr>
          <p:cNvSpPr txBox="1"/>
          <p:nvPr/>
        </p:nvSpPr>
        <p:spPr>
          <a:xfrm>
            <a:off x="8596153" y="4079404"/>
            <a:ext cx="7024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حادة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FFEFBDA-278D-4647-8736-3B45889CF32F}"/>
              </a:ext>
            </a:extLst>
          </p:cNvPr>
          <p:cNvSpPr txBox="1"/>
          <p:nvPr/>
        </p:nvSpPr>
        <p:spPr>
          <a:xfrm>
            <a:off x="5072963" y="4079404"/>
            <a:ext cx="102303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منعكسة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0464778C-F5C7-40B6-A25F-E58151110DB9}"/>
              </a:ext>
            </a:extLst>
          </p:cNvPr>
          <p:cNvSpPr txBox="1"/>
          <p:nvPr/>
        </p:nvSpPr>
        <p:spPr>
          <a:xfrm>
            <a:off x="2606511" y="4079404"/>
            <a:ext cx="72487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قائمة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4453C35-C86E-4CEA-9382-09AD3588BDD5}"/>
              </a:ext>
            </a:extLst>
          </p:cNvPr>
          <p:cNvSpPr txBox="1"/>
          <p:nvPr/>
        </p:nvSpPr>
        <p:spPr>
          <a:xfrm>
            <a:off x="8112687" y="6077826"/>
            <a:ext cx="96693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منفرجة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63CD1C71-C212-49B0-901F-247D03C7B785}"/>
              </a:ext>
            </a:extLst>
          </p:cNvPr>
          <p:cNvSpPr txBox="1"/>
          <p:nvPr/>
        </p:nvSpPr>
        <p:spPr>
          <a:xfrm>
            <a:off x="5072963" y="6077826"/>
            <a:ext cx="102303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منعكسة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3C37E5DE-ECC5-423B-BFE7-48707377B0E5}"/>
              </a:ext>
            </a:extLst>
          </p:cNvPr>
          <p:cNvSpPr txBox="1"/>
          <p:nvPr/>
        </p:nvSpPr>
        <p:spPr>
          <a:xfrm>
            <a:off x="2309691" y="6077826"/>
            <a:ext cx="102303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منعكسة</a:t>
            </a:r>
          </a:p>
        </p:txBody>
      </p:sp>
    </p:spTree>
    <p:extLst>
      <p:ext uri="{BB962C8B-B14F-4D97-AF65-F5344CB8AC3E}">
        <p14:creationId xmlns:p14="http://schemas.microsoft.com/office/powerpoint/2010/main" val="142846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2">
            <a:extLst>
              <a:ext uri="{FF2B5EF4-FFF2-40B4-BE49-F238E27FC236}">
                <a16:creationId xmlns:a16="http://schemas.microsoft.com/office/drawing/2014/main" id="{58DE296E-BFB5-4590-A004-13F1BDF30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38" y="1690905"/>
            <a:ext cx="10209524" cy="347619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DE75696-F79F-4AF8-A279-38B9A5FCBDAC}"/>
              </a:ext>
            </a:extLst>
          </p:cNvPr>
          <p:cNvSpPr txBox="1"/>
          <p:nvPr/>
        </p:nvSpPr>
        <p:spPr>
          <a:xfrm>
            <a:off x="8772688" y="2163055"/>
            <a:ext cx="96693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منفرجة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33686D2-F84C-44A3-8009-BA3473D3512F}"/>
              </a:ext>
            </a:extLst>
          </p:cNvPr>
          <p:cNvSpPr txBox="1"/>
          <p:nvPr/>
        </p:nvSpPr>
        <p:spPr>
          <a:xfrm>
            <a:off x="6079974" y="2163055"/>
            <a:ext cx="7024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حادة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499F755-A8FB-4615-A9E0-3BC8F316D0B5}"/>
              </a:ext>
            </a:extLst>
          </p:cNvPr>
          <p:cNvSpPr txBox="1"/>
          <p:nvPr/>
        </p:nvSpPr>
        <p:spPr>
          <a:xfrm>
            <a:off x="1927655" y="2163055"/>
            <a:ext cx="102303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منعكسة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3EBF284-7687-4C28-9D39-4EDB31CC0531}"/>
              </a:ext>
            </a:extLst>
          </p:cNvPr>
          <p:cNvSpPr txBox="1"/>
          <p:nvPr/>
        </p:nvSpPr>
        <p:spPr>
          <a:xfrm>
            <a:off x="8716582" y="2619264"/>
            <a:ext cx="102303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منعكسة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1BEEA94-84D2-4C36-9E8E-0862528015C1}"/>
              </a:ext>
            </a:extLst>
          </p:cNvPr>
          <p:cNvSpPr txBox="1"/>
          <p:nvPr/>
        </p:nvSpPr>
        <p:spPr>
          <a:xfrm>
            <a:off x="6079974" y="2619264"/>
            <a:ext cx="7024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حادة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48A39D6-9FCC-4DA7-8AE8-A123411DB5B4}"/>
              </a:ext>
            </a:extLst>
          </p:cNvPr>
          <p:cNvSpPr txBox="1"/>
          <p:nvPr/>
        </p:nvSpPr>
        <p:spPr>
          <a:xfrm>
            <a:off x="1983761" y="2619264"/>
            <a:ext cx="96693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منفرجة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567B762-D16B-45F3-85D5-4131F96B5E07}"/>
              </a:ext>
            </a:extLst>
          </p:cNvPr>
          <p:cNvSpPr txBox="1"/>
          <p:nvPr/>
        </p:nvSpPr>
        <p:spPr>
          <a:xfrm>
            <a:off x="2057302" y="4505613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45°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C99C6A6-674F-41F2-9234-3115FBE88EEE}"/>
              </a:ext>
            </a:extLst>
          </p:cNvPr>
          <p:cNvSpPr txBox="1"/>
          <p:nvPr/>
        </p:nvSpPr>
        <p:spPr>
          <a:xfrm>
            <a:off x="2292417" y="4205091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45°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3C1EBCB-EC3D-476B-B98A-289D83C25469}"/>
              </a:ext>
            </a:extLst>
          </p:cNvPr>
          <p:cNvSpPr txBox="1"/>
          <p:nvPr/>
        </p:nvSpPr>
        <p:spPr>
          <a:xfrm>
            <a:off x="8915354" y="4260820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45°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88CCBC0-C2A9-447E-AD59-06C71994E141}"/>
              </a:ext>
            </a:extLst>
          </p:cNvPr>
          <p:cNvSpPr txBox="1"/>
          <p:nvPr/>
        </p:nvSpPr>
        <p:spPr>
          <a:xfrm>
            <a:off x="4475102" y="4260820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270°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5CCE493C-6B19-47F3-B368-70E7D85F58FF}"/>
              </a:ext>
            </a:extLst>
          </p:cNvPr>
          <p:cNvSpPr txBox="1"/>
          <p:nvPr/>
        </p:nvSpPr>
        <p:spPr>
          <a:xfrm>
            <a:off x="7770725" y="4728311"/>
            <a:ext cx="8643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315 °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33EA4740-0871-4AFA-AAE8-C903DDF18B36}"/>
              </a:ext>
            </a:extLst>
          </p:cNvPr>
          <p:cNvSpPr txBox="1"/>
          <p:nvPr/>
        </p:nvSpPr>
        <p:spPr>
          <a:xfrm>
            <a:off x="4415791" y="4728311"/>
            <a:ext cx="8643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315 °</a:t>
            </a:r>
          </a:p>
        </p:txBody>
      </p: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2A5B7FBB-E5F0-49A6-81AB-43CF525F3792}"/>
              </a:ext>
            </a:extLst>
          </p:cNvPr>
          <p:cNvGrpSpPr/>
          <p:nvPr/>
        </p:nvGrpSpPr>
        <p:grpSpPr>
          <a:xfrm>
            <a:off x="2251048" y="4353611"/>
            <a:ext cx="1143781" cy="1049922"/>
            <a:chOff x="7567299" y="1658118"/>
            <a:chExt cx="707541" cy="649480"/>
          </a:xfrm>
        </p:grpSpPr>
        <p:sp>
          <p:nvSpPr>
            <p:cNvPr id="23" name="قوس ممتلئ 22">
              <a:extLst>
                <a:ext uri="{FF2B5EF4-FFF2-40B4-BE49-F238E27FC236}">
                  <a16:creationId xmlns:a16="http://schemas.microsoft.com/office/drawing/2014/main" id="{BF0D491B-E731-4158-AFD9-E0C81DFB333E}"/>
                </a:ext>
              </a:extLst>
            </p:cNvPr>
            <p:cNvSpPr/>
            <p:nvPr/>
          </p:nvSpPr>
          <p:spPr>
            <a:xfrm>
              <a:off x="7567299" y="1658118"/>
              <a:ext cx="649480" cy="649480"/>
            </a:xfrm>
            <a:prstGeom prst="blockArc">
              <a:avLst>
                <a:gd name="adj1" fmla="val 16741790"/>
                <a:gd name="adj2" fmla="val 13759003"/>
                <a:gd name="adj3" fmla="val 0"/>
              </a:avLst>
            </a:prstGeom>
            <a:ln>
              <a:solidFill>
                <a:srgbClr val="FF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4" name="سهم: بشكل رتبة عسكرية 23">
              <a:extLst>
                <a:ext uri="{FF2B5EF4-FFF2-40B4-BE49-F238E27FC236}">
                  <a16:creationId xmlns:a16="http://schemas.microsoft.com/office/drawing/2014/main" id="{CA326A42-7B42-44E7-8D1D-9757E7423466}"/>
                </a:ext>
              </a:extLst>
            </p:cNvPr>
            <p:cNvSpPr/>
            <p:nvPr/>
          </p:nvSpPr>
          <p:spPr>
            <a:xfrm rot="5688149">
              <a:off x="8187868" y="1924795"/>
              <a:ext cx="57820" cy="116125"/>
            </a:xfrm>
            <a:prstGeom prst="chevron">
              <a:avLst>
                <a:gd name="adj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ACFD9D88-5133-464D-8FC3-8DFAC3B1DCF4}"/>
              </a:ext>
            </a:extLst>
          </p:cNvPr>
          <p:cNvGrpSpPr/>
          <p:nvPr/>
        </p:nvGrpSpPr>
        <p:grpSpPr>
          <a:xfrm>
            <a:off x="2251048" y="4353611"/>
            <a:ext cx="1143781" cy="1049922"/>
            <a:chOff x="7567299" y="1658118"/>
            <a:chExt cx="707541" cy="649480"/>
          </a:xfrm>
        </p:grpSpPr>
        <p:sp>
          <p:nvSpPr>
            <p:cNvPr id="26" name="قوس ممتلئ 25">
              <a:extLst>
                <a:ext uri="{FF2B5EF4-FFF2-40B4-BE49-F238E27FC236}">
                  <a16:creationId xmlns:a16="http://schemas.microsoft.com/office/drawing/2014/main" id="{67D6FA5B-CFA9-4D88-BFE0-02286CACCDC5}"/>
                </a:ext>
              </a:extLst>
            </p:cNvPr>
            <p:cNvSpPr/>
            <p:nvPr/>
          </p:nvSpPr>
          <p:spPr>
            <a:xfrm>
              <a:off x="7567299" y="1658118"/>
              <a:ext cx="649480" cy="649480"/>
            </a:xfrm>
            <a:prstGeom prst="blockArc">
              <a:avLst>
                <a:gd name="adj1" fmla="val 16741790"/>
                <a:gd name="adj2" fmla="val 10685246"/>
                <a:gd name="adj3" fmla="val 0"/>
              </a:avLst>
            </a:prstGeom>
            <a:ln>
              <a:solidFill>
                <a:srgbClr val="FF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7" name="سهم: بشكل رتبة عسكرية 26">
              <a:extLst>
                <a:ext uri="{FF2B5EF4-FFF2-40B4-BE49-F238E27FC236}">
                  <a16:creationId xmlns:a16="http://schemas.microsoft.com/office/drawing/2014/main" id="{76612542-C4B6-45A8-9DC8-00856B2F6E81}"/>
                </a:ext>
              </a:extLst>
            </p:cNvPr>
            <p:cNvSpPr/>
            <p:nvPr/>
          </p:nvSpPr>
          <p:spPr>
            <a:xfrm rot="5688149">
              <a:off x="8187868" y="1924795"/>
              <a:ext cx="57820" cy="116125"/>
            </a:xfrm>
            <a:prstGeom prst="chevron">
              <a:avLst>
                <a:gd name="adj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237EEC97-913A-4683-9D2C-18FA0C15AFCD}"/>
              </a:ext>
            </a:extLst>
          </p:cNvPr>
          <p:cNvGrpSpPr/>
          <p:nvPr/>
        </p:nvGrpSpPr>
        <p:grpSpPr>
          <a:xfrm>
            <a:off x="2243295" y="4353611"/>
            <a:ext cx="1143781" cy="1049922"/>
            <a:chOff x="7567299" y="1658118"/>
            <a:chExt cx="707541" cy="649480"/>
          </a:xfrm>
        </p:grpSpPr>
        <p:sp>
          <p:nvSpPr>
            <p:cNvPr id="29" name="قوس ممتلئ 28">
              <a:extLst>
                <a:ext uri="{FF2B5EF4-FFF2-40B4-BE49-F238E27FC236}">
                  <a16:creationId xmlns:a16="http://schemas.microsoft.com/office/drawing/2014/main" id="{D0612940-652D-402D-8089-501C04835E43}"/>
                </a:ext>
              </a:extLst>
            </p:cNvPr>
            <p:cNvSpPr/>
            <p:nvPr/>
          </p:nvSpPr>
          <p:spPr>
            <a:xfrm>
              <a:off x="7567299" y="1658118"/>
              <a:ext cx="649480" cy="649480"/>
            </a:xfrm>
            <a:prstGeom prst="blockArc">
              <a:avLst>
                <a:gd name="adj1" fmla="val 13814905"/>
                <a:gd name="adj2" fmla="val 10685246"/>
                <a:gd name="adj3" fmla="val 0"/>
              </a:avLst>
            </a:prstGeom>
            <a:ln>
              <a:solidFill>
                <a:srgbClr val="FF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30" name="سهم: بشكل رتبة عسكرية 29">
              <a:extLst>
                <a:ext uri="{FF2B5EF4-FFF2-40B4-BE49-F238E27FC236}">
                  <a16:creationId xmlns:a16="http://schemas.microsoft.com/office/drawing/2014/main" id="{D73A9E43-99C7-41E3-8142-2ABFBD44E41C}"/>
                </a:ext>
              </a:extLst>
            </p:cNvPr>
            <p:cNvSpPr/>
            <p:nvPr/>
          </p:nvSpPr>
          <p:spPr>
            <a:xfrm rot="5688149">
              <a:off x="8187868" y="1924795"/>
              <a:ext cx="57820" cy="116125"/>
            </a:xfrm>
            <a:prstGeom prst="chevron">
              <a:avLst>
                <a:gd name="adj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</p:grp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34954D58-AA10-4C70-B968-05A1EF754EA1}"/>
              </a:ext>
            </a:extLst>
          </p:cNvPr>
          <p:cNvSpPr txBox="1"/>
          <p:nvPr/>
        </p:nvSpPr>
        <p:spPr>
          <a:xfrm>
            <a:off x="5304310" y="3943481"/>
            <a:ext cx="142539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360°-90°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66DEF0A9-3EC5-4DA3-A54E-CCB28D894791}"/>
              </a:ext>
            </a:extLst>
          </p:cNvPr>
          <p:cNvSpPr txBox="1"/>
          <p:nvPr/>
        </p:nvSpPr>
        <p:spPr>
          <a:xfrm>
            <a:off x="5367278" y="5073016"/>
            <a:ext cx="142539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360°-45°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62BDFE0D-79F0-427B-86FC-A4B97A22F6FF}"/>
              </a:ext>
            </a:extLst>
          </p:cNvPr>
          <p:cNvSpPr txBox="1"/>
          <p:nvPr/>
        </p:nvSpPr>
        <p:spPr>
          <a:xfrm>
            <a:off x="8635065" y="5073016"/>
            <a:ext cx="142539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360°-45°</a:t>
            </a:r>
          </a:p>
        </p:txBody>
      </p:sp>
    </p:spTree>
    <p:extLst>
      <p:ext uri="{BB962C8B-B14F-4D97-AF65-F5344CB8AC3E}">
        <p14:creationId xmlns:p14="http://schemas.microsoft.com/office/powerpoint/2010/main" val="11884252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C">
            <a:extLst>
              <a:ext uri="{FF2B5EF4-FFF2-40B4-BE49-F238E27FC236}">
                <a16:creationId xmlns:a16="http://schemas.microsoft.com/office/drawing/2014/main" id="{3C820340-CEB9-4552-8653-B70ED482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29" y="452810"/>
            <a:ext cx="11057143" cy="5952381"/>
          </a:xfrm>
          <a:prstGeom prst="rect">
            <a:avLst/>
          </a:prstGeom>
        </p:spPr>
      </p:pic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B0122D86-B685-4E7B-8C1C-552E448104AC}"/>
              </a:ext>
            </a:extLst>
          </p:cNvPr>
          <p:cNvGrpSpPr/>
          <p:nvPr/>
        </p:nvGrpSpPr>
        <p:grpSpPr>
          <a:xfrm>
            <a:off x="730929" y="1352671"/>
            <a:ext cx="2330692" cy="2105152"/>
            <a:chOff x="730929" y="1352671"/>
            <a:chExt cx="2330692" cy="2105152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3C3331A3-2F12-48EE-B167-206DF37B748C}"/>
                </a:ext>
              </a:extLst>
            </p:cNvPr>
            <p:cNvSpPr txBox="1"/>
            <p:nvPr/>
          </p:nvSpPr>
          <p:spPr>
            <a:xfrm>
              <a:off x="1978132" y="2049182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7E1DCDB3-AAAD-48A7-B0E6-050D773ACA25}"/>
                </a:ext>
              </a:extLst>
            </p:cNvPr>
            <p:cNvSpPr txBox="1"/>
            <p:nvPr/>
          </p:nvSpPr>
          <p:spPr>
            <a:xfrm>
              <a:off x="1978131" y="2310793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EC8C23F6-0F2F-4771-A5A5-3D4E24F91F01}"/>
                </a:ext>
              </a:extLst>
            </p:cNvPr>
            <p:cNvSpPr txBox="1"/>
            <p:nvPr/>
          </p:nvSpPr>
          <p:spPr>
            <a:xfrm>
              <a:off x="1698830" y="2501992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FF8BDF46-354B-4F87-924C-1BF0C646F5EC}"/>
                </a:ext>
              </a:extLst>
            </p:cNvPr>
            <p:cNvSpPr txBox="1"/>
            <p:nvPr/>
          </p:nvSpPr>
          <p:spPr>
            <a:xfrm>
              <a:off x="1256049" y="2349705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F5561E4E-D7EC-4E6A-B0F1-8A5EEB46C200}"/>
                </a:ext>
              </a:extLst>
            </p:cNvPr>
            <p:cNvSpPr txBox="1"/>
            <p:nvPr/>
          </p:nvSpPr>
          <p:spPr>
            <a:xfrm>
              <a:off x="1373458" y="2030676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64ACF202-B305-4AD8-B33E-F8AF3BB4390B}"/>
                </a:ext>
              </a:extLst>
            </p:cNvPr>
            <p:cNvSpPr txBox="1"/>
            <p:nvPr/>
          </p:nvSpPr>
          <p:spPr>
            <a:xfrm>
              <a:off x="1658159" y="1855539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4F159611-4EB3-4E26-A260-5F7E1D5BAED0}"/>
                </a:ext>
              </a:extLst>
            </p:cNvPr>
            <p:cNvSpPr txBox="1"/>
            <p:nvPr/>
          </p:nvSpPr>
          <p:spPr>
            <a:xfrm>
              <a:off x="1953567" y="1362322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5D536919-D0DF-41D8-85A0-63603D76FBBA}"/>
                </a:ext>
              </a:extLst>
            </p:cNvPr>
            <p:cNvSpPr txBox="1"/>
            <p:nvPr/>
          </p:nvSpPr>
          <p:spPr>
            <a:xfrm>
              <a:off x="1390592" y="1352671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0510B55A-321A-4054-A496-256C6CED57DC}"/>
                </a:ext>
              </a:extLst>
            </p:cNvPr>
            <p:cNvSpPr txBox="1"/>
            <p:nvPr/>
          </p:nvSpPr>
          <p:spPr>
            <a:xfrm>
              <a:off x="1090731" y="1489768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0D01A5DC-401A-4D9E-BD76-94E939EBACF8}"/>
                </a:ext>
              </a:extLst>
            </p:cNvPr>
            <p:cNvSpPr txBox="1"/>
            <p:nvPr/>
          </p:nvSpPr>
          <p:spPr>
            <a:xfrm>
              <a:off x="730929" y="2076275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A00DE5F4-4C22-412F-B8DA-1775CD512FDD}"/>
                </a:ext>
              </a:extLst>
            </p:cNvPr>
            <p:cNvSpPr txBox="1"/>
            <p:nvPr/>
          </p:nvSpPr>
          <p:spPr>
            <a:xfrm>
              <a:off x="818604" y="2334298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04863FF7-3386-4AC6-8EB7-608D151D81D1}"/>
                </a:ext>
              </a:extLst>
            </p:cNvPr>
            <p:cNvSpPr txBox="1"/>
            <p:nvPr/>
          </p:nvSpPr>
          <p:spPr>
            <a:xfrm>
              <a:off x="1090731" y="2868959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F78C1A08-000F-4ACD-9E01-903A54C02E7F}"/>
                </a:ext>
              </a:extLst>
            </p:cNvPr>
            <p:cNvSpPr txBox="1"/>
            <p:nvPr/>
          </p:nvSpPr>
          <p:spPr>
            <a:xfrm>
              <a:off x="1361940" y="2996158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2D1CE59D-C9D2-4313-9D47-C1BB5B17BBE8}"/>
                </a:ext>
              </a:extLst>
            </p:cNvPr>
            <p:cNvSpPr txBox="1"/>
            <p:nvPr/>
          </p:nvSpPr>
          <p:spPr>
            <a:xfrm>
              <a:off x="1936433" y="2996158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9008B32A-4BE5-4CD7-A585-38879F499496}"/>
                </a:ext>
              </a:extLst>
            </p:cNvPr>
            <p:cNvSpPr txBox="1"/>
            <p:nvPr/>
          </p:nvSpPr>
          <p:spPr>
            <a:xfrm>
              <a:off x="2222377" y="2868959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44396C26-5C45-44A1-AA29-0B327F930910}"/>
                </a:ext>
              </a:extLst>
            </p:cNvPr>
            <p:cNvSpPr txBox="1"/>
            <p:nvPr/>
          </p:nvSpPr>
          <p:spPr>
            <a:xfrm>
              <a:off x="2486731" y="2316503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85D5257B-5333-4273-9DD8-CCF34FD9F936}"/>
                </a:ext>
              </a:extLst>
            </p:cNvPr>
            <p:cNvSpPr txBox="1"/>
            <p:nvPr/>
          </p:nvSpPr>
          <p:spPr>
            <a:xfrm>
              <a:off x="2498646" y="2082816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580A4647-EE35-420C-80E8-84077C3437E5}"/>
                </a:ext>
              </a:extLst>
            </p:cNvPr>
            <p:cNvSpPr txBox="1"/>
            <p:nvPr/>
          </p:nvSpPr>
          <p:spPr>
            <a:xfrm>
              <a:off x="2196621" y="1556738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60°</a:t>
              </a:r>
            </a:p>
          </p:txBody>
        </p:sp>
      </p:grpSp>
      <p:sp>
        <p:nvSpPr>
          <p:cNvPr id="24" name="قوس ممتلئ 23">
            <a:extLst>
              <a:ext uri="{FF2B5EF4-FFF2-40B4-BE49-F238E27FC236}">
                <a16:creationId xmlns:a16="http://schemas.microsoft.com/office/drawing/2014/main" id="{D6255C76-4792-49C2-B974-2020F64A6291}"/>
              </a:ext>
            </a:extLst>
          </p:cNvPr>
          <p:cNvSpPr/>
          <p:nvPr/>
        </p:nvSpPr>
        <p:spPr>
          <a:xfrm rot="9965196">
            <a:off x="1089837" y="1143706"/>
            <a:ext cx="746644" cy="746644"/>
          </a:xfrm>
          <a:prstGeom prst="blockArc">
            <a:avLst>
              <a:gd name="adj1" fmla="val 10800000"/>
              <a:gd name="adj2" fmla="val 19705731"/>
              <a:gd name="adj3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5" name="قوس ممتلئ 24">
            <a:extLst>
              <a:ext uri="{FF2B5EF4-FFF2-40B4-BE49-F238E27FC236}">
                <a16:creationId xmlns:a16="http://schemas.microsoft.com/office/drawing/2014/main" id="{ACA659CE-F9BD-4442-8D83-0CF0BE8D8ED5}"/>
              </a:ext>
            </a:extLst>
          </p:cNvPr>
          <p:cNvSpPr/>
          <p:nvPr/>
        </p:nvSpPr>
        <p:spPr>
          <a:xfrm rot="20753586">
            <a:off x="1451875" y="1841873"/>
            <a:ext cx="746644" cy="746644"/>
          </a:xfrm>
          <a:prstGeom prst="blockArc">
            <a:avLst>
              <a:gd name="adj1" fmla="val 10295689"/>
              <a:gd name="adj2" fmla="val 20632336"/>
              <a:gd name="adj3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6" name="قوس ممتلئ 25">
            <a:extLst>
              <a:ext uri="{FF2B5EF4-FFF2-40B4-BE49-F238E27FC236}">
                <a16:creationId xmlns:a16="http://schemas.microsoft.com/office/drawing/2014/main" id="{841C1D8A-F816-4234-9F79-447009848FEB}"/>
              </a:ext>
            </a:extLst>
          </p:cNvPr>
          <p:cNvSpPr/>
          <p:nvPr/>
        </p:nvSpPr>
        <p:spPr>
          <a:xfrm rot="18288276">
            <a:off x="1983897" y="2902384"/>
            <a:ext cx="746644" cy="746644"/>
          </a:xfrm>
          <a:prstGeom prst="blockArc">
            <a:avLst>
              <a:gd name="adj1" fmla="val 13856694"/>
              <a:gd name="adj2" fmla="val 18494484"/>
              <a:gd name="adj3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7" name="قوس ممتلئ 26">
            <a:extLst>
              <a:ext uri="{FF2B5EF4-FFF2-40B4-BE49-F238E27FC236}">
                <a16:creationId xmlns:a16="http://schemas.microsoft.com/office/drawing/2014/main" id="{4EC3E897-5D13-4D4B-BF13-F37F995096C2}"/>
              </a:ext>
            </a:extLst>
          </p:cNvPr>
          <p:cNvSpPr/>
          <p:nvPr/>
        </p:nvSpPr>
        <p:spPr>
          <a:xfrm rot="5400000">
            <a:off x="1546566" y="1870925"/>
            <a:ext cx="994540" cy="994540"/>
          </a:xfrm>
          <a:prstGeom prst="blockArc">
            <a:avLst>
              <a:gd name="adj1" fmla="val 8539176"/>
              <a:gd name="adj2" fmla="val 2210707"/>
              <a:gd name="adj3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8" name="قوس ممتلئ 27">
            <a:extLst>
              <a:ext uri="{FF2B5EF4-FFF2-40B4-BE49-F238E27FC236}">
                <a16:creationId xmlns:a16="http://schemas.microsoft.com/office/drawing/2014/main" id="{CDE89259-E94E-432B-A42B-02686110DA54}"/>
              </a:ext>
            </a:extLst>
          </p:cNvPr>
          <p:cNvSpPr/>
          <p:nvPr/>
        </p:nvSpPr>
        <p:spPr>
          <a:xfrm rot="12025577">
            <a:off x="1437500" y="1901657"/>
            <a:ext cx="994540" cy="994540"/>
          </a:xfrm>
          <a:prstGeom prst="blockArc">
            <a:avLst>
              <a:gd name="adj1" fmla="val 9360767"/>
              <a:gd name="adj2" fmla="val 5991119"/>
              <a:gd name="adj3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3E225953-AD62-45C3-8C6F-4B6DD1BE8780}"/>
              </a:ext>
            </a:extLst>
          </p:cNvPr>
          <p:cNvSpPr txBox="1"/>
          <p:nvPr/>
        </p:nvSpPr>
        <p:spPr>
          <a:xfrm>
            <a:off x="8438436" y="1738288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120°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D4426256-5768-4B73-A4F2-11F79EF5BFEE}"/>
              </a:ext>
            </a:extLst>
          </p:cNvPr>
          <p:cNvSpPr txBox="1"/>
          <p:nvPr/>
        </p:nvSpPr>
        <p:spPr>
          <a:xfrm>
            <a:off x="5227860" y="1738288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120°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D501C97F-3E4F-4C44-BDD0-1BA07B73FF64}"/>
              </a:ext>
            </a:extLst>
          </p:cNvPr>
          <p:cNvSpPr txBox="1"/>
          <p:nvPr/>
        </p:nvSpPr>
        <p:spPr>
          <a:xfrm>
            <a:off x="8540626" y="2317204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60°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C92F23FC-36B1-4CDB-AF06-F656D688AACF}"/>
              </a:ext>
            </a:extLst>
          </p:cNvPr>
          <p:cNvSpPr txBox="1"/>
          <p:nvPr/>
        </p:nvSpPr>
        <p:spPr>
          <a:xfrm>
            <a:off x="4104917" y="2334298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240°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B36AD81C-3831-448C-A8A7-8CF162F8AEBE}"/>
              </a:ext>
            </a:extLst>
          </p:cNvPr>
          <p:cNvSpPr txBox="1"/>
          <p:nvPr/>
        </p:nvSpPr>
        <p:spPr>
          <a:xfrm>
            <a:off x="4743333" y="2668250"/>
            <a:ext cx="160492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360°-120°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95947423-BF09-40DC-A76E-A59FCD82ED12}"/>
              </a:ext>
            </a:extLst>
          </p:cNvPr>
          <p:cNvSpPr txBox="1"/>
          <p:nvPr/>
        </p:nvSpPr>
        <p:spPr>
          <a:xfrm>
            <a:off x="7633407" y="2897772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300°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FBAFAEF-B10D-496F-9608-6FF4B99432F1}"/>
              </a:ext>
            </a:extLst>
          </p:cNvPr>
          <p:cNvSpPr txBox="1"/>
          <p:nvPr/>
        </p:nvSpPr>
        <p:spPr>
          <a:xfrm>
            <a:off x="8451359" y="3231724"/>
            <a:ext cx="142539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360°-60°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61095F3B-547A-4E9C-80A6-7B3AB63F9338}"/>
              </a:ext>
            </a:extLst>
          </p:cNvPr>
          <p:cNvSpPr txBox="1"/>
          <p:nvPr/>
        </p:nvSpPr>
        <p:spPr>
          <a:xfrm>
            <a:off x="9564004" y="4895034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60°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0A2AA0E6-56CC-4895-92CC-C86A3DE70C02}"/>
              </a:ext>
            </a:extLst>
          </p:cNvPr>
          <p:cNvSpPr txBox="1"/>
          <p:nvPr/>
        </p:nvSpPr>
        <p:spPr>
          <a:xfrm>
            <a:off x="7543638" y="4895034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120°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37745AF6-448C-4663-8E35-747AA1F72551}"/>
              </a:ext>
            </a:extLst>
          </p:cNvPr>
          <p:cNvSpPr txBox="1"/>
          <p:nvPr/>
        </p:nvSpPr>
        <p:spPr>
          <a:xfrm>
            <a:off x="6032889" y="4275110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270°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C5E5E2-EF59-4165-8615-2971442934DE}"/>
              </a:ext>
            </a:extLst>
          </p:cNvPr>
          <p:cNvSpPr txBox="1"/>
          <p:nvPr/>
        </p:nvSpPr>
        <p:spPr>
          <a:xfrm>
            <a:off x="4569420" y="5156644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30°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5B30B87D-C29D-4FA1-99FF-F6612F2298A4}"/>
              </a:ext>
            </a:extLst>
          </p:cNvPr>
          <p:cNvSpPr txBox="1"/>
          <p:nvPr/>
        </p:nvSpPr>
        <p:spPr>
          <a:xfrm>
            <a:off x="3202926" y="5545750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240°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5C586AB7-0F77-4EE5-99D6-FB1C91F9AF64}"/>
              </a:ext>
            </a:extLst>
          </p:cNvPr>
          <p:cNvSpPr txBox="1"/>
          <p:nvPr/>
        </p:nvSpPr>
        <p:spPr>
          <a:xfrm>
            <a:off x="2043836" y="4298256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300°</a:t>
            </a:r>
          </a:p>
        </p:txBody>
      </p:sp>
    </p:spTree>
    <p:extLst>
      <p:ext uri="{BB962C8B-B14F-4D97-AF65-F5344CB8AC3E}">
        <p14:creationId xmlns:p14="http://schemas.microsoft.com/office/powerpoint/2010/main" val="19952598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4">
            <a:extLst>
              <a:ext uri="{FF2B5EF4-FFF2-40B4-BE49-F238E27FC236}">
                <a16:creationId xmlns:a16="http://schemas.microsoft.com/office/drawing/2014/main" id="{E3CE35CB-637F-426F-8A2B-03556E71B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017" y="0"/>
            <a:ext cx="9055967" cy="685800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3E758BA3-5E43-4605-8B35-EDE028954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960" y="559035"/>
            <a:ext cx="2685741" cy="1458849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EA0A0B7D-C231-4548-916C-E5E22C081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248" y="518553"/>
            <a:ext cx="2685741" cy="1458849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DDD132E2-DD20-4EDF-85B0-D9E808714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72545">
            <a:off x="1926929" y="975306"/>
            <a:ext cx="2685741" cy="1458849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CD54748A-9E20-4A50-9A1D-00392629D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53129" y="3041068"/>
            <a:ext cx="2685741" cy="1458849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16AE7E2C-7948-4559-91F1-B80759B5E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62571" y="2835161"/>
            <a:ext cx="2685741" cy="1458849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43454939-9B3C-459D-A41E-203F7BFE76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82627" y="2354094"/>
            <a:ext cx="2685742" cy="2681266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C96D1ADB-6490-46F8-A18D-22CA5E40CA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11254">
            <a:off x="7082627" y="3592560"/>
            <a:ext cx="2685742" cy="2681266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F48C6DF1-32D2-4CEC-A160-75C09FF07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198" y="4812354"/>
            <a:ext cx="2685741" cy="1458849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143512F-7A9A-48E5-92BA-8C12B5AEB5C0}"/>
              </a:ext>
            </a:extLst>
          </p:cNvPr>
          <p:cNvSpPr txBox="1"/>
          <p:nvPr/>
        </p:nvSpPr>
        <p:spPr>
          <a:xfrm>
            <a:off x="7962210" y="1436340"/>
            <a:ext cx="155363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القياس=55°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CB5880B-466D-445F-9CFC-FE7FBABA70CA}"/>
              </a:ext>
            </a:extLst>
          </p:cNvPr>
          <p:cNvSpPr txBox="1"/>
          <p:nvPr/>
        </p:nvSpPr>
        <p:spPr>
          <a:xfrm>
            <a:off x="4675578" y="1319608"/>
            <a:ext cx="17331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القياس=130°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7884094-2FFA-4D4F-921E-6DB810DE754B}"/>
              </a:ext>
            </a:extLst>
          </p:cNvPr>
          <p:cNvSpPr txBox="1"/>
          <p:nvPr/>
        </p:nvSpPr>
        <p:spPr>
          <a:xfrm>
            <a:off x="1241714" y="763885"/>
            <a:ext cx="17331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القياس=220°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9FEE099-7A1E-46A0-99FC-94A32BAEE4D3}"/>
              </a:ext>
            </a:extLst>
          </p:cNvPr>
          <p:cNvSpPr txBox="1"/>
          <p:nvPr/>
        </p:nvSpPr>
        <p:spPr>
          <a:xfrm>
            <a:off x="7424233" y="2914679"/>
            <a:ext cx="17331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القياس=325°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FFED416-7618-4138-BDA9-EB4AC8F2B2F7}"/>
              </a:ext>
            </a:extLst>
          </p:cNvPr>
          <p:cNvSpPr txBox="1"/>
          <p:nvPr/>
        </p:nvSpPr>
        <p:spPr>
          <a:xfrm>
            <a:off x="4645790" y="3330950"/>
            <a:ext cx="170271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التقدير=170°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C2A4FD2-BBF6-4E5F-987F-EA348F46B7AF}"/>
              </a:ext>
            </a:extLst>
          </p:cNvPr>
          <p:cNvSpPr txBox="1"/>
          <p:nvPr/>
        </p:nvSpPr>
        <p:spPr>
          <a:xfrm>
            <a:off x="1598472" y="3330950"/>
            <a:ext cx="152317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التقدير=40°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40432A1-7F95-4951-B685-58799F1D82A3}"/>
              </a:ext>
            </a:extLst>
          </p:cNvPr>
          <p:cNvSpPr txBox="1"/>
          <p:nvPr/>
        </p:nvSpPr>
        <p:spPr>
          <a:xfrm>
            <a:off x="6526552" y="4616038"/>
            <a:ext cx="170271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التقدير=280°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A966880-CBA5-45E9-8020-3347789EF192}"/>
              </a:ext>
            </a:extLst>
          </p:cNvPr>
          <p:cNvSpPr txBox="1"/>
          <p:nvPr/>
        </p:nvSpPr>
        <p:spPr>
          <a:xfrm>
            <a:off x="3694528" y="5997366"/>
            <a:ext cx="17331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القياس=246°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0681E353-CAEE-4132-9631-84F584D214E3}"/>
              </a:ext>
            </a:extLst>
          </p:cNvPr>
          <p:cNvSpPr txBox="1"/>
          <p:nvPr/>
        </p:nvSpPr>
        <p:spPr>
          <a:xfrm>
            <a:off x="7992666" y="1057998"/>
            <a:ext cx="152317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التقدير=60°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246513E6-74C9-4140-A761-972400157CE6}"/>
              </a:ext>
            </a:extLst>
          </p:cNvPr>
          <p:cNvSpPr txBox="1"/>
          <p:nvPr/>
        </p:nvSpPr>
        <p:spPr>
          <a:xfrm>
            <a:off x="4706036" y="967524"/>
            <a:ext cx="170271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التقدير=150°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F6161C40-AF21-4773-906B-6AC0910E1AC3}"/>
              </a:ext>
            </a:extLst>
          </p:cNvPr>
          <p:cNvSpPr txBox="1"/>
          <p:nvPr/>
        </p:nvSpPr>
        <p:spPr>
          <a:xfrm>
            <a:off x="1254538" y="444304"/>
            <a:ext cx="17203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التقدير=220°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2CB03AF8-2319-44FF-A595-B645D5D413BF}"/>
              </a:ext>
            </a:extLst>
          </p:cNvPr>
          <p:cNvSpPr txBox="1"/>
          <p:nvPr/>
        </p:nvSpPr>
        <p:spPr>
          <a:xfrm>
            <a:off x="1568016" y="3810942"/>
            <a:ext cx="155363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القياس=33°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78AFAC0A-CDFE-4F95-9ABB-99039ED1B8A1}"/>
              </a:ext>
            </a:extLst>
          </p:cNvPr>
          <p:cNvSpPr txBox="1"/>
          <p:nvPr/>
        </p:nvSpPr>
        <p:spPr>
          <a:xfrm>
            <a:off x="4615332" y="3673625"/>
            <a:ext cx="17331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القياس=165°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1F8B5EBB-A951-45FA-94B3-44B1EAAA89E4}"/>
              </a:ext>
            </a:extLst>
          </p:cNvPr>
          <p:cNvSpPr txBox="1"/>
          <p:nvPr/>
        </p:nvSpPr>
        <p:spPr>
          <a:xfrm>
            <a:off x="7454691" y="2557321"/>
            <a:ext cx="170271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التقدير=330°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3E4AD900-7AF9-41A5-8065-005BA4A7AF18}"/>
              </a:ext>
            </a:extLst>
          </p:cNvPr>
          <p:cNvSpPr txBox="1"/>
          <p:nvPr/>
        </p:nvSpPr>
        <p:spPr>
          <a:xfrm>
            <a:off x="6496094" y="4973396"/>
            <a:ext cx="17331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القياس=292°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4E95D5A2-4053-4ED6-AFA9-4EE6B26AF53B}"/>
              </a:ext>
            </a:extLst>
          </p:cNvPr>
          <p:cNvSpPr txBox="1"/>
          <p:nvPr/>
        </p:nvSpPr>
        <p:spPr>
          <a:xfrm>
            <a:off x="3724986" y="5661804"/>
            <a:ext cx="170271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التقدير=240°</a:t>
            </a:r>
          </a:p>
        </p:txBody>
      </p:sp>
    </p:spTree>
    <p:extLst>
      <p:ext uri="{BB962C8B-B14F-4D97-AF65-F5344CB8AC3E}">
        <p14:creationId xmlns:p14="http://schemas.microsoft.com/office/powerpoint/2010/main" val="12193459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32" grpId="0"/>
      <p:bldP spid="33" grpId="0"/>
      <p:bldP spid="34" grpId="0"/>
      <p:bldP spid="37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4">
            <a:extLst>
              <a:ext uri="{FF2B5EF4-FFF2-40B4-BE49-F238E27FC236}">
                <a16:creationId xmlns:a16="http://schemas.microsoft.com/office/drawing/2014/main" id="{919947D9-A5D3-42C6-93B3-C8DB87C17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05" y="809952"/>
            <a:ext cx="11076190" cy="523809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31708B0-F642-4987-A10C-A21A1D9D0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18840">
            <a:off x="1769931" y="2302707"/>
            <a:ext cx="2685741" cy="1458849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AAC0616C-EB69-458C-9848-9086EF693A7D}"/>
              </a:ext>
            </a:extLst>
          </p:cNvPr>
          <p:cNvSpPr txBox="1"/>
          <p:nvPr/>
        </p:nvSpPr>
        <p:spPr>
          <a:xfrm>
            <a:off x="7537026" y="2185279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80°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56BE3682-6B47-415A-BF7B-7994EC78DCB5}"/>
              </a:ext>
            </a:extLst>
          </p:cNvPr>
          <p:cNvSpPr txBox="1"/>
          <p:nvPr/>
        </p:nvSpPr>
        <p:spPr>
          <a:xfrm>
            <a:off x="6642265" y="2185279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235°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3BA8BA9-0049-419B-BCB2-DED07129C676}"/>
              </a:ext>
            </a:extLst>
          </p:cNvPr>
          <p:cNvSpPr txBox="1"/>
          <p:nvPr/>
        </p:nvSpPr>
        <p:spPr>
          <a:xfrm>
            <a:off x="6106578" y="2185279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45°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565939B-D9AA-43FB-8C46-DF05CEAAFA2F}"/>
              </a:ext>
            </a:extLst>
          </p:cNvPr>
          <p:cNvSpPr txBox="1"/>
          <p:nvPr/>
        </p:nvSpPr>
        <p:spPr>
          <a:xfrm>
            <a:off x="7537026" y="1160644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85°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ECFFEE6-6A5E-4E6A-ADA0-242615C51E49}"/>
              </a:ext>
            </a:extLst>
          </p:cNvPr>
          <p:cNvSpPr txBox="1"/>
          <p:nvPr/>
        </p:nvSpPr>
        <p:spPr>
          <a:xfrm>
            <a:off x="6642265" y="1160644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225°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9631AB8-176E-451E-A3FB-ADA394ABEC00}"/>
              </a:ext>
            </a:extLst>
          </p:cNvPr>
          <p:cNvSpPr txBox="1"/>
          <p:nvPr/>
        </p:nvSpPr>
        <p:spPr>
          <a:xfrm>
            <a:off x="6106578" y="1160644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55°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20722906-9347-405C-84A4-3D564C94A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6479">
            <a:off x="2169468" y="1889098"/>
            <a:ext cx="2685741" cy="1458849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A7B6D69B-064F-460C-A295-CF5016F34C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7480">
            <a:off x="2372867" y="1871403"/>
            <a:ext cx="2685742" cy="2681266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8F77128-908F-41E5-BBA0-8A6BDA913A7F}"/>
              </a:ext>
            </a:extLst>
          </p:cNvPr>
          <p:cNvSpPr txBox="1"/>
          <p:nvPr/>
        </p:nvSpPr>
        <p:spPr>
          <a:xfrm>
            <a:off x="5241361" y="3430915"/>
            <a:ext cx="376737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لأن الزوايا تمثل دائرة قياسها 360°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38731D7-284F-4EDD-BD9D-4C35727880CB}"/>
              </a:ext>
            </a:extLst>
          </p:cNvPr>
          <p:cNvSpPr txBox="1"/>
          <p:nvPr/>
        </p:nvSpPr>
        <p:spPr>
          <a:xfrm>
            <a:off x="6163087" y="4043217"/>
            <a:ext cx="284565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80°+235°+45°=360°</a:t>
            </a:r>
          </a:p>
        </p:txBody>
      </p:sp>
    </p:spTree>
    <p:extLst>
      <p:ext uri="{BB962C8B-B14F-4D97-AF65-F5344CB8AC3E}">
        <p14:creationId xmlns:p14="http://schemas.microsoft.com/office/powerpoint/2010/main" val="5633208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8396</TotalTime>
  <Words>272</Words>
  <Application>Microsoft Office PowerPoint</Application>
  <PresentationFormat>شاشة عريضة</PresentationFormat>
  <Paragraphs>97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7" baseType="lpstr">
      <vt:lpstr>AAA GoldenLotus</vt:lpstr>
      <vt:lpstr>Amiri</vt:lpstr>
      <vt:lpstr>Arabic Typesetting</vt:lpstr>
      <vt:lpstr>Arial</vt:lpstr>
      <vt:lpstr>Trebuchet MS</vt:lpstr>
      <vt:lpstr>Wingdings 3</vt:lpstr>
      <vt:lpstr>ZA-SYMBOLS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486</cp:revision>
  <dcterms:created xsi:type="dcterms:W3CDTF">2020-06-10T13:04:58Z</dcterms:created>
  <dcterms:modified xsi:type="dcterms:W3CDTF">2020-06-23T19:38:38Z</dcterms:modified>
</cp:coreProperties>
</file>